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6" r:id="rId13"/>
    <p:sldId id="266" r:id="rId14"/>
    <p:sldId id="267" r:id="rId15"/>
    <p:sldId id="287" r:id="rId16"/>
    <p:sldId id="268" r:id="rId17"/>
    <p:sldId id="270" r:id="rId18"/>
    <p:sldId id="274" r:id="rId19"/>
    <p:sldId id="273" r:id="rId20"/>
    <p:sldId id="272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DE49E-F093-4F2C-971D-683AD2804BEF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B269A-FFB0-46F5-BB22-A756715B8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AB269A-FFB0-46F5-BB22-A756715B813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B1EA0-CDF2-4B9A-8E2B-7624E6570C85}" type="datetimeFigureOut">
              <a:rPr lang="ru-RU" smtClean="0"/>
              <a:pPr/>
              <a:t>11.01.2017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A3E4-3889-4020-82B4-11C396EB27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2592287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/>
            </a:r>
            <a:br>
              <a:rPr lang="ru-RU" sz="4800" dirty="0" smtClean="0">
                <a:latin typeface="Monotype Corsiva" pitchFamily="66" charset="0"/>
              </a:rPr>
            </a:br>
            <a:r>
              <a:rPr lang="ru-RU" sz="4800" dirty="0" smtClean="0">
                <a:latin typeface="Monotype Corsiva" pitchFamily="66" charset="0"/>
              </a:rPr>
              <a:t>Традиционная тряпичная кукла </a:t>
            </a:r>
            <a:r>
              <a:rPr lang="ru-RU" sz="4800" dirty="0" err="1" smtClean="0">
                <a:latin typeface="Monotype Corsiva" pitchFamily="66" charset="0"/>
              </a:rPr>
              <a:t>Кувадка</a:t>
            </a:r>
            <a:r>
              <a:rPr lang="ru-RU" sz="4800" dirty="0" smtClean="0">
                <a:latin typeface="Monotype Corsiva" pitchFamily="66" charset="0"/>
              </a:rPr>
              <a:t/>
            </a:r>
            <a:br>
              <a:rPr lang="ru-RU" sz="4800" dirty="0" smtClean="0">
                <a:latin typeface="Monotype Corsiva" pitchFamily="66" charset="0"/>
              </a:rPr>
            </a:br>
            <a:r>
              <a:rPr lang="ru-RU" sz="4800" dirty="0" smtClean="0">
                <a:latin typeface="Monotype Corsiva" pitchFamily="66" charset="0"/>
              </a:rPr>
              <a:t/>
            </a:r>
            <a:br>
              <a:rPr lang="ru-RU" sz="4800" dirty="0" smtClean="0">
                <a:latin typeface="Monotype Corsiva" pitchFamily="66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Мастер-класс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3861048"/>
            <a:ext cx="3664496" cy="2232248"/>
          </a:xfrm>
        </p:spPr>
        <p:txBody>
          <a:bodyPr>
            <a:normAutofit fontScale="92500" lnSpcReduction="20000"/>
          </a:bodyPr>
          <a:lstStyle/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учитель </a:t>
            </a:r>
          </a:p>
          <a:p>
            <a:pPr lvl="2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технологии МБОУ </a:t>
            </a:r>
          </a:p>
          <a:p>
            <a:pPr lvl="2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Хомутинская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2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Филиппи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Надежда Викторовна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33153" y="263932"/>
            <a:ext cx="70777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бюджетное общеобразовательное учреждение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Хомутинская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средняя школа»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Приступаем к изготовлению туловища. Возьмите второй кусок ткани и сверните его внутрь по длинным сторонам .</a:t>
            </a:r>
          </a:p>
        </p:txBody>
      </p:sp>
      <p:pic>
        <p:nvPicPr>
          <p:cNvPr id="6146" name="Picture 2" descr="C:\Documents and Settings\Администратор\Рабочий стол\118_PANA\P11808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060848"/>
            <a:ext cx="6034617" cy="4525963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Сложите эту заготовку пополам. </a:t>
            </a:r>
          </a:p>
        </p:txBody>
      </p:sp>
      <p:pic>
        <p:nvPicPr>
          <p:cNvPr id="7170" name="Picture 2" descr="C:\Documents and Settings\Администратор\Рабочий стол\118_PANA\P118087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Определите положение головы. Зафиксируйте место шеи тремя витками нити. Нить не отрывать.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Documents and Settings\Администратор\Рабочий стол\118_PANA\P118087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060848"/>
            <a:ext cx="6034617" cy="4525963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это место подложите уже готовые руки, и с помощью нити определите место пояса, обмотав куклу крест - накрест на груди.  Крест знак жизни и плодородия. Не забываем о троекратном обматывании и тройном узле. </a:t>
            </a:r>
          </a:p>
        </p:txBody>
      </p:sp>
      <p:pic>
        <p:nvPicPr>
          <p:cNvPr id="9218" name="Picture 2" descr="C:\Documents and Settings\Администратор\Рабочий стол\118_PANA\P118087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636912"/>
            <a:ext cx="5340085" cy="4005064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Можно привязать к голове нить для того чтобы можно было подвесить куклу.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42" name="Picture 2" descr="C:\Documents and Settings\Администратор\Рабочий стол\118_PANA\P118087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Тульская </a:t>
            </a:r>
            <a:r>
              <a:rPr lang="ru-RU" sz="4800" dirty="0" err="1" smtClean="0">
                <a:latin typeface="Monotype Corsiva" pitchFamily="66" charset="0"/>
              </a:rPr>
              <a:t>Кувадка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		Для её изготовления понадобятся также два лоскутка: один размером с ладонь, второй равный длине указательного пальца, нитки красного цвета.</a:t>
            </a:r>
            <a:endParaRPr lang="ru-RU" dirty="0"/>
          </a:p>
        </p:txBody>
      </p:sp>
      <p:pic>
        <p:nvPicPr>
          <p:cNvPr id="11267" name="Picture 3" descr="C:\Documents and Settings\Администратор\Рабочий стол\118_PANA\P11808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717032"/>
            <a:ext cx="3801616" cy="2851212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Положите перед собой большой лоскуток ткани. Скрутите лоскуток к середине по длинным сторонам.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    </a:t>
            </a:r>
            <a:endParaRPr lang="ru-RU" sz="2000" dirty="0"/>
          </a:p>
        </p:txBody>
      </p:sp>
      <p:pic>
        <p:nvPicPr>
          <p:cNvPr id="12290" name="Picture 2" descr="C:\Documents and Settings\Администратор\Рабочий стол\118_PANA\P1180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132856"/>
            <a:ext cx="4968552" cy="3726414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Скрученный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лоскут перегибаем пополам. Отступив примерно 2 пальчика от места сгиба, туго перетяните  лоскут несколькими витками нитки. Отрежьте нитку, оставив небольшие кончики. Концы нити завязываем тройным узлом.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3314" name="Picture 2" descr="C:\Documents and Settings\Администратор\Рабочий стол\118_PANA\P118088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298874"/>
            <a:ext cx="4745501" cy="3559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Возьмите маленький лоскуток ткани. Сформируйте из него руки знакомым для нас уже способом. </a:t>
            </a:r>
          </a:p>
        </p:txBody>
      </p:sp>
      <p:pic>
        <p:nvPicPr>
          <p:cNvPr id="14338" name="Picture 2" descr="C:\Documents and Settings\Администратор\Рабочий стол\118_PANA\P11808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852936"/>
            <a:ext cx="3665381" cy="2749036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14339" name="Picture 3" descr="C:\Documents and Settings\Администратор\Рабочий стол\118_PANA\P11808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852936"/>
            <a:ext cx="3384376" cy="2538282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201622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Вставьте ручки в туловище и перевяжите талию куколке. Перевяжите куколку на груди крест - накрест три  раза. Завяжите тройной  узелок.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Documents and Settings\Администратор\Рабочий стол\118_PANA\P118088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96952"/>
            <a:ext cx="4032447" cy="3024336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15363" name="Picture 3" descr="C:\Documents and Settings\Администратор\Рабочий стол\118_PANA\P11808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068960"/>
            <a:ext cx="3849621" cy="2887216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История куклы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820472" cy="550070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Кувадка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куватка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– куколка для магического обряда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кувады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Обряд производился мужчиной, который обязательно присутствовал на родах жены и отгонял нечистую силу. Считалось, что в эти куклы вселялись злые духи, которых выгонял мужчина. После родов кукол сжигали. Спустя годы обряд забыли, а куклу стали  вешать над колыбелью младенца после крещения, чтобы она отгоняла злых духов. А связка из нескольких таких кукол заменяла ребенку погремушку. Мягкие и безопасные для ребенка,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кувадки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часто становятся любимой игрушкой. При этом над кроваткой младенца подвешивали нечётное количество кукол, обычно 3-5.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Закрепите нить на голове куклы.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Кувадка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готова. </a:t>
            </a:r>
          </a:p>
        </p:txBody>
      </p:sp>
      <p:pic>
        <p:nvPicPr>
          <p:cNvPr id="16386" name="Picture 2" descr="C:\Documents and Settings\Администратор\Рабочий стол\118_PANA\P118088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Такая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куколка-девочка может легко превратиться в мальчика, если на концах скрутки сделать обмотку яркой ниткой – это ноги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куклы-мальчика.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Documents and Settings\Администратор\Рабочий стол\118_PANA\P118089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780928"/>
            <a:ext cx="5033532" cy="377514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Вятская </a:t>
            </a:r>
            <a:r>
              <a:rPr lang="ru-RU" sz="4800" dirty="0" err="1" smtClean="0">
                <a:latin typeface="Monotype Corsiva" pitchFamily="66" charset="0"/>
              </a:rPr>
              <a:t>Кувадка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немного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отличается от предыдущих, она похожа на птицу или на Душу, которая приходит в мир.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633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Делается она из двух лоскутков яркой материи одного цвета. Один лоскут - квадратный, размером примерно с мягкую часть ладони. Второй - прямоугольный, в полтора таких квадрата.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8434" name="Picture 2" descr="C:\Documents and Settings\Администратор\Рабочий стол\118_PANA\P118089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284984"/>
            <a:ext cx="3809396" cy="285704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2866330"/>
          </a:xfrm>
        </p:spPr>
        <p:txBody>
          <a:bodyPr>
            <a:normAutofit/>
          </a:bodyPr>
          <a:lstStyle/>
          <a:p>
            <a:pPr lvl="0"/>
            <a:r>
              <a:rPr lang="ru-RU" sz="2000" dirty="0"/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Квадратный лоскуток складываем пополам по диагонали и сворачиваем-складываем, начиная с уголка к месту сгиба. Получается такая тесёмочка шириной в палец. </a:t>
            </a:r>
          </a:p>
        </p:txBody>
      </p:sp>
      <p:pic>
        <p:nvPicPr>
          <p:cNvPr id="19458" name="Picture 2" descr="C:\Documents and Settings\Администратор\Рабочий стол\118_PANA\P118089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212976"/>
            <a:ext cx="2918453" cy="218884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19459" name="Picture 3" descr="C:\Documents and Settings\Администратор\Рабочий стол\118_PANA\P11808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4020" y="3573016"/>
            <a:ext cx="3465579" cy="2599184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3068960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Получившуюся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тесёмку лучше не класть, а держать в руке между большим пальцем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указательным.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Это будет голова куколки и её ручки–крылышки. Концы перекрещиваем: получается петля и торчащие кончики по бокам - ручки. </a:t>
            </a:r>
          </a:p>
        </p:txBody>
      </p:sp>
      <p:pic>
        <p:nvPicPr>
          <p:cNvPr id="20482" name="Picture 2" descr="C:\Documents and Settings\Администратор\Рабочий стол\118_PANA\P11809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3028845"/>
            <a:ext cx="5105540" cy="3829155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Autofit/>
          </a:bodyPr>
          <a:lstStyle/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Второй лоскуток (прямоугольный) собираем складочками вдоль длинной стороны.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Это будет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тельце - юбочка куколки.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Собранный складочками прямоугольник просовываем в петельку, как бы навешиваем на ручки, лицевой стороной ткани к себе.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Documents and Settings\Администратор\Рабочий стол\118_PANA\P11809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996952"/>
            <a:ext cx="4652334" cy="348925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Ниткой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(традиционно красного цвета) закрепляем ручки крест-накрест и несколькими витками юбочку под ручками (по талии). Концы ниток завязываем на три узелка.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Documents and Settings\Администратор\Рабочий стол\118_PANA\P11809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159" t="8327" r="5733"/>
          <a:stretch>
            <a:fillRect/>
          </a:stretch>
        </p:blipFill>
        <p:spPr bwMode="auto">
          <a:xfrm>
            <a:off x="1979712" y="2708920"/>
            <a:ext cx="5256584" cy="414908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Прикрепляем нить к голове.  Расправляем юбочку – куколка готова</a:t>
            </a:r>
            <a:r>
              <a:rPr lang="ru-RU" sz="2000" dirty="0"/>
              <a:t>. </a:t>
            </a:r>
          </a:p>
        </p:txBody>
      </p:sp>
      <p:pic>
        <p:nvPicPr>
          <p:cNvPr id="23554" name="Picture 2" descr="C:\Documents and Settings\Администратор\Рабочий стол\118_PANA\P11809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5533" r="27514"/>
          <a:stretch>
            <a:fillRect/>
          </a:stretch>
        </p:blipFill>
        <p:spPr bwMode="auto">
          <a:xfrm>
            <a:off x="611560" y="2067966"/>
            <a:ext cx="2808312" cy="3698158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23555" name="Picture 3" descr="C:\Documents and Settings\Администратор\Рабочий стол\118_PANA\P11809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132856"/>
            <a:ext cx="4953744" cy="3715308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Вот такой хоровод у нас получился!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Documents and Settings\Администратор\Рабочий стол\118_PANA\P11809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4268292" cy="32012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24579" name="Picture 3" descr="C:\Documents and Settings\Администратор\Рабочий стол\118_PANA\P11809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645024"/>
            <a:ext cx="3945632" cy="2959224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sz="4800" b="1" dirty="0" smtClean="0">
                <a:latin typeface="Monotype Corsiva" pitchFamily="66" charset="0"/>
              </a:rPr>
              <a:t>Цель</a:t>
            </a:r>
            <a:r>
              <a:rPr lang="ru-RU" sz="4800" b="1" dirty="0">
                <a:latin typeface="Monotype Corsiva" pitchFamily="66" charset="0"/>
              </a:rPr>
              <a:t>:</a:t>
            </a:r>
            <a:r>
              <a:rPr lang="ru-RU" sz="4800" dirty="0">
                <a:latin typeface="Monotype Corsiva" pitchFamily="66" charset="0"/>
              </a:rPr>
              <a:t> создать традиционную народную куклу-оберег </a:t>
            </a:r>
            <a:r>
              <a:rPr lang="ru-RU" sz="4800" dirty="0" err="1">
                <a:latin typeface="Monotype Corsiva" pitchFamily="66" charset="0"/>
              </a:rPr>
              <a:t>Кувадку</a:t>
            </a:r>
            <a:r>
              <a:rPr lang="ru-RU" sz="4800" dirty="0">
                <a:latin typeface="Monotype Corsiva" pitchFamily="66" charset="0"/>
              </a:rPr>
              <a:t> в трёх вариантах: среднерусскую, тульскую и вятскую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96044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>
                <a:latin typeface="Monotype Corsiva" pitchFamily="66" charset="0"/>
              </a:rPr>
              <a:t>Спасибо за внимание!</a:t>
            </a:r>
            <a:endParaRPr lang="ru-RU" sz="72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Для работы нам понадобятся лоскутки ткани разных цветов. Нитки  белого и красного цветов. </a:t>
            </a:r>
          </a:p>
        </p:txBody>
      </p:sp>
      <p:pic>
        <p:nvPicPr>
          <p:cNvPr id="1026" name="Picture 2" descr="C:\Documents and Settings\Администратор\Рабочий стол\118_PANA\P118085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772816"/>
            <a:ext cx="6034617" cy="4525963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dirty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Нам с вами некогда скучать</a:t>
            </a:r>
            <a:r>
              <a:rPr lang="ru-RU" sz="4800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Будем кукол создавать</a:t>
            </a:r>
          </a:p>
          <a:p>
            <a:pPr algn="ctr">
              <a:buNone/>
            </a:pPr>
            <a:r>
              <a:rPr lang="ru-RU" sz="4800" dirty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Чтоб было всё в жизни сладко да гладко,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Поможет нам в этом кукла </a:t>
            </a:r>
            <a:r>
              <a:rPr lang="ru-RU" sz="4800" dirty="0" err="1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Кувадка</a:t>
            </a:r>
            <a:endParaRPr lang="ru-RU" sz="4800" dirty="0">
              <a:solidFill>
                <a:srgbClr val="7030A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Среднерусская </a:t>
            </a:r>
            <a:r>
              <a:rPr lang="ru-RU" sz="4800" dirty="0" err="1" smtClean="0">
                <a:latin typeface="Monotype Corsiva" pitchFamily="66" charset="0"/>
              </a:rPr>
              <a:t>Кувадка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начала подготовим кусочки ткани нужного размера. Для изготовления традиционной куклы не использовали ножницы, поэтому мы отрываем ткань. </a:t>
            </a:r>
          </a:p>
        </p:txBody>
      </p:sp>
      <p:pic>
        <p:nvPicPr>
          <p:cNvPr id="2050" name="Picture 2" descr="C:\Documents and Settings\Администратор\Рабочий стол\118_PANA\P11808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789040"/>
            <a:ext cx="3552395" cy="2664296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2051" name="Picture 3" descr="C:\Documents and Settings\Администратор\Рабочий стол\118_PANA\P11808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861048"/>
            <a:ext cx="3369568" cy="2527176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5743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работы нам нужны два кусочка ткани и красные нитки. Один прямоугольник  размером с ладонь, а другой квадрат со стороной равной длине указательного пальца.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Администратор\Рабочий стол\118_PANA\P118086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5180" b="10209"/>
          <a:stretch>
            <a:fillRect/>
          </a:stretch>
        </p:blipFill>
        <p:spPr bwMode="auto">
          <a:xfrm>
            <a:off x="755576" y="4437112"/>
            <a:ext cx="3404196" cy="216024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3075" name="Picture 3" descr="C:\Documents and Settings\Администратор\Рабочий стол\118_PANA\P1180866.JPG"/>
          <p:cNvPicPr>
            <a:picLocks noChangeAspect="1" noChangeArrowheads="1"/>
          </p:cNvPicPr>
          <p:nvPr/>
        </p:nvPicPr>
        <p:blipFill>
          <a:blip r:embed="rId4" cstate="print"/>
          <a:srcRect t="4625" b="7432"/>
          <a:stretch>
            <a:fillRect/>
          </a:stretch>
        </p:blipFill>
        <p:spPr bwMode="auto">
          <a:xfrm>
            <a:off x="4644008" y="4437112"/>
            <a:ext cx="3384376" cy="2232248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  <p:pic>
        <p:nvPicPr>
          <p:cNvPr id="3076" name="Picture 4" descr="C:\Documents and Settings\Администратор\Рабочий стол\118_PANA\P11808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204864"/>
            <a:ext cx="2880320" cy="216024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Начнём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 изготовления рук. Для этого возьмём квадратную заготовку, загнём противоположные стороны и свернём в трубочку так, чтобы края были спрятаны внутрь. </a:t>
            </a:r>
          </a:p>
        </p:txBody>
      </p:sp>
      <p:pic>
        <p:nvPicPr>
          <p:cNvPr id="4098" name="Picture 2" descr="C:\Documents and Settings\Администратор\Рабочий стол\118_PANA\P118086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140968"/>
            <a:ext cx="3672408" cy="2754306"/>
          </a:xfrm>
          <a:prstGeom prst="rect">
            <a:avLst/>
          </a:prstGeom>
          <a:noFill/>
        </p:spPr>
      </p:pic>
      <p:pic>
        <p:nvPicPr>
          <p:cNvPr id="4099" name="Picture 3" descr="C:\Documents and Settings\Администратор\Рабочий стол\118_PANA\P11808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12976"/>
            <a:ext cx="3513584" cy="2635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Библиотека\Рабочий стол\Новое изобра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Затем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определим положение ладошек и перевяжем нитью. При этом наши предки считали число 3 магическим, поэтому при изготовлении кукол обматывали три витка, и делали три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узелка. Такие ручки у нас получились.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5122" name="Picture 2" descr="C:\Documents and Settings\Администратор\Рабочий стол\118_PANA\P118087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4951" b="15045"/>
          <a:stretch>
            <a:fillRect/>
          </a:stretch>
        </p:blipFill>
        <p:spPr bwMode="auto">
          <a:xfrm>
            <a:off x="1475656" y="3284984"/>
            <a:ext cx="6034617" cy="3168352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350</Words>
  <Application>Microsoft Office PowerPoint</Application>
  <PresentationFormat>Экран (4:3)</PresentationFormat>
  <Paragraphs>47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Традиционная тряпичная кукла Кувадка  Мастер-класс </vt:lpstr>
      <vt:lpstr>История куклы</vt:lpstr>
      <vt:lpstr> Цель: создать традиционную народную куклу-оберег Кувадку в трёх вариантах: среднерусскую, тульскую и вятскую. </vt:lpstr>
      <vt:lpstr>Для работы нам понадобятся лоскутки ткани разных цветов. Нитки  белого и красного цветов. </vt:lpstr>
      <vt:lpstr>Слайд 5</vt:lpstr>
      <vt:lpstr>Среднерусская Кувадка</vt:lpstr>
      <vt:lpstr>Для работы нам нужны два кусочка ткани и красные нитки. Один прямоугольник  размером с ладонь, а другой квадрат со стороной равной длине указательного пальца. </vt:lpstr>
      <vt:lpstr> Начнём с изготовления рук. Для этого возьмём квадратную заготовку, загнём противоположные стороны и свернём в трубочку так, чтобы края были спрятаны внутрь. </vt:lpstr>
      <vt:lpstr>    Затем определим положение ладошек и перевяжем нитью. При этом наши предки считали число 3 магическим, поэтому при изготовлении кукол обматывали три витка, и делали три узелка. Такие ручки у нас получились. </vt:lpstr>
      <vt:lpstr>Приступаем к изготовлению туловища. Возьмите второй кусок ткани и сверните его внутрь по длинным сторонам .</vt:lpstr>
      <vt:lpstr>Сложите эту заготовку пополам. </vt:lpstr>
      <vt:lpstr>Определите положение головы. Зафиксируйте место шеи тремя витками нити. Нить не отрывать.</vt:lpstr>
      <vt:lpstr>  Под это место подложите уже готовые руки, и с помощью нити определите место пояса, обмотав куклу крест - накрест на груди.  Крест знак жизни и плодородия. Не забываем о троекратном обматывании и тройном узле. </vt:lpstr>
      <vt:lpstr> Можно привязать к голове нить для того чтобы можно было подвесить куклу.  </vt:lpstr>
      <vt:lpstr>Тульская Кувадка</vt:lpstr>
      <vt:lpstr>  Положите перед собой большой лоскуток ткани. Скрутите лоскуток к середине по длинным сторонам.  </vt:lpstr>
      <vt:lpstr>    Скрученный лоскут перегибаем пополам. Отступив примерно 2 пальчика от места сгиба, туго перетяните  лоскут несколькими витками нитки. Отрежьте нитку, оставив небольшие кончики. Концы нити завязываем тройным узлом. </vt:lpstr>
      <vt:lpstr>  Возьмите маленький лоскуток ткани. Сформируйте из него руки знакомым для нас уже способом. </vt:lpstr>
      <vt:lpstr>Вставьте ручки в туловище и перевяжите талию куколке. Перевяжите куколку на груди крест - накрест три  раза. Завяжите тройной  узелок.  </vt:lpstr>
      <vt:lpstr> Закрепите нить на голове куклы.   Кувадка готова. </vt:lpstr>
      <vt:lpstr>Такая куколка-девочка может легко превратиться в мальчика, если на концах скрутки сделать обмотку яркой ниткой – это ноги куклы-мальчика.</vt:lpstr>
      <vt:lpstr>Вятская Кувадка</vt:lpstr>
      <vt:lpstr>Делается она из двух лоскутков яркой материи одного цвета. Один лоскут - квадратный, размером примерно с мягкую часть ладони. Второй - прямоугольный, в полтора таких квадрата. </vt:lpstr>
      <vt:lpstr> Квадратный лоскуток складываем пополам по диагонали и сворачиваем-складываем, начиная с уголка к месту сгиба. Получается такая тесёмочка шириной в палец. </vt:lpstr>
      <vt:lpstr>Получившуюся тесёмку лучше не класть, а держать в руке между большим пальцем и  указательным. Это будет голова куколки и её ручки–крылышки. Концы перекрещиваем: получается петля и торчащие кончики по бокам - ручки. </vt:lpstr>
      <vt:lpstr>Второй лоскуток (прямоугольный) собираем складочками вдоль длинной стороны. Это будет тельце - юбочка куколки.  Собранный складочками прямоугольник просовываем в петельку, как бы навешиваем на ручки, лицевой стороной ткани к себе. </vt:lpstr>
      <vt:lpstr>  Ниткой (традиционно красного цвета) закрепляем ручки крест-накрест и несколькими витками юбочку под ручками (по талии). Концы ниток завязываем на три узелка.  </vt:lpstr>
      <vt:lpstr>Прикрепляем нить к голове.  Расправляем юбочку – куколка готова. </vt:lpstr>
      <vt:lpstr>Вот такой хоровод у нас получился!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Традиционная тряпичная кукла Кувадка</dc:title>
  <dc:creator>User</dc:creator>
  <cp:lastModifiedBy>User</cp:lastModifiedBy>
  <cp:revision>36</cp:revision>
  <dcterms:created xsi:type="dcterms:W3CDTF">2017-03-04T14:13:21Z</dcterms:created>
  <dcterms:modified xsi:type="dcterms:W3CDTF">2017-01-10T22:22:08Z</dcterms:modified>
</cp:coreProperties>
</file>