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1" r:id="rId3"/>
    <p:sldId id="272" r:id="rId4"/>
    <p:sldId id="260" r:id="rId5"/>
    <p:sldId id="259" r:id="rId6"/>
    <p:sldId id="265" r:id="rId7"/>
    <p:sldId id="266" r:id="rId8"/>
    <p:sldId id="263" r:id="rId9"/>
    <p:sldId id="264" r:id="rId10"/>
    <p:sldId id="273" r:id="rId11"/>
    <p:sldId id="275" r:id="rId12"/>
    <p:sldId id="276" r:id="rId13"/>
    <p:sldId id="277" r:id="rId14"/>
    <p:sldId id="258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80" autoAdjust="0"/>
  </p:normalViewPr>
  <p:slideViewPr>
    <p:cSldViewPr>
      <p:cViewPr varScale="1">
        <p:scale>
          <a:sx n="111" d="100"/>
          <a:sy n="111" d="100"/>
        </p:scale>
        <p:origin x="-634" y="-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A73D1-14D7-4587-A6BD-72D4F26C17A4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B24A9A-FCC6-4B8B-B325-072625F22D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610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24A9A-FCC6-4B8B-B325-072625F22D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876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24A9A-FCC6-4B8B-B325-072625F22D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188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24A9A-FCC6-4B8B-B325-072625F22D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400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24A9A-FCC6-4B8B-B325-072625F22D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699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Правила</a:t>
            </a:r>
            <a:r>
              <a:rPr lang="ru-RU" baseline="0" dirty="0" smtClean="0"/>
              <a:t> здорового образа жизни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24A9A-FCC6-4B8B-B325-072625F22D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492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24A9A-FCC6-4B8B-B325-072625F22D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836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24A9A-FCC6-4B8B-B325-072625F22D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900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24A9A-FCC6-4B8B-B325-072625F22D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573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Стенгазета,</a:t>
            </a:r>
            <a:r>
              <a:rPr lang="ru-RU" baseline="0" dirty="0" smtClean="0"/>
              <a:t> изготовленная по итогам классного часа </a:t>
            </a:r>
            <a:r>
              <a:rPr lang="ru-RU" sz="1200" b="1" dirty="0" smtClean="0">
                <a:effectLst/>
                <a:latin typeface="Bahnschrif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«Здоровая жизнь: выбор в пользу благополучия»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24A9A-FCC6-4B8B-B325-072625F22D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444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068" y="-21830"/>
            <a:ext cx="9287067" cy="51653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94488" y="867582"/>
            <a:ext cx="7128792" cy="1210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9160" algn="ctr">
              <a:spcAft>
                <a:spcPts val="1000"/>
              </a:spcAft>
            </a:pPr>
            <a:endParaRPr lang="ru-RU" sz="1600" b="1" dirty="0">
              <a:solidFill>
                <a:srgbClr val="00B050"/>
              </a:solidFill>
              <a:effectLst/>
              <a:latin typeface="Bahnschrift Condensed" panose="020B05020402040202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99160" algn="ctr">
              <a:spcAft>
                <a:spcPts val="1000"/>
              </a:spcAft>
            </a:pPr>
            <a:endParaRPr lang="ru-RU" sz="1600" dirty="0">
              <a:solidFill>
                <a:srgbClr val="00B050"/>
              </a:solidFill>
              <a:effectLst/>
              <a:latin typeface="Bahnschrift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bg2">
                  <a:lumMod val="25000"/>
                </a:schemeClr>
              </a:solidFill>
              <a:latin typeface="Monotype Corsiva" pitchFamily="66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83518"/>
            <a:ext cx="889248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9160" algn="ctr">
              <a:spcAft>
                <a:spcPts val="1000"/>
              </a:spcAft>
            </a:pPr>
            <a:r>
              <a:rPr lang="ru-RU" sz="2000" b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ОГБОУ </a:t>
            </a:r>
            <a:r>
              <a:rPr lang="ru-RU" sz="20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000" b="1" dirty="0" err="1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Мосоловская</a:t>
            </a:r>
            <a:r>
              <a:rPr lang="ru-RU" sz="20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школа-интернат»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899160" algn="ctr">
              <a:spcAft>
                <a:spcPts val="1000"/>
              </a:spcAft>
            </a:pPr>
            <a:r>
              <a:rPr lang="ru-RU" sz="2000" b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Классный </a:t>
            </a:r>
            <a:r>
              <a:rPr lang="ru-RU" sz="20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час</a:t>
            </a:r>
          </a:p>
          <a:p>
            <a:pPr marL="899160" algn="ctr">
              <a:spcAft>
                <a:spcPts val="1000"/>
              </a:spcAft>
            </a:pPr>
            <a:r>
              <a:rPr lang="ru-RU" sz="20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«Здоровая жизнь: выбор в пользу благополучия»</a:t>
            </a:r>
          </a:p>
          <a:p>
            <a:pPr marL="899160" algn="ctr">
              <a:spcAft>
                <a:spcPts val="1000"/>
              </a:spcAft>
            </a:pPr>
            <a:r>
              <a:rPr lang="ru-RU" sz="20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Автор: социальный педагог Сафронова Ольга Олеговна</a:t>
            </a:r>
          </a:p>
          <a:p>
            <a:pPr marL="899160" algn="ctr">
              <a:spcAft>
                <a:spcPts val="1000"/>
              </a:spcAft>
            </a:pPr>
            <a:endParaRPr lang="ru-RU" sz="1200" b="1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899160" algn="ctr">
              <a:spcAft>
                <a:spcPts val="1000"/>
              </a:spcAft>
            </a:pPr>
            <a:endParaRPr lang="ru-RU" sz="1200" b="1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899160" algn="ctr">
              <a:spcAft>
                <a:spcPts val="1000"/>
              </a:spcAft>
            </a:pPr>
            <a:endParaRPr lang="ru-RU" sz="1200" b="1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899160" algn="ctr">
              <a:spcAft>
                <a:spcPts val="1000"/>
              </a:spcAft>
            </a:pPr>
            <a:endParaRPr lang="ru-RU" sz="1200" b="1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899160" algn="ctr">
              <a:spcAft>
                <a:spcPts val="1000"/>
              </a:spcAft>
            </a:pPr>
            <a:endParaRPr lang="ru-RU" sz="1200" b="1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899160" algn="ctr">
              <a:spcAft>
                <a:spcPts val="1000"/>
              </a:spcAft>
            </a:pPr>
            <a:endParaRPr lang="ru-RU" sz="1200" b="1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899160" algn="ctr">
              <a:spcAft>
                <a:spcPts val="1000"/>
              </a:spcAft>
            </a:pPr>
            <a:endParaRPr lang="ru-RU" sz="1200" b="1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899160" algn="ctr">
              <a:spcAft>
                <a:spcPts val="1000"/>
              </a:spcAft>
            </a:pPr>
            <a:r>
              <a:rPr lang="ru-RU" sz="2000" b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</a:t>
            </a:r>
            <a:r>
              <a:rPr lang="ru-RU" sz="20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Мосолово </a:t>
            </a:r>
            <a:r>
              <a:rPr lang="ru-RU" sz="2000" b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2025 </a:t>
            </a:r>
            <a:r>
              <a:rPr lang="ru-RU" sz="20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402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12C8DC4-F2CE-483C-9C7A-DD50040AE0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7544" y="26749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Классный час  «Здоровая жизнь: выбор в пользу благополучия»</a:t>
            </a:r>
          </a:p>
        </p:txBody>
      </p:sp>
    </p:spTree>
    <p:extLst>
      <p:ext uri="{BB962C8B-B14F-4D97-AF65-F5344CB8AC3E}">
        <p14:creationId xmlns:p14="http://schemas.microsoft.com/office/powerpoint/2010/main" val="1616021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A9106C4-755B-4F58-807A-7B862D1C12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06"/>
            <a:ext cx="9144000" cy="5143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11560" y="267494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Изготовление стенгазеты.</a:t>
            </a:r>
          </a:p>
        </p:txBody>
      </p:sp>
    </p:spTree>
    <p:extLst>
      <p:ext uri="{BB962C8B-B14F-4D97-AF65-F5344CB8AC3E}">
        <p14:creationId xmlns:p14="http://schemas.microsoft.com/office/powerpoint/2010/main" val="211429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A0F22C77-A242-48BB-9DD1-07E5AE5C92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7544" y="195486"/>
            <a:ext cx="4176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Размещение готовой работы на стенде.</a:t>
            </a:r>
          </a:p>
        </p:txBody>
      </p:sp>
    </p:spTree>
    <p:extLst>
      <p:ext uri="{BB962C8B-B14F-4D97-AF65-F5344CB8AC3E}">
        <p14:creationId xmlns:p14="http://schemas.microsoft.com/office/powerpoint/2010/main" val="3741980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92184C9-59E7-4657-B2A8-F355627648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1" y="0"/>
            <a:ext cx="910605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755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2" y="-21830"/>
            <a:ext cx="9182808" cy="51653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6" y="-21830"/>
            <a:ext cx="9163404" cy="516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55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2" y="-21830"/>
            <a:ext cx="9182808" cy="51653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9512" y="867583"/>
            <a:ext cx="8784976" cy="292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9160" algn="ctr">
              <a:spcAft>
                <a:spcPts val="1000"/>
              </a:spcAft>
            </a:pPr>
            <a:r>
              <a:rPr lang="ru-RU" sz="4400" b="1" i="1" dirty="0" smtClean="0"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«Чтобы наслаждаться </a:t>
            </a:r>
            <a:r>
              <a:rPr lang="ru-RU" sz="4400" b="1" i="1" dirty="0"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бесконечным здоровьем, надо работать над собой.» </a:t>
            </a:r>
            <a:endParaRPr lang="ru-RU" sz="4400" b="1" i="1" dirty="0" smtClean="0"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899160" algn="r">
              <a:spcAft>
                <a:spcPts val="1000"/>
              </a:spcAft>
            </a:pPr>
            <a:r>
              <a:rPr lang="ru-RU" sz="4400" b="1" i="1" dirty="0" smtClean="0"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Поль Брег 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372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2" y="-21830"/>
            <a:ext cx="9182808" cy="51653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9512" y="867583"/>
            <a:ext cx="8983920" cy="3695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1600" b="1" i="1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Сегодня мы говорим о том, что нужно делать, чтобы сохранить свое здоровье и сделать свою жизнь благополучной. Народная мудрость гласит: «Здоровому все здорово». Вести здоровый образ жизни сейчас модно и совсем не сложно - нужно соблюдать основные правила здорового образа жизни, а именно:</a:t>
            </a:r>
          </a:p>
          <a:p>
            <a:pPr marL="342900" lvl="0" indent="-342900" algn="just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1600" b="1" i="1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Быть в хорошем настроении и иметь позитивный настрой, интеллектуально развиваться.  </a:t>
            </a:r>
          </a:p>
          <a:p>
            <a:pPr marL="342900" lvl="0" indent="-342900" algn="just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1600" b="1" i="1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Заниматься спортом.  </a:t>
            </a:r>
          </a:p>
          <a:p>
            <a:pPr marL="342900" lvl="0" indent="-342900" algn="just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1600" b="1" i="1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Правильно питаться.  </a:t>
            </a:r>
          </a:p>
          <a:p>
            <a:pPr marL="342900" lvl="0" indent="-342900" algn="just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1600" b="1" i="1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Соблюдать режим дня.  </a:t>
            </a:r>
          </a:p>
          <a:p>
            <a:pPr marL="342900" lvl="0" indent="-342900" algn="just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1600" b="1" i="1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Соблюдать личную гигиену.  </a:t>
            </a:r>
          </a:p>
          <a:p>
            <a:pPr marL="342900" lvl="0" indent="-342900" algn="just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1600" b="1" i="1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Иметь здоровый сон.  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1600" b="1" i="1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Жить без вредных привычек.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1600" b="1" i="1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Остановимся на каждом пункте отдельно. </a:t>
            </a:r>
          </a:p>
        </p:txBody>
      </p:sp>
    </p:spTree>
    <p:extLst>
      <p:ext uri="{BB962C8B-B14F-4D97-AF65-F5344CB8AC3E}">
        <p14:creationId xmlns:p14="http://schemas.microsoft.com/office/powerpoint/2010/main" val="1135962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049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997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27984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288" y="1716"/>
            <a:ext cx="4505712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504" y="4510827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Занятия спортом в ОГБОУ «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Мосоловская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школа-интернат»</a:t>
            </a:r>
          </a:p>
        </p:txBody>
      </p:sp>
    </p:spTree>
    <p:extLst>
      <p:ext uri="{BB962C8B-B14F-4D97-AF65-F5344CB8AC3E}">
        <p14:creationId xmlns:p14="http://schemas.microsoft.com/office/powerpoint/2010/main" val="2841424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6" y="0"/>
            <a:ext cx="4479416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0"/>
            <a:ext cx="4427984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59532" y="4801276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Занятия в спортивном клубе ОГБОУ «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Мосоловская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школа – интернат»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459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28"/>
            <a:ext cx="4644008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0"/>
            <a:ext cx="4499992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3528" y="4803998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Занятия в спортивном клубе ОГБОУ «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Мосоловская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школа – интернат»</a:t>
            </a:r>
          </a:p>
        </p:txBody>
      </p:sp>
    </p:spTree>
    <p:extLst>
      <p:ext uri="{BB962C8B-B14F-4D97-AF65-F5344CB8AC3E}">
        <p14:creationId xmlns:p14="http://schemas.microsoft.com/office/powerpoint/2010/main" val="3249416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366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214</Words>
  <Application>Microsoft Office PowerPoint</Application>
  <PresentationFormat>Экран (16:9)</PresentationFormat>
  <Paragraphs>41</Paragraphs>
  <Slides>14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Сафронова</cp:lastModifiedBy>
  <cp:revision>14</cp:revision>
  <dcterms:created xsi:type="dcterms:W3CDTF">2023-11-20T10:57:36Z</dcterms:created>
  <dcterms:modified xsi:type="dcterms:W3CDTF">2025-04-28T09:45:58Z</dcterms:modified>
</cp:coreProperties>
</file>