
<file path=[Content_Types].xml><?xml version="1.0" encoding="utf-8"?>
<Types xmlns="http://schemas.openxmlformats.org/package/2006/content-types">
  <Default Extension="jpe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</p:sldMasterIdLst>
  <p:sldIdLst>
    <p:sldId id="258" r:id="rId2"/>
    <p:sldId id="256" r:id="rId3"/>
    <p:sldId id="260" r:id="rId4"/>
    <p:sldId id="257" r:id="rId5"/>
    <p:sldId id="259" r:id="rId6"/>
    <p:sldId id="261" r:id="rId7"/>
    <p:sldId id="263" r:id="rId8"/>
    <p:sldId id="264" r:id="rId9"/>
    <p:sldId id="265" r:id="rId10"/>
    <p:sldId id="266" r:id="rId11"/>
    <p:sldId id="267" r:id="rId12"/>
    <p:sldId id="262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70" autoAdjust="0"/>
    <p:restoredTop sz="94660"/>
  </p:normalViewPr>
  <p:slideViewPr>
    <p:cSldViewPr snapToGrid="0">
      <p:cViewPr varScale="1">
        <p:scale>
          <a:sx n="76" d="100"/>
          <a:sy n="76" d="100"/>
        </p:scale>
        <p:origin x="307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13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svg"/><Relationship Id="rId2" Type="http://schemas.openxmlformats.org/officeDocument/2006/relationships/image" Target="../media/image6.svg"/><Relationship Id="rId1" Type="http://schemas.openxmlformats.org/officeDocument/2006/relationships/image" Target="../media/image5.png"/><Relationship Id="rId6" Type="http://schemas.openxmlformats.org/officeDocument/2006/relationships/image" Target="../media/image10.sv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svg"/><Relationship Id="rId4" Type="http://schemas.openxmlformats.org/officeDocument/2006/relationships/image" Target="../media/image8.svg"/><Relationship Id="rId9" Type="http://schemas.openxmlformats.org/officeDocument/2006/relationships/image" Target="../media/image13.png"/><Relationship Id="rId14" Type="http://schemas.openxmlformats.org/officeDocument/2006/relationships/image" Target="../media/image18.svg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13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svg"/><Relationship Id="rId2" Type="http://schemas.openxmlformats.org/officeDocument/2006/relationships/image" Target="../media/image6.svg"/><Relationship Id="rId1" Type="http://schemas.openxmlformats.org/officeDocument/2006/relationships/image" Target="../media/image5.png"/><Relationship Id="rId6" Type="http://schemas.openxmlformats.org/officeDocument/2006/relationships/image" Target="../media/image10.sv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svg"/><Relationship Id="rId4" Type="http://schemas.openxmlformats.org/officeDocument/2006/relationships/image" Target="../media/image8.svg"/><Relationship Id="rId9" Type="http://schemas.openxmlformats.org/officeDocument/2006/relationships/image" Target="../media/image13.png"/><Relationship Id="rId14" Type="http://schemas.openxmlformats.org/officeDocument/2006/relationships/image" Target="../media/image18.sv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svg"/><Relationship Id="rId1" Type="http://schemas.openxmlformats.org/officeDocument/2006/relationships/image" Target="../media/image21.png"/><Relationship Id="rId6" Type="http://schemas.openxmlformats.org/officeDocument/2006/relationships/image" Target="../media/image26.svg"/><Relationship Id="rId5" Type="http://schemas.openxmlformats.org/officeDocument/2006/relationships/image" Target="../media/image25.png"/><Relationship Id="rId4" Type="http://schemas.openxmlformats.org/officeDocument/2006/relationships/image" Target="../media/image24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13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svg"/><Relationship Id="rId2" Type="http://schemas.openxmlformats.org/officeDocument/2006/relationships/image" Target="../media/image6.svg"/><Relationship Id="rId1" Type="http://schemas.openxmlformats.org/officeDocument/2006/relationships/image" Target="../media/image5.png"/><Relationship Id="rId6" Type="http://schemas.openxmlformats.org/officeDocument/2006/relationships/image" Target="../media/image10.sv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svg"/><Relationship Id="rId4" Type="http://schemas.openxmlformats.org/officeDocument/2006/relationships/image" Target="../media/image8.svg"/><Relationship Id="rId9" Type="http://schemas.openxmlformats.org/officeDocument/2006/relationships/image" Target="../media/image13.png"/><Relationship Id="rId14" Type="http://schemas.openxmlformats.org/officeDocument/2006/relationships/image" Target="../media/image18.sv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13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svg"/><Relationship Id="rId2" Type="http://schemas.openxmlformats.org/officeDocument/2006/relationships/image" Target="../media/image6.svg"/><Relationship Id="rId1" Type="http://schemas.openxmlformats.org/officeDocument/2006/relationships/image" Target="../media/image5.png"/><Relationship Id="rId6" Type="http://schemas.openxmlformats.org/officeDocument/2006/relationships/image" Target="../media/image10.sv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svg"/><Relationship Id="rId4" Type="http://schemas.openxmlformats.org/officeDocument/2006/relationships/image" Target="../media/image8.svg"/><Relationship Id="rId9" Type="http://schemas.openxmlformats.org/officeDocument/2006/relationships/image" Target="../media/image13.png"/><Relationship Id="rId14" Type="http://schemas.openxmlformats.org/officeDocument/2006/relationships/image" Target="../media/image18.sv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svg"/><Relationship Id="rId1" Type="http://schemas.openxmlformats.org/officeDocument/2006/relationships/image" Target="../media/image21.png"/><Relationship Id="rId6" Type="http://schemas.openxmlformats.org/officeDocument/2006/relationships/image" Target="../media/image26.svg"/><Relationship Id="rId5" Type="http://schemas.openxmlformats.org/officeDocument/2006/relationships/image" Target="../media/image25.png"/><Relationship Id="rId4" Type="http://schemas.openxmlformats.org/officeDocument/2006/relationships/image" Target="../media/image24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980070B-DB01-4CF7-B6DE-03A15C2EA835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E7E9B8E6-8F5E-42C3-9F1A-C6D3D4E617B8}">
      <dgm:prSet/>
      <dgm:spPr/>
      <dgm:t>
        <a:bodyPr/>
        <a:lstStyle/>
        <a:p>
          <a:pPr>
            <a:defRPr cap="all"/>
          </a:pPr>
          <a:r>
            <a:rPr lang="en-US" b="1" dirty="0"/>
            <a:t>A. Housing and household</a:t>
          </a:r>
          <a:endParaRPr lang="en-US" dirty="0"/>
        </a:p>
      </dgm:t>
    </dgm:pt>
    <dgm:pt modelId="{02749946-D477-4B1D-B7A2-57D1B6C8A9B4}" type="parTrans" cxnId="{C09E0174-41A8-469F-9C81-E398B4C4154C}">
      <dgm:prSet/>
      <dgm:spPr/>
      <dgm:t>
        <a:bodyPr/>
        <a:lstStyle/>
        <a:p>
          <a:endParaRPr lang="en-US"/>
        </a:p>
      </dgm:t>
    </dgm:pt>
    <dgm:pt modelId="{93FD558D-2E8A-47F7-87F8-EC5D6436389A}" type="sibTrans" cxnId="{C09E0174-41A8-469F-9C81-E398B4C4154C}">
      <dgm:prSet/>
      <dgm:spPr/>
      <dgm:t>
        <a:bodyPr/>
        <a:lstStyle/>
        <a:p>
          <a:endParaRPr lang="en-US"/>
        </a:p>
      </dgm:t>
    </dgm:pt>
    <dgm:pt modelId="{CFB15D96-E30B-4AD7-A245-0FBF280C17F0}">
      <dgm:prSet/>
      <dgm:spPr/>
      <dgm:t>
        <a:bodyPr/>
        <a:lstStyle/>
        <a:p>
          <a:pPr>
            <a:defRPr cap="all"/>
          </a:pPr>
          <a:r>
            <a:rPr lang="en-US" b="1" dirty="0"/>
            <a:t>B. Healthcare</a:t>
          </a:r>
          <a:endParaRPr lang="en-US" dirty="0"/>
        </a:p>
      </dgm:t>
    </dgm:pt>
    <dgm:pt modelId="{30E3ADCD-AC40-47B2-A9CE-38DB727E8BC7}" type="parTrans" cxnId="{3D993473-6349-4D0B-945C-93B26660C1EB}">
      <dgm:prSet/>
      <dgm:spPr/>
      <dgm:t>
        <a:bodyPr/>
        <a:lstStyle/>
        <a:p>
          <a:endParaRPr lang="en-US"/>
        </a:p>
      </dgm:t>
    </dgm:pt>
    <dgm:pt modelId="{DF3D132A-D893-4D8A-B7CA-D69A34F63E36}" type="sibTrans" cxnId="{3D993473-6349-4D0B-945C-93B26660C1EB}">
      <dgm:prSet/>
      <dgm:spPr/>
      <dgm:t>
        <a:bodyPr/>
        <a:lstStyle/>
        <a:p>
          <a:endParaRPr lang="en-US"/>
        </a:p>
      </dgm:t>
    </dgm:pt>
    <dgm:pt modelId="{A647FDF1-591B-4C8D-A042-DC21CDD63524}">
      <dgm:prSet/>
      <dgm:spPr/>
      <dgm:t>
        <a:bodyPr/>
        <a:lstStyle/>
        <a:p>
          <a:pPr>
            <a:defRPr cap="all"/>
          </a:pPr>
          <a:r>
            <a:rPr lang="en-US" b="1" dirty="0"/>
            <a:t>C. Groceries</a:t>
          </a:r>
          <a:endParaRPr lang="en-US" dirty="0"/>
        </a:p>
      </dgm:t>
    </dgm:pt>
    <dgm:pt modelId="{20177B70-31EC-40B7-92DA-8C01C86684E6}" type="parTrans" cxnId="{25963BF6-1B2B-4D6E-9754-408512F35EF1}">
      <dgm:prSet/>
      <dgm:spPr/>
      <dgm:t>
        <a:bodyPr/>
        <a:lstStyle/>
        <a:p>
          <a:endParaRPr lang="en-US"/>
        </a:p>
      </dgm:t>
    </dgm:pt>
    <dgm:pt modelId="{B34EEA91-6799-4D0D-84A7-057E091B61AE}" type="sibTrans" cxnId="{25963BF6-1B2B-4D6E-9754-408512F35EF1}">
      <dgm:prSet/>
      <dgm:spPr/>
      <dgm:t>
        <a:bodyPr/>
        <a:lstStyle/>
        <a:p>
          <a:endParaRPr lang="en-US"/>
        </a:p>
      </dgm:t>
    </dgm:pt>
    <dgm:pt modelId="{5602102A-C791-41B1-9BAC-0B6ED7E211C8}">
      <dgm:prSet/>
      <dgm:spPr/>
      <dgm:t>
        <a:bodyPr/>
        <a:lstStyle/>
        <a:p>
          <a:pPr>
            <a:defRPr cap="all"/>
          </a:pPr>
          <a:r>
            <a:rPr lang="en-US" b="1" dirty="0"/>
            <a:t>D. Clothing</a:t>
          </a:r>
          <a:endParaRPr lang="en-US" dirty="0"/>
        </a:p>
      </dgm:t>
    </dgm:pt>
    <dgm:pt modelId="{086EF6F1-59AC-4C03-8CEE-069EA504CACD}" type="parTrans" cxnId="{8F752B00-C0C0-4961-BA09-88398483E9D1}">
      <dgm:prSet/>
      <dgm:spPr/>
      <dgm:t>
        <a:bodyPr/>
        <a:lstStyle/>
        <a:p>
          <a:endParaRPr lang="en-US"/>
        </a:p>
      </dgm:t>
    </dgm:pt>
    <dgm:pt modelId="{F10C04DE-CA4A-41CB-96F8-D7BBF9A8F62F}" type="sibTrans" cxnId="{8F752B00-C0C0-4961-BA09-88398483E9D1}">
      <dgm:prSet/>
      <dgm:spPr/>
      <dgm:t>
        <a:bodyPr/>
        <a:lstStyle/>
        <a:p>
          <a:endParaRPr lang="en-US"/>
        </a:p>
      </dgm:t>
    </dgm:pt>
    <dgm:pt modelId="{88C3A1BE-BF35-405C-AADC-BC3E677522FC}">
      <dgm:prSet/>
      <dgm:spPr/>
      <dgm:t>
        <a:bodyPr/>
        <a:lstStyle/>
        <a:p>
          <a:pPr>
            <a:defRPr cap="all"/>
          </a:pPr>
          <a:r>
            <a:rPr lang="en-US" b="1" dirty="0"/>
            <a:t>E. Education</a:t>
          </a:r>
          <a:endParaRPr lang="en-US" dirty="0"/>
        </a:p>
      </dgm:t>
    </dgm:pt>
    <dgm:pt modelId="{7E99E7D5-254A-48F3-BC8A-0A6ACEDB224F}" type="parTrans" cxnId="{240F4360-AB91-4C9B-8366-661751E505F0}">
      <dgm:prSet/>
      <dgm:spPr/>
      <dgm:t>
        <a:bodyPr/>
        <a:lstStyle/>
        <a:p>
          <a:endParaRPr lang="en-US"/>
        </a:p>
      </dgm:t>
    </dgm:pt>
    <dgm:pt modelId="{D656A72B-6CFA-4375-8052-3EF4C2B818A5}" type="sibTrans" cxnId="{240F4360-AB91-4C9B-8366-661751E505F0}">
      <dgm:prSet/>
      <dgm:spPr/>
      <dgm:t>
        <a:bodyPr/>
        <a:lstStyle/>
        <a:p>
          <a:endParaRPr lang="en-US"/>
        </a:p>
      </dgm:t>
    </dgm:pt>
    <dgm:pt modelId="{92A0DF23-CCEA-480D-8C25-70575708D871}">
      <dgm:prSet/>
      <dgm:spPr/>
      <dgm:t>
        <a:bodyPr/>
        <a:lstStyle/>
        <a:p>
          <a:pPr>
            <a:defRPr cap="all"/>
          </a:pPr>
          <a:r>
            <a:rPr lang="en-US" b="1" dirty="0"/>
            <a:t>F. Transportation</a:t>
          </a:r>
          <a:endParaRPr lang="en-US" dirty="0"/>
        </a:p>
      </dgm:t>
    </dgm:pt>
    <dgm:pt modelId="{A4DBFBAD-D424-4D0D-9AB4-6286DD17E6DF}" type="parTrans" cxnId="{7E1D0133-A6B6-43EE-956D-AEBD50BBEF3C}">
      <dgm:prSet/>
      <dgm:spPr/>
      <dgm:t>
        <a:bodyPr/>
        <a:lstStyle/>
        <a:p>
          <a:endParaRPr lang="en-US"/>
        </a:p>
      </dgm:t>
    </dgm:pt>
    <dgm:pt modelId="{B1C9CC0D-E4BA-4E00-BD48-F5A42CB1267F}" type="sibTrans" cxnId="{7E1D0133-A6B6-43EE-956D-AEBD50BBEF3C}">
      <dgm:prSet/>
      <dgm:spPr/>
      <dgm:t>
        <a:bodyPr/>
        <a:lstStyle/>
        <a:p>
          <a:endParaRPr lang="en-US"/>
        </a:p>
      </dgm:t>
    </dgm:pt>
    <dgm:pt modelId="{3B6BEE76-C077-4408-8494-C5DF821C0030}">
      <dgm:prSet/>
      <dgm:spPr/>
      <dgm:t>
        <a:bodyPr/>
        <a:lstStyle/>
        <a:p>
          <a:pPr>
            <a:defRPr cap="all"/>
          </a:pPr>
          <a:r>
            <a:rPr lang="en-US" b="1" dirty="0"/>
            <a:t>G. Entertainment</a:t>
          </a:r>
          <a:endParaRPr lang="en-US" dirty="0"/>
        </a:p>
      </dgm:t>
    </dgm:pt>
    <dgm:pt modelId="{0626F80F-F75B-4C0D-AA43-0EE40D4D1AE0}" type="parTrans" cxnId="{D5E6BFE0-BFB3-412F-AAB6-C6B67A85D661}">
      <dgm:prSet/>
      <dgm:spPr/>
      <dgm:t>
        <a:bodyPr/>
        <a:lstStyle/>
        <a:p>
          <a:endParaRPr lang="en-US"/>
        </a:p>
      </dgm:t>
    </dgm:pt>
    <dgm:pt modelId="{BC176035-5CAB-4C83-B7FD-8A1A0B33AEBA}" type="sibTrans" cxnId="{D5E6BFE0-BFB3-412F-AAB6-C6B67A85D661}">
      <dgm:prSet/>
      <dgm:spPr/>
      <dgm:t>
        <a:bodyPr/>
        <a:lstStyle/>
        <a:p>
          <a:endParaRPr lang="en-US"/>
        </a:p>
      </dgm:t>
    </dgm:pt>
    <dgm:pt modelId="{4E7A7FF3-8599-4422-A919-4FEDB29BDE63}" type="pres">
      <dgm:prSet presAssocID="{0980070B-DB01-4CF7-B6DE-03A15C2EA835}" presName="root" presStyleCnt="0">
        <dgm:presLayoutVars>
          <dgm:dir/>
          <dgm:resizeHandles val="exact"/>
        </dgm:presLayoutVars>
      </dgm:prSet>
      <dgm:spPr/>
    </dgm:pt>
    <dgm:pt modelId="{3E91295D-ADAF-413F-B5E3-C58BEDA75C81}" type="pres">
      <dgm:prSet presAssocID="{E7E9B8E6-8F5E-42C3-9F1A-C6D3D4E617B8}" presName="compNode" presStyleCnt="0"/>
      <dgm:spPr/>
    </dgm:pt>
    <dgm:pt modelId="{0DED40BF-1BD7-44F1-AC1E-96E1592ABEEE}" type="pres">
      <dgm:prSet presAssocID="{E7E9B8E6-8F5E-42C3-9F1A-C6D3D4E617B8}" presName="iconBgRect" presStyleLbl="bgShp" presStyleIdx="0" presStyleCnt="7" custLinFactNeighborX="-81724" custLinFactNeighborY="-10025"/>
      <dgm:spPr>
        <a:prstGeom prst="round2DiagRect">
          <a:avLst>
            <a:gd name="adj1" fmla="val 29727"/>
            <a:gd name="adj2" fmla="val 0"/>
          </a:avLst>
        </a:prstGeom>
      </dgm:spPr>
    </dgm:pt>
    <dgm:pt modelId="{227635B2-86A1-41FC-8A3A-B1569EE1DA54}" type="pres">
      <dgm:prSet presAssocID="{E7E9B8E6-8F5E-42C3-9F1A-C6D3D4E617B8}" presName="iconRect" presStyleLbl="node1" presStyleIdx="0" presStyleCnt="7" custLinFactX="-53118" custLinFactNeighborX="-100000" custLinFactNeighborY="-19580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Дом"/>
        </a:ext>
      </dgm:extLst>
    </dgm:pt>
    <dgm:pt modelId="{1A47027F-5B49-40F6-B254-8CDDFDEFDF61}" type="pres">
      <dgm:prSet presAssocID="{E7E9B8E6-8F5E-42C3-9F1A-C6D3D4E617B8}" presName="spaceRect" presStyleCnt="0"/>
      <dgm:spPr/>
    </dgm:pt>
    <dgm:pt modelId="{F76F73F9-27AF-4FDC-AA75-096B4DD72312}" type="pres">
      <dgm:prSet presAssocID="{E7E9B8E6-8F5E-42C3-9F1A-C6D3D4E617B8}" presName="textRect" presStyleLbl="revTx" presStyleIdx="0" presStyleCnt="7" custScaleX="100413" custLinFactNeighborX="-50249" custLinFactNeighborY="-30703">
        <dgm:presLayoutVars>
          <dgm:chMax val="1"/>
          <dgm:chPref val="1"/>
        </dgm:presLayoutVars>
      </dgm:prSet>
      <dgm:spPr/>
    </dgm:pt>
    <dgm:pt modelId="{75FAD7FA-7694-4E10-8683-8A2B9A62E9A4}" type="pres">
      <dgm:prSet presAssocID="{93FD558D-2E8A-47F7-87F8-EC5D6436389A}" presName="sibTrans" presStyleCnt="0"/>
      <dgm:spPr/>
    </dgm:pt>
    <dgm:pt modelId="{46639501-6C87-43E9-A468-ECF01BB43372}" type="pres">
      <dgm:prSet presAssocID="{CFB15D96-E30B-4AD7-A245-0FBF280C17F0}" presName="compNode" presStyleCnt="0"/>
      <dgm:spPr/>
    </dgm:pt>
    <dgm:pt modelId="{30C3A854-4455-494A-8F53-2301B1D35AEC}" type="pres">
      <dgm:prSet presAssocID="{CFB15D96-E30B-4AD7-A245-0FBF280C17F0}" presName="iconBgRect" presStyleLbl="bgShp" presStyleIdx="1" presStyleCnt="7" custLinFactX="-3413" custLinFactNeighborX="-100000" custLinFactNeighborY="-10025"/>
      <dgm:spPr>
        <a:prstGeom prst="round2DiagRect">
          <a:avLst>
            <a:gd name="adj1" fmla="val 29727"/>
            <a:gd name="adj2" fmla="val 0"/>
          </a:avLst>
        </a:prstGeom>
      </dgm:spPr>
    </dgm:pt>
    <dgm:pt modelId="{51C56E0B-9C68-44E6-A1AB-509FA03B74D2}" type="pres">
      <dgm:prSet presAssocID="{CFB15D96-E30B-4AD7-A245-0FBF280C17F0}" presName="iconRect" presStyleLbl="node1" presStyleIdx="1" presStyleCnt="7" custLinFactX="-81828" custLinFactNeighborX="-100000" custLinFactNeighborY="-19580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Медицина"/>
        </a:ext>
      </dgm:extLst>
    </dgm:pt>
    <dgm:pt modelId="{6CAD29FF-16C9-42D8-ABA7-E7A2F5683F50}" type="pres">
      <dgm:prSet presAssocID="{CFB15D96-E30B-4AD7-A245-0FBF280C17F0}" presName="spaceRect" presStyleCnt="0"/>
      <dgm:spPr/>
    </dgm:pt>
    <dgm:pt modelId="{184F01B9-7BC3-4445-BE22-61210AA9FF88}" type="pres">
      <dgm:prSet presAssocID="{CFB15D96-E30B-4AD7-A245-0FBF280C17F0}" presName="textRect" presStyleLbl="revTx" presStyleIdx="1" presStyleCnt="7" custLinFactNeighborX="-64756" custLinFactNeighborY="-33495">
        <dgm:presLayoutVars>
          <dgm:chMax val="1"/>
          <dgm:chPref val="1"/>
        </dgm:presLayoutVars>
      </dgm:prSet>
      <dgm:spPr/>
    </dgm:pt>
    <dgm:pt modelId="{F5B5A355-5353-4F54-8480-6C1AAFAEFC86}" type="pres">
      <dgm:prSet presAssocID="{DF3D132A-D893-4D8A-B7CA-D69A34F63E36}" presName="sibTrans" presStyleCnt="0"/>
      <dgm:spPr/>
    </dgm:pt>
    <dgm:pt modelId="{FC539588-C9C8-4582-9E0A-EE93F59BF89C}" type="pres">
      <dgm:prSet presAssocID="{A647FDF1-591B-4C8D-A042-DC21CDD63524}" presName="compNode" presStyleCnt="0"/>
      <dgm:spPr/>
    </dgm:pt>
    <dgm:pt modelId="{C3D366FB-80C2-437B-BDA7-681850721C54}" type="pres">
      <dgm:prSet presAssocID="{A647FDF1-591B-4C8D-A042-DC21CDD63524}" presName="iconBgRect" presStyleLbl="bgShp" presStyleIdx="2" presStyleCnt="7" custLinFactX="-51000" custLinFactNeighborX="-100000" custLinFactNeighborY="-10025"/>
      <dgm:spPr>
        <a:prstGeom prst="round2DiagRect">
          <a:avLst>
            <a:gd name="adj1" fmla="val 29727"/>
            <a:gd name="adj2" fmla="val 0"/>
          </a:avLst>
        </a:prstGeom>
      </dgm:spPr>
    </dgm:pt>
    <dgm:pt modelId="{3AD80E1F-E130-4B0B-AA32-4B56530EA76F}" type="pres">
      <dgm:prSet presAssocID="{A647FDF1-591B-4C8D-A042-DC21CDD63524}" presName="iconRect" presStyleLbl="node1" presStyleIdx="2" presStyleCnt="7" custLinFactX="-100000" custLinFactNeighborX="-171642" custLinFactNeighborY="-19580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hopping cart"/>
        </a:ext>
      </dgm:extLst>
    </dgm:pt>
    <dgm:pt modelId="{32815803-DFAA-49E0-AF0D-586A683E9021}" type="pres">
      <dgm:prSet presAssocID="{A647FDF1-591B-4C8D-A042-DC21CDD63524}" presName="spaceRect" presStyleCnt="0"/>
      <dgm:spPr/>
    </dgm:pt>
    <dgm:pt modelId="{D93706B1-4B0A-4DB7-A333-75A1E1AAB183}" type="pres">
      <dgm:prSet presAssocID="{A647FDF1-591B-4C8D-A042-DC21CDD63524}" presName="textRect" presStyleLbl="revTx" presStyleIdx="2" presStyleCnt="7" custLinFactNeighborX="-90993" custLinFactNeighborY="-37682">
        <dgm:presLayoutVars>
          <dgm:chMax val="1"/>
          <dgm:chPref val="1"/>
        </dgm:presLayoutVars>
      </dgm:prSet>
      <dgm:spPr/>
    </dgm:pt>
    <dgm:pt modelId="{F09511CF-B613-40FD-BE75-4D23AC8F2B78}" type="pres">
      <dgm:prSet presAssocID="{B34EEA91-6799-4D0D-84A7-057E091B61AE}" presName="sibTrans" presStyleCnt="0"/>
      <dgm:spPr/>
    </dgm:pt>
    <dgm:pt modelId="{BC5C635C-F2D1-45C3-847E-F026D362D8D8}" type="pres">
      <dgm:prSet presAssocID="{5602102A-C791-41B1-9BAC-0B6ED7E211C8}" presName="compNode" presStyleCnt="0"/>
      <dgm:spPr/>
    </dgm:pt>
    <dgm:pt modelId="{D2350C77-9FC6-438C-87E1-137589FEB04D}" type="pres">
      <dgm:prSet presAssocID="{5602102A-C791-41B1-9BAC-0B6ED7E211C8}" presName="iconBgRect" presStyleLbl="bgShp" presStyleIdx="3" presStyleCnt="7" custLinFactX="-98226" custLinFactNeighborX="-100000" custLinFactNeighborY="-10024"/>
      <dgm:spPr>
        <a:prstGeom prst="round2DiagRect">
          <a:avLst>
            <a:gd name="adj1" fmla="val 29727"/>
            <a:gd name="adj2" fmla="val 0"/>
          </a:avLst>
        </a:prstGeom>
      </dgm:spPr>
    </dgm:pt>
    <dgm:pt modelId="{6E34B972-FCE8-4086-A3A3-988E6366EDE3}" type="pres">
      <dgm:prSet presAssocID="{5602102A-C791-41B1-9BAC-0B6ED7E211C8}" presName="iconRect" presStyleLbl="node1" presStyleIdx="3" presStyleCnt="7" custLinFactX="-145480" custLinFactNeighborX="-200000" custLinFactNeighborY="-19580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Рубашка"/>
        </a:ext>
      </dgm:extLst>
    </dgm:pt>
    <dgm:pt modelId="{694E1AA9-95B0-49D9-AA10-C57BC0EA4D26}" type="pres">
      <dgm:prSet presAssocID="{5602102A-C791-41B1-9BAC-0B6ED7E211C8}" presName="spaceRect" presStyleCnt="0"/>
      <dgm:spPr/>
    </dgm:pt>
    <dgm:pt modelId="{C8D63489-B419-441C-9667-E395BEAEA28C}" type="pres">
      <dgm:prSet presAssocID="{5602102A-C791-41B1-9BAC-0B6ED7E211C8}" presName="textRect" presStyleLbl="revTx" presStyleIdx="3" presStyleCnt="7" custLinFactX="-20918" custLinFactNeighborX="-100000" custLinFactNeighborY="-46055">
        <dgm:presLayoutVars>
          <dgm:chMax val="1"/>
          <dgm:chPref val="1"/>
        </dgm:presLayoutVars>
      </dgm:prSet>
      <dgm:spPr/>
    </dgm:pt>
    <dgm:pt modelId="{3FFBBB31-644E-4463-A65D-E39E7EA8FCD7}" type="pres">
      <dgm:prSet presAssocID="{F10C04DE-CA4A-41CB-96F8-D7BBF9A8F62F}" presName="sibTrans" presStyleCnt="0"/>
      <dgm:spPr/>
    </dgm:pt>
    <dgm:pt modelId="{BBF1D3F3-72D1-466F-BFE8-774C526038C2}" type="pres">
      <dgm:prSet presAssocID="{88C3A1BE-BF35-405C-AADC-BC3E677522FC}" presName="compNode" presStyleCnt="0"/>
      <dgm:spPr/>
    </dgm:pt>
    <dgm:pt modelId="{1CA28D2B-92A8-4D55-951D-514ABD9C2FE7}" type="pres">
      <dgm:prSet presAssocID="{88C3A1BE-BF35-405C-AADC-BC3E677522FC}" presName="iconBgRect" presStyleLbl="bgShp" presStyleIdx="4" presStyleCnt="7" custLinFactX="-100000" custLinFactNeighborX="-139769" custLinFactNeighborY="-10024"/>
      <dgm:spPr>
        <a:prstGeom prst="round2DiagRect">
          <a:avLst>
            <a:gd name="adj1" fmla="val 29727"/>
            <a:gd name="adj2" fmla="val 0"/>
          </a:avLst>
        </a:prstGeom>
      </dgm:spPr>
    </dgm:pt>
    <dgm:pt modelId="{7BEB48E4-7D97-4676-9C66-2DDD7F21216E}" type="pres">
      <dgm:prSet presAssocID="{88C3A1BE-BF35-405C-AADC-BC3E677522FC}" presName="iconRect" presStyleLbl="node1" presStyleIdx="4" presStyleCnt="7" custLinFactX="-200000" custLinFactNeighborX="-216288" custLinFactNeighborY="-19580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Книги"/>
        </a:ext>
      </dgm:extLst>
    </dgm:pt>
    <dgm:pt modelId="{6001C01B-0505-4003-BABD-F26D58B01A62}" type="pres">
      <dgm:prSet presAssocID="{88C3A1BE-BF35-405C-AADC-BC3E677522FC}" presName="spaceRect" presStyleCnt="0"/>
      <dgm:spPr/>
    </dgm:pt>
    <dgm:pt modelId="{E473F8B2-A642-47F0-BADB-9D374BCBA285}" type="pres">
      <dgm:prSet presAssocID="{88C3A1BE-BF35-405C-AADC-BC3E677522FC}" presName="textRect" presStyleLbl="revTx" presStyleIdx="4" presStyleCnt="7" custLinFactX="-50725" custLinFactNeighborX="-100000" custLinFactNeighborY="-47592">
        <dgm:presLayoutVars>
          <dgm:chMax val="1"/>
          <dgm:chPref val="1"/>
        </dgm:presLayoutVars>
      </dgm:prSet>
      <dgm:spPr/>
    </dgm:pt>
    <dgm:pt modelId="{37568279-2032-46A9-8EF4-806684B4FBDF}" type="pres">
      <dgm:prSet presAssocID="{D656A72B-6CFA-4375-8052-3EF4C2B818A5}" presName="sibTrans" presStyleCnt="0"/>
      <dgm:spPr/>
    </dgm:pt>
    <dgm:pt modelId="{EC0BC72F-877A-404B-8CD4-0B3CC1B483AC}" type="pres">
      <dgm:prSet presAssocID="{92A0DF23-CCEA-480D-8C25-70575708D871}" presName="compNode" presStyleCnt="0"/>
      <dgm:spPr/>
    </dgm:pt>
    <dgm:pt modelId="{4EEEAB48-BDA0-498B-8B89-CE031FE22EA0}" type="pres">
      <dgm:prSet presAssocID="{92A0DF23-CCEA-480D-8C25-70575708D871}" presName="iconBgRect" presStyleLbl="bgShp" presStyleIdx="5" presStyleCnt="7" custLinFactX="199920" custLinFactY="-100000" custLinFactNeighborX="200000" custLinFactNeighborY="-147729"/>
      <dgm:spPr>
        <a:prstGeom prst="round2DiagRect">
          <a:avLst>
            <a:gd name="adj1" fmla="val 29727"/>
            <a:gd name="adj2" fmla="val 0"/>
          </a:avLst>
        </a:prstGeom>
      </dgm:spPr>
    </dgm:pt>
    <dgm:pt modelId="{5A77CFCB-5DB8-43BB-AD17-8DBC3029F5F4}" type="pres">
      <dgm:prSet presAssocID="{92A0DF23-CCEA-480D-8C25-70575708D871}" presName="iconRect" presStyleLbl="node1" presStyleIdx="5" presStyleCnt="7" custLinFactX="300000" custLinFactY="-200000" custLinFactNeighborX="393815" custLinFactNeighborY="-233865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Автобус"/>
        </a:ext>
      </dgm:extLst>
    </dgm:pt>
    <dgm:pt modelId="{3F352A06-4140-494D-98AB-583B692A2F44}" type="pres">
      <dgm:prSet presAssocID="{92A0DF23-CCEA-480D-8C25-70575708D871}" presName="spaceRect" presStyleCnt="0"/>
      <dgm:spPr/>
    </dgm:pt>
    <dgm:pt modelId="{787A001B-C53E-4270-B32D-FF01FE1C6FB5}" type="pres">
      <dgm:prSet presAssocID="{92A0DF23-CCEA-480D-8C25-70575708D871}" presName="textRect" presStyleLbl="revTx" presStyleIdx="5" presStyleCnt="7" custLinFactX="100000" custLinFactY="-200000" custLinFactNeighborX="143952" custLinFactNeighborY="-207516">
        <dgm:presLayoutVars>
          <dgm:chMax val="1"/>
          <dgm:chPref val="1"/>
        </dgm:presLayoutVars>
      </dgm:prSet>
      <dgm:spPr/>
    </dgm:pt>
    <dgm:pt modelId="{209B688A-0E81-4137-B5DA-04E643CA4725}" type="pres">
      <dgm:prSet presAssocID="{B1C9CC0D-E4BA-4E00-BD48-F5A42CB1267F}" presName="sibTrans" presStyleCnt="0"/>
      <dgm:spPr/>
    </dgm:pt>
    <dgm:pt modelId="{C9D61CA3-6042-43B7-930B-EE033D5A6648}" type="pres">
      <dgm:prSet presAssocID="{3B6BEE76-C077-4408-8494-C5DF821C0030}" presName="compNode" presStyleCnt="0"/>
      <dgm:spPr/>
    </dgm:pt>
    <dgm:pt modelId="{80415261-5AC3-499A-8CDD-FD8B63D1CE71}" type="pres">
      <dgm:prSet presAssocID="{3B6BEE76-C077-4408-8494-C5DF821C0030}" presName="iconBgRect" presStyleLbl="bgShp" presStyleIdx="6" presStyleCnt="7" custLinFactX="169409" custLinFactY="-100000" custLinFactNeighborX="200000" custLinFactNeighborY="-147729"/>
      <dgm:spPr>
        <a:prstGeom prst="round2DiagRect">
          <a:avLst>
            <a:gd name="adj1" fmla="val 29727"/>
            <a:gd name="adj2" fmla="val 0"/>
          </a:avLst>
        </a:prstGeom>
      </dgm:spPr>
    </dgm:pt>
    <dgm:pt modelId="{F50CF4EE-1337-427B-A3E8-A9F1EDC47C81}" type="pres">
      <dgm:prSet presAssocID="{3B6BEE76-C077-4408-8494-C5DF821C0030}" presName="iconRect" presStyleLbl="node1" presStyleIdx="6" presStyleCnt="7" custLinFactX="300000" custLinFactY="-200000" custLinFactNeighborX="333206" custLinFactNeighborY="-233865"/>
      <dgm:spPr>
        <a:blipFill>
          <a:blip xmlns:r="http://schemas.openxmlformats.org/officeDocument/2006/relationships"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Музыка"/>
        </a:ext>
      </dgm:extLst>
    </dgm:pt>
    <dgm:pt modelId="{AAE3FE9E-60AD-492B-9F34-F0778934DD2C}" type="pres">
      <dgm:prSet presAssocID="{3B6BEE76-C077-4408-8494-C5DF821C0030}" presName="spaceRect" presStyleCnt="0"/>
      <dgm:spPr/>
    </dgm:pt>
    <dgm:pt modelId="{AA504E32-662A-41B1-B734-BF1100DA71C6}" type="pres">
      <dgm:prSet presAssocID="{3B6BEE76-C077-4408-8494-C5DF821C0030}" presName="textRect" presStyleLbl="revTx" presStyleIdx="6" presStyleCnt="7" custLinFactX="100000" custLinFactY="-200000" custLinFactNeighborX="126705" custLinFactNeighborY="-210308">
        <dgm:presLayoutVars>
          <dgm:chMax val="1"/>
          <dgm:chPref val="1"/>
        </dgm:presLayoutVars>
      </dgm:prSet>
      <dgm:spPr/>
    </dgm:pt>
  </dgm:ptLst>
  <dgm:cxnLst>
    <dgm:cxn modelId="{8F752B00-C0C0-4961-BA09-88398483E9D1}" srcId="{0980070B-DB01-4CF7-B6DE-03A15C2EA835}" destId="{5602102A-C791-41B1-9BAC-0B6ED7E211C8}" srcOrd="3" destOrd="0" parTransId="{086EF6F1-59AC-4C03-8CEE-069EA504CACD}" sibTransId="{F10C04DE-CA4A-41CB-96F8-D7BBF9A8F62F}"/>
    <dgm:cxn modelId="{7E1D0133-A6B6-43EE-956D-AEBD50BBEF3C}" srcId="{0980070B-DB01-4CF7-B6DE-03A15C2EA835}" destId="{92A0DF23-CCEA-480D-8C25-70575708D871}" srcOrd="5" destOrd="0" parTransId="{A4DBFBAD-D424-4D0D-9AB4-6286DD17E6DF}" sibTransId="{B1C9CC0D-E4BA-4E00-BD48-F5A42CB1267F}"/>
    <dgm:cxn modelId="{9404AA5C-897B-4C67-9D5D-0F14D7358D00}" type="presOf" srcId="{88C3A1BE-BF35-405C-AADC-BC3E677522FC}" destId="{E473F8B2-A642-47F0-BADB-9D374BCBA285}" srcOrd="0" destOrd="0" presId="urn:microsoft.com/office/officeart/2018/5/layout/IconLeafLabelList"/>
    <dgm:cxn modelId="{BF29DC5E-DBE9-449D-8BF3-F9D58333B496}" type="presOf" srcId="{E7E9B8E6-8F5E-42C3-9F1A-C6D3D4E617B8}" destId="{F76F73F9-27AF-4FDC-AA75-096B4DD72312}" srcOrd="0" destOrd="0" presId="urn:microsoft.com/office/officeart/2018/5/layout/IconLeafLabelList"/>
    <dgm:cxn modelId="{240F4360-AB91-4C9B-8366-661751E505F0}" srcId="{0980070B-DB01-4CF7-B6DE-03A15C2EA835}" destId="{88C3A1BE-BF35-405C-AADC-BC3E677522FC}" srcOrd="4" destOrd="0" parTransId="{7E99E7D5-254A-48F3-BC8A-0A6ACEDB224F}" sibTransId="{D656A72B-6CFA-4375-8052-3EF4C2B818A5}"/>
    <dgm:cxn modelId="{12442848-2601-4064-97EB-E5EF029E324F}" type="presOf" srcId="{92A0DF23-CCEA-480D-8C25-70575708D871}" destId="{787A001B-C53E-4270-B32D-FF01FE1C6FB5}" srcOrd="0" destOrd="0" presId="urn:microsoft.com/office/officeart/2018/5/layout/IconLeafLabelList"/>
    <dgm:cxn modelId="{3D993473-6349-4D0B-945C-93B26660C1EB}" srcId="{0980070B-DB01-4CF7-B6DE-03A15C2EA835}" destId="{CFB15D96-E30B-4AD7-A245-0FBF280C17F0}" srcOrd="1" destOrd="0" parTransId="{30E3ADCD-AC40-47B2-A9CE-38DB727E8BC7}" sibTransId="{DF3D132A-D893-4D8A-B7CA-D69A34F63E36}"/>
    <dgm:cxn modelId="{C09E0174-41A8-469F-9C81-E398B4C4154C}" srcId="{0980070B-DB01-4CF7-B6DE-03A15C2EA835}" destId="{E7E9B8E6-8F5E-42C3-9F1A-C6D3D4E617B8}" srcOrd="0" destOrd="0" parTransId="{02749946-D477-4B1D-B7A2-57D1B6C8A9B4}" sibTransId="{93FD558D-2E8A-47F7-87F8-EC5D6436389A}"/>
    <dgm:cxn modelId="{686CFE80-9DF8-431D-946C-9E268C17DB24}" type="presOf" srcId="{0980070B-DB01-4CF7-B6DE-03A15C2EA835}" destId="{4E7A7FF3-8599-4422-A919-4FEDB29BDE63}" srcOrd="0" destOrd="0" presId="urn:microsoft.com/office/officeart/2018/5/layout/IconLeafLabelList"/>
    <dgm:cxn modelId="{33DD0F95-1E0A-4AFD-8405-72D30C231749}" type="presOf" srcId="{A647FDF1-591B-4C8D-A042-DC21CDD63524}" destId="{D93706B1-4B0A-4DB7-A333-75A1E1AAB183}" srcOrd="0" destOrd="0" presId="urn:microsoft.com/office/officeart/2018/5/layout/IconLeafLabelList"/>
    <dgm:cxn modelId="{A7702795-82AE-4FB8-81AD-67E4C699335B}" type="presOf" srcId="{5602102A-C791-41B1-9BAC-0B6ED7E211C8}" destId="{C8D63489-B419-441C-9667-E395BEAEA28C}" srcOrd="0" destOrd="0" presId="urn:microsoft.com/office/officeart/2018/5/layout/IconLeafLabelList"/>
    <dgm:cxn modelId="{3B62C0C4-1741-437F-9CBA-835C4005A497}" type="presOf" srcId="{CFB15D96-E30B-4AD7-A245-0FBF280C17F0}" destId="{184F01B9-7BC3-4445-BE22-61210AA9FF88}" srcOrd="0" destOrd="0" presId="urn:microsoft.com/office/officeart/2018/5/layout/IconLeafLabelList"/>
    <dgm:cxn modelId="{D5E6BFE0-BFB3-412F-AAB6-C6B67A85D661}" srcId="{0980070B-DB01-4CF7-B6DE-03A15C2EA835}" destId="{3B6BEE76-C077-4408-8494-C5DF821C0030}" srcOrd="6" destOrd="0" parTransId="{0626F80F-F75B-4C0D-AA43-0EE40D4D1AE0}" sibTransId="{BC176035-5CAB-4C83-B7FD-8A1A0B33AEBA}"/>
    <dgm:cxn modelId="{275208EB-D51A-465B-9569-D920CF9A271F}" type="presOf" srcId="{3B6BEE76-C077-4408-8494-C5DF821C0030}" destId="{AA504E32-662A-41B1-B734-BF1100DA71C6}" srcOrd="0" destOrd="0" presId="urn:microsoft.com/office/officeart/2018/5/layout/IconLeafLabelList"/>
    <dgm:cxn modelId="{25963BF6-1B2B-4D6E-9754-408512F35EF1}" srcId="{0980070B-DB01-4CF7-B6DE-03A15C2EA835}" destId="{A647FDF1-591B-4C8D-A042-DC21CDD63524}" srcOrd="2" destOrd="0" parTransId="{20177B70-31EC-40B7-92DA-8C01C86684E6}" sibTransId="{B34EEA91-6799-4D0D-84A7-057E091B61AE}"/>
    <dgm:cxn modelId="{AEAA9FD6-A3C7-4E11-AA4C-AD5085ED37BA}" type="presParOf" srcId="{4E7A7FF3-8599-4422-A919-4FEDB29BDE63}" destId="{3E91295D-ADAF-413F-B5E3-C58BEDA75C81}" srcOrd="0" destOrd="0" presId="urn:microsoft.com/office/officeart/2018/5/layout/IconLeafLabelList"/>
    <dgm:cxn modelId="{08112FB0-DCDE-4021-AB0B-845C3C54D1DE}" type="presParOf" srcId="{3E91295D-ADAF-413F-B5E3-C58BEDA75C81}" destId="{0DED40BF-1BD7-44F1-AC1E-96E1592ABEEE}" srcOrd="0" destOrd="0" presId="urn:microsoft.com/office/officeart/2018/5/layout/IconLeafLabelList"/>
    <dgm:cxn modelId="{B9AF4774-E05A-4805-90F6-9CDA8330658A}" type="presParOf" srcId="{3E91295D-ADAF-413F-B5E3-C58BEDA75C81}" destId="{227635B2-86A1-41FC-8A3A-B1569EE1DA54}" srcOrd="1" destOrd="0" presId="urn:microsoft.com/office/officeart/2018/5/layout/IconLeafLabelList"/>
    <dgm:cxn modelId="{B8E7762A-361C-4E96-B08A-CB631C982E5F}" type="presParOf" srcId="{3E91295D-ADAF-413F-B5E3-C58BEDA75C81}" destId="{1A47027F-5B49-40F6-B254-8CDDFDEFDF61}" srcOrd="2" destOrd="0" presId="urn:microsoft.com/office/officeart/2018/5/layout/IconLeafLabelList"/>
    <dgm:cxn modelId="{40783505-EE34-44FE-AF09-10DEBF33AA50}" type="presParOf" srcId="{3E91295D-ADAF-413F-B5E3-C58BEDA75C81}" destId="{F76F73F9-27AF-4FDC-AA75-096B4DD72312}" srcOrd="3" destOrd="0" presId="urn:microsoft.com/office/officeart/2018/5/layout/IconLeafLabelList"/>
    <dgm:cxn modelId="{1A399E84-A6F5-4442-83B0-2A8FA48ACCBE}" type="presParOf" srcId="{4E7A7FF3-8599-4422-A919-4FEDB29BDE63}" destId="{75FAD7FA-7694-4E10-8683-8A2B9A62E9A4}" srcOrd="1" destOrd="0" presId="urn:microsoft.com/office/officeart/2018/5/layout/IconLeafLabelList"/>
    <dgm:cxn modelId="{949B6CB9-D65C-4594-A70D-472F545636FB}" type="presParOf" srcId="{4E7A7FF3-8599-4422-A919-4FEDB29BDE63}" destId="{46639501-6C87-43E9-A468-ECF01BB43372}" srcOrd="2" destOrd="0" presId="urn:microsoft.com/office/officeart/2018/5/layout/IconLeafLabelList"/>
    <dgm:cxn modelId="{61588FE0-E0C6-4E9B-A6BB-9F04CE0B3C4F}" type="presParOf" srcId="{46639501-6C87-43E9-A468-ECF01BB43372}" destId="{30C3A854-4455-494A-8F53-2301B1D35AEC}" srcOrd="0" destOrd="0" presId="urn:microsoft.com/office/officeart/2018/5/layout/IconLeafLabelList"/>
    <dgm:cxn modelId="{C4CFACE5-8E75-455B-80F8-E52CEA2CB5CF}" type="presParOf" srcId="{46639501-6C87-43E9-A468-ECF01BB43372}" destId="{51C56E0B-9C68-44E6-A1AB-509FA03B74D2}" srcOrd="1" destOrd="0" presId="urn:microsoft.com/office/officeart/2018/5/layout/IconLeafLabelList"/>
    <dgm:cxn modelId="{D912FC78-1D06-4D30-B2B7-12C403AF051D}" type="presParOf" srcId="{46639501-6C87-43E9-A468-ECF01BB43372}" destId="{6CAD29FF-16C9-42D8-ABA7-E7A2F5683F50}" srcOrd="2" destOrd="0" presId="urn:microsoft.com/office/officeart/2018/5/layout/IconLeafLabelList"/>
    <dgm:cxn modelId="{19C72AB3-C8DB-478E-A388-483FA0B29C27}" type="presParOf" srcId="{46639501-6C87-43E9-A468-ECF01BB43372}" destId="{184F01B9-7BC3-4445-BE22-61210AA9FF88}" srcOrd="3" destOrd="0" presId="urn:microsoft.com/office/officeart/2018/5/layout/IconLeafLabelList"/>
    <dgm:cxn modelId="{0F3F7A09-4C19-4A56-BFA7-07A671CB7F8E}" type="presParOf" srcId="{4E7A7FF3-8599-4422-A919-4FEDB29BDE63}" destId="{F5B5A355-5353-4F54-8480-6C1AAFAEFC86}" srcOrd="3" destOrd="0" presId="urn:microsoft.com/office/officeart/2018/5/layout/IconLeafLabelList"/>
    <dgm:cxn modelId="{326408C3-9EFE-4AF5-BCF8-6D61E11D26D8}" type="presParOf" srcId="{4E7A7FF3-8599-4422-A919-4FEDB29BDE63}" destId="{FC539588-C9C8-4582-9E0A-EE93F59BF89C}" srcOrd="4" destOrd="0" presId="urn:microsoft.com/office/officeart/2018/5/layout/IconLeafLabelList"/>
    <dgm:cxn modelId="{5E5C038B-5ABD-46FE-9AD4-C1050C731B6C}" type="presParOf" srcId="{FC539588-C9C8-4582-9E0A-EE93F59BF89C}" destId="{C3D366FB-80C2-437B-BDA7-681850721C54}" srcOrd="0" destOrd="0" presId="urn:microsoft.com/office/officeart/2018/5/layout/IconLeafLabelList"/>
    <dgm:cxn modelId="{33A75D66-F409-4E33-AF29-F9D13CA99B3F}" type="presParOf" srcId="{FC539588-C9C8-4582-9E0A-EE93F59BF89C}" destId="{3AD80E1F-E130-4B0B-AA32-4B56530EA76F}" srcOrd="1" destOrd="0" presId="urn:microsoft.com/office/officeart/2018/5/layout/IconLeafLabelList"/>
    <dgm:cxn modelId="{FF4AF9BD-0C6D-4F8F-B737-684052A5F059}" type="presParOf" srcId="{FC539588-C9C8-4582-9E0A-EE93F59BF89C}" destId="{32815803-DFAA-49E0-AF0D-586A683E9021}" srcOrd="2" destOrd="0" presId="urn:microsoft.com/office/officeart/2018/5/layout/IconLeafLabelList"/>
    <dgm:cxn modelId="{11EBA8A4-4975-4CF5-9640-A5BA11B864C8}" type="presParOf" srcId="{FC539588-C9C8-4582-9E0A-EE93F59BF89C}" destId="{D93706B1-4B0A-4DB7-A333-75A1E1AAB183}" srcOrd="3" destOrd="0" presId="urn:microsoft.com/office/officeart/2018/5/layout/IconLeafLabelList"/>
    <dgm:cxn modelId="{53F033E6-B297-4F5E-A1DA-39A99561FD54}" type="presParOf" srcId="{4E7A7FF3-8599-4422-A919-4FEDB29BDE63}" destId="{F09511CF-B613-40FD-BE75-4D23AC8F2B78}" srcOrd="5" destOrd="0" presId="urn:microsoft.com/office/officeart/2018/5/layout/IconLeafLabelList"/>
    <dgm:cxn modelId="{58ED0579-FA7D-492E-BA25-13178B7A123E}" type="presParOf" srcId="{4E7A7FF3-8599-4422-A919-4FEDB29BDE63}" destId="{BC5C635C-F2D1-45C3-847E-F026D362D8D8}" srcOrd="6" destOrd="0" presId="urn:microsoft.com/office/officeart/2018/5/layout/IconLeafLabelList"/>
    <dgm:cxn modelId="{A163EAAC-1FDE-4F95-877E-D09A11B57189}" type="presParOf" srcId="{BC5C635C-F2D1-45C3-847E-F026D362D8D8}" destId="{D2350C77-9FC6-438C-87E1-137589FEB04D}" srcOrd="0" destOrd="0" presId="urn:microsoft.com/office/officeart/2018/5/layout/IconLeafLabelList"/>
    <dgm:cxn modelId="{B1BB54D5-C188-4EDB-866C-5A02A976CF84}" type="presParOf" srcId="{BC5C635C-F2D1-45C3-847E-F026D362D8D8}" destId="{6E34B972-FCE8-4086-A3A3-988E6366EDE3}" srcOrd="1" destOrd="0" presId="urn:microsoft.com/office/officeart/2018/5/layout/IconLeafLabelList"/>
    <dgm:cxn modelId="{3D25AF5B-2753-42B2-95C9-093011EFE6D7}" type="presParOf" srcId="{BC5C635C-F2D1-45C3-847E-F026D362D8D8}" destId="{694E1AA9-95B0-49D9-AA10-C57BC0EA4D26}" srcOrd="2" destOrd="0" presId="urn:microsoft.com/office/officeart/2018/5/layout/IconLeafLabelList"/>
    <dgm:cxn modelId="{CC15E2BE-9572-46C5-BFF3-EB6E42F3E5E4}" type="presParOf" srcId="{BC5C635C-F2D1-45C3-847E-F026D362D8D8}" destId="{C8D63489-B419-441C-9667-E395BEAEA28C}" srcOrd="3" destOrd="0" presId="urn:microsoft.com/office/officeart/2018/5/layout/IconLeafLabelList"/>
    <dgm:cxn modelId="{AB076AAB-35A9-4FF9-A6EA-7D7C4E2D95E4}" type="presParOf" srcId="{4E7A7FF3-8599-4422-A919-4FEDB29BDE63}" destId="{3FFBBB31-644E-4463-A65D-E39E7EA8FCD7}" srcOrd="7" destOrd="0" presId="urn:microsoft.com/office/officeart/2018/5/layout/IconLeafLabelList"/>
    <dgm:cxn modelId="{284CA4D8-68DF-4042-91DA-57000360C7AF}" type="presParOf" srcId="{4E7A7FF3-8599-4422-A919-4FEDB29BDE63}" destId="{BBF1D3F3-72D1-466F-BFE8-774C526038C2}" srcOrd="8" destOrd="0" presId="urn:microsoft.com/office/officeart/2018/5/layout/IconLeafLabelList"/>
    <dgm:cxn modelId="{CFC1FC5F-0685-4377-A4FB-D1A9B579DD81}" type="presParOf" srcId="{BBF1D3F3-72D1-466F-BFE8-774C526038C2}" destId="{1CA28D2B-92A8-4D55-951D-514ABD9C2FE7}" srcOrd="0" destOrd="0" presId="urn:microsoft.com/office/officeart/2018/5/layout/IconLeafLabelList"/>
    <dgm:cxn modelId="{84FD419F-194D-4A84-BDA2-A25769DEB8C2}" type="presParOf" srcId="{BBF1D3F3-72D1-466F-BFE8-774C526038C2}" destId="{7BEB48E4-7D97-4676-9C66-2DDD7F21216E}" srcOrd="1" destOrd="0" presId="urn:microsoft.com/office/officeart/2018/5/layout/IconLeafLabelList"/>
    <dgm:cxn modelId="{4664CB4A-2E4F-42C5-AA1C-B9A598E861F7}" type="presParOf" srcId="{BBF1D3F3-72D1-466F-BFE8-774C526038C2}" destId="{6001C01B-0505-4003-BABD-F26D58B01A62}" srcOrd="2" destOrd="0" presId="urn:microsoft.com/office/officeart/2018/5/layout/IconLeafLabelList"/>
    <dgm:cxn modelId="{CBCCCD5E-E17F-4942-8061-A9C83C502812}" type="presParOf" srcId="{BBF1D3F3-72D1-466F-BFE8-774C526038C2}" destId="{E473F8B2-A642-47F0-BADB-9D374BCBA285}" srcOrd="3" destOrd="0" presId="urn:microsoft.com/office/officeart/2018/5/layout/IconLeafLabelList"/>
    <dgm:cxn modelId="{D2090868-5142-4200-BC09-E061C692E702}" type="presParOf" srcId="{4E7A7FF3-8599-4422-A919-4FEDB29BDE63}" destId="{37568279-2032-46A9-8EF4-806684B4FBDF}" srcOrd="9" destOrd="0" presId="urn:microsoft.com/office/officeart/2018/5/layout/IconLeafLabelList"/>
    <dgm:cxn modelId="{ED3F0E94-65E5-40FA-85AA-0E7E65083FAD}" type="presParOf" srcId="{4E7A7FF3-8599-4422-A919-4FEDB29BDE63}" destId="{EC0BC72F-877A-404B-8CD4-0B3CC1B483AC}" srcOrd="10" destOrd="0" presId="urn:microsoft.com/office/officeart/2018/5/layout/IconLeafLabelList"/>
    <dgm:cxn modelId="{BAD5E11F-3413-4E5B-BFD2-E9B5645FB193}" type="presParOf" srcId="{EC0BC72F-877A-404B-8CD4-0B3CC1B483AC}" destId="{4EEEAB48-BDA0-498B-8B89-CE031FE22EA0}" srcOrd="0" destOrd="0" presId="urn:microsoft.com/office/officeart/2018/5/layout/IconLeafLabelList"/>
    <dgm:cxn modelId="{7BB9F3A9-8845-4C22-BB5C-6F98E0262C59}" type="presParOf" srcId="{EC0BC72F-877A-404B-8CD4-0B3CC1B483AC}" destId="{5A77CFCB-5DB8-43BB-AD17-8DBC3029F5F4}" srcOrd="1" destOrd="0" presId="urn:microsoft.com/office/officeart/2018/5/layout/IconLeafLabelList"/>
    <dgm:cxn modelId="{E29ECA43-88D6-4A49-8D1B-ABB35951C182}" type="presParOf" srcId="{EC0BC72F-877A-404B-8CD4-0B3CC1B483AC}" destId="{3F352A06-4140-494D-98AB-583B692A2F44}" srcOrd="2" destOrd="0" presId="urn:microsoft.com/office/officeart/2018/5/layout/IconLeafLabelList"/>
    <dgm:cxn modelId="{8CACFD61-A5A8-4E9B-A7F2-D28FE5269773}" type="presParOf" srcId="{EC0BC72F-877A-404B-8CD4-0B3CC1B483AC}" destId="{787A001B-C53E-4270-B32D-FF01FE1C6FB5}" srcOrd="3" destOrd="0" presId="urn:microsoft.com/office/officeart/2018/5/layout/IconLeafLabelList"/>
    <dgm:cxn modelId="{1440F7DC-B44D-4226-A74B-B20B73584875}" type="presParOf" srcId="{4E7A7FF3-8599-4422-A919-4FEDB29BDE63}" destId="{209B688A-0E81-4137-B5DA-04E643CA4725}" srcOrd="11" destOrd="0" presId="urn:microsoft.com/office/officeart/2018/5/layout/IconLeafLabelList"/>
    <dgm:cxn modelId="{15376889-669F-4E76-AFBA-EF677D46785A}" type="presParOf" srcId="{4E7A7FF3-8599-4422-A919-4FEDB29BDE63}" destId="{C9D61CA3-6042-43B7-930B-EE033D5A6648}" srcOrd="12" destOrd="0" presId="urn:microsoft.com/office/officeart/2018/5/layout/IconLeafLabelList"/>
    <dgm:cxn modelId="{7F8AFBC6-5C56-4ABC-B643-36FCDECC9D39}" type="presParOf" srcId="{C9D61CA3-6042-43B7-930B-EE033D5A6648}" destId="{80415261-5AC3-499A-8CDD-FD8B63D1CE71}" srcOrd="0" destOrd="0" presId="urn:microsoft.com/office/officeart/2018/5/layout/IconLeafLabelList"/>
    <dgm:cxn modelId="{0A1630C5-EE08-43E9-BC98-88C0FEE0C6AE}" type="presParOf" srcId="{C9D61CA3-6042-43B7-930B-EE033D5A6648}" destId="{F50CF4EE-1337-427B-A3E8-A9F1EDC47C81}" srcOrd="1" destOrd="0" presId="urn:microsoft.com/office/officeart/2018/5/layout/IconLeafLabelList"/>
    <dgm:cxn modelId="{91D7FFC7-83D1-4CB4-A02C-2A0AC4C9A6C8}" type="presParOf" srcId="{C9D61CA3-6042-43B7-930B-EE033D5A6648}" destId="{AAE3FE9E-60AD-492B-9F34-F0778934DD2C}" srcOrd="2" destOrd="0" presId="urn:microsoft.com/office/officeart/2018/5/layout/IconLeafLabelList"/>
    <dgm:cxn modelId="{193B40D2-A53D-48A4-9825-4AA60625E270}" type="presParOf" srcId="{C9D61CA3-6042-43B7-930B-EE033D5A6648}" destId="{AA504E32-662A-41B1-B734-BF1100DA71C6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980070B-DB01-4CF7-B6DE-03A15C2EA835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E7E9B8E6-8F5E-42C3-9F1A-C6D3D4E617B8}">
      <dgm:prSet/>
      <dgm:spPr/>
      <dgm:t>
        <a:bodyPr/>
        <a:lstStyle/>
        <a:p>
          <a:pPr>
            <a:defRPr cap="all"/>
          </a:pPr>
          <a:r>
            <a:rPr lang="en-US" b="1" dirty="0"/>
            <a:t>A. Housing and household</a:t>
          </a:r>
          <a:endParaRPr lang="en-US" dirty="0"/>
        </a:p>
      </dgm:t>
    </dgm:pt>
    <dgm:pt modelId="{02749946-D477-4B1D-B7A2-57D1B6C8A9B4}" type="parTrans" cxnId="{C09E0174-41A8-469F-9C81-E398B4C4154C}">
      <dgm:prSet/>
      <dgm:spPr/>
      <dgm:t>
        <a:bodyPr/>
        <a:lstStyle/>
        <a:p>
          <a:endParaRPr lang="en-US"/>
        </a:p>
      </dgm:t>
    </dgm:pt>
    <dgm:pt modelId="{93FD558D-2E8A-47F7-87F8-EC5D6436389A}" type="sibTrans" cxnId="{C09E0174-41A8-469F-9C81-E398B4C4154C}">
      <dgm:prSet/>
      <dgm:spPr/>
      <dgm:t>
        <a:bodyPr/>
        <a:lstStyle/>
        <a:p>
          <a:endParaRPr lang="en-US"/>
        </a:p>
      </dgm:t>
    </dgm:pt>
    <dgm:pt modelId="{CFB15D96-E30B-4AD7-A245-0FBF280C17F0}">
      <dgm:prSet/>
      <dgm:spPr/>
      <dgm:t>
        <a:bodyPr/>
        <a:lstStyle/>
        <a:p>
          <a:pPr>
            <a:defRPr cap="all"/>
          </a:pPr>
          <a:r>
            <a:rPr lang="en-US" b="1" dirty="0"/>
            <a:t>B. Healthcare</a:t>
          </a:r>
          <a:endParaRPr lang="en-US" dirty="0"/>
        </a:p>
      </dgm:t>
    </dgm:pt>
    <dgm:pt modelId="{30E3ADCD-AC40-47B2-A9CE-38DB727E8BC7}" type="parTrans" cxnId="{3D993473-6349-4D0B-945C-93B26660C1EB}">
      <dgm:prSet/>
      <dgm:spPr/>
      <dgm:t>
        <a:bodyPr/>
        <a:lstStyle/>
        <a:p>
          <a:endParaRPr lang="en-US"/>
        </a:p>
      </dgm:t>
    </dgm:pt>
    <dgm:pt modelId="{DF3D132A-D893-4D8A-B7CA-D69A34F63E36}" type="sibTrans" cxnId="{3D993473-6349-4D0B-945C-93B26660C1EB}">
      <dgm:prSet/>
      <dgm:spPr/>
      <dgm:t>
        <a:bodyPr/>
        <a:lstStyle/>
        <a:p>
          <a:endParaRPr lang="en-US"/>
        </a:p>
      </dgm:t>
    </dgm:pt>
    <dgm:pt modelId="{A647FDF1-591B-4C8D-A042-DC21CDD63524}">
      <dgm:prSet/>
      <dgm:spPr/>
      <dgm:t>
        <a:bodyPr/>
        <a:lstStyle/>
        <a:p>
          <a:pPr>
            <a:defRPr cap="all"/>
          </a:pPr>
          <a:r>
            <a:rPr lang="en-US" b="1" dirty="0"/>
            <a:t>C. Groceries</a:t>
          </a:r>
          <a:endParaRPr lang="en-US" dirty="0"/>
        </a:p>
      </dgm:t>
    </dgm:pt>
    <dgm:pt modelId="{20177B70-31EC-40B7-92DA-8C01C86684E6}" type="parTrans" cxnId="{25963BF6-1B2B-4D6E-9754-408512F35EF1}">
      <dgm:prSet/>
      <dgm:spPr/>
      <dgm:t>
        <a:bodyPr/>
        <a:lstStyle/>
        <a:p>
          <a:endParaRPr lang="en-US"/>
        </a:p>
      </dgm:t>
    </dgm:pt>
    <dgm:pt modelId="{B34EEA91-6799-4D0D-84A7-057E091B61AE}" type="sibTrans" cxnId="{25963BF6-1B2B-4D6E-9754-408512F35EF1}">
      <dgm:prSet/>
      <dgm:spPr/>
      <dgm:t>
        <a:bodyPr/>
        <a:lstStyle/>
        <a:p>
          <a:endParaRPr lang="en-US"/>
        </a:p>
      </dgm:t>
    </dgm:pt>
    <dgm:pt modelId="{5602102A-C791-41B1-9BAC-0B6ED7E211C8}">
      <dgm:prSet/>
      <dgm:spPr/>
      <dgm:t>
        <a:bodyPr/>
        <a:lstStyle/>
        <a:p>
          <a:pPr>
            <a:defRPr cap="all"/>
          </a:pPr>
          <a:r>
            <a:rPr lang="en-US" b="1" dirty="0"/>
            <a:t>D. Clothing</a:t>
          </a:r>
          <a:endParaRPr lang="en-US" dirty="0"/>
        </a:p>
      </dgm:t>
    </dgm:pt>
    <dgm:pt modelId="{086EF6F1-59AC-4C03-8CEE-069EA504CACD}" type="parTrans" cxnId="{8F752B00-C0C0-4961-BA09-88398483E9D1}">
      <dgm:prSet/>
      <dgm:spPr/>
      <dgm:t>
        <a:bodyPr/>
        <a:lstStyle/>
        <a:p>
          <a:endParaRPr lang="en-US"/>
        </a:p>
      </dgm:t>
    </dgm:pt>
    <dgm:pt modelId="{F10C04DE-CA4A-41CB-96F8-D7BBF9A8F62F}" type="sibTrans" cxnId="{8F752B00-C0C0-4961-BA09-88398483E9D1}">
      <dgm:prSet/>
      <dgm:spPr/>
      <dgm:t>
        <a:bodyPr/>
        <a:lstStyle/>
        <a:p>
          <a:endParaRPr lang="en-US"/>
        </a:p>
      </dgm:t>
    </dgm:pt>
    <dgm:pt modelId="{88C3A1BE-BF35-405C-AADC-BC3E677522FC}">
      <dgm:prSet/>
      <dgm:spPr/>
      <dgm:t>
        <a:bodyPr/>
        <a:lstStyle/>
        <a:p>
          <a:pPr>
            <a:defRPr cap="all"/>
          </a:pPr>
          <a:r>
            <a:rPr lang="en-US" b="1" dirty="0"/>
            <a:t>E. Education</a:t>
          </a:r>
          <a:endParaRPr lang="en-US" dirty="0"/>
        </a:p>
      </dgm:t>
    </dgm:pt>
    <dgm:pt modelId="{7E99E7D5-254A-48F3-BC8A-0A6ACEDB224F}" type="parTrans" cxnId="{240F4360-AB91-4C9B-8366-661751E505F0}">
      <dgm:prSet/>
      <dgm:spPr/>
      <dgm:t>
        <a:bodyPr/>
        <a:lstStyle/>
        <a:p>
          <a:endParaRPr lang="en-US"/>
        </a:p>
      </dgm:t>
    </dgm:pt>
    <dgm:pt modelId="{D656A72B-6CFA-4375-8052-3EF4C2B818A5}" type="sibTrans" cxnId="{240F4360-AB91-4C9B-8366-661751E505F0}">
      <dgm:prSet/>
      <dgm:spPr/>
      <dgm:t>
        <a:bodyPr/>
        <a:lstStyle/>
        <a:p>
          <a:endParaRPr lang="en-US"/>
        </a:p>
      </dgm:t>
    </dgm:pt>
    <dgm:pt modelId="{92A0DF23-CCEA-480D-8C25-70575708D871}">
      <dgm:prSet/>
      <dgm:spPr/>
      <dgm:t>
        <a:bodyPr/>
        <a:lstStyle/>
        <a:p>
          <a:pPr>
            <a:defRPr cap="all"/>
          </a:pPr>
          <a:r>
            <a:rPr lang="en-US" b="1" dirty="0"/>
            <a:t>F. Transportation</a:t>
          </a:r>
          <a:endParaRPr lang="en-US" dirty="0"/>
        </a:p>
      </dgm:t>
    </dgm:pt>
    <dgm:pt modelId="{A4DBFBAD-D424-4D0D-9AB4-6286DD17E6DF}" type="parTrans" cxnId="{7E1D0133-A6B6-43EE-956D-AEBD50BBEF3C}">
      <dgm:prSet/>
      <dgm:spPr/>
      <dgm:t>
        <a:bodyPr/>
        <a:lstStyle/>
        <a:p>
          <a:endParaRPr lang="en-US"/>
        </a:p>
      </dgm:t>
    </dgm:pt>
    <dgm:pt modelId="{B1C9CC0D-E4BA-4E00-BD48-F5A42CB1267F}" type="sibTrans" cxnId="{7E1D0133-A6B6-43EE-956D-AEBD50BBEF3C}">
      <dgm:prSet/>
      <dgm:spPr/>
      <dgm:t>
        <a:bodyPr/>
        <a:lstStyle/>
        <a:p>
          <a:endParaRPr lang="en-US"/>
        </a:p>
      </dgm:t>
    </dgm:pt>
    <dgm:pt modelId="{3B6BEE76-C077-4408-8494-C5DF821C0030}">
      <dgm:prSet/>
      <dgm:spPr/>
      <dgm:t>
        <a:bodyPr/>
        <a:lstStyle/>
        <a:p>
          <a:pPr>
            <a:defRPr cap="all"/>
          </a:pPr>
          <a:r>
            <a:rPr lang="en-US" b="1" dirty="0"/>
            <a:t>G. Entertainment</a:t>
          </a:r>
          <a:endParaRPr lang="en-US" dirty="0"/>
        </a:p>
      </dgm:t>
    </dgm:pt>
    <dgm:pt modelId="{0626F80F-F75B-4C0D-AA43-0EE40D4D1AE0}" type="parTrans" cxnId="{D5E6BFE0-BFB3-412F-AAB6-C6B67A85D661}">
      <dgm:prSet/>
      <dgm:spPr/>
      <dgm:t>
        <a:bodyPr/>
        <a:lstStyle/>
        <a:p>
          <a:endParaRPr lang="en-US"/>
        </a:p>
      </dgm:t>
    </dgm:pt>
    <dgm:pt modelId="{BC176035-5CAB-4C83-B7FD-8A1A0B33AEBA}" type="sibTrans" cxnId="{D5E6BFE0-BFB3-412F-AAB6-C6B67A85D661}">
      <dgm:prSet/>
      <dgm:spPr/>
      <dgm:t>
        <a:bodyPr/>
        <a:lstStyle/>
        <a:p>
          <a:endParaRPr lang="en-US"/>
        </a:p>
      </dgm:t>
    </dgm:pt>
    <dgm:pt modelId="{4E7A7FF3-8599-4422-A919-4FEDB29BDE63}" type="pres">
      <dgm:prSet presAssocID="{0980070B-DB01-4CF7-B6DE-03A15C2EA835}" presName="root" presStyleCnt="0">
        <dgm:presLayoutVars>
          <dgm:dir/>
          <dgm:resizeHandles val="exact"/>
        </dgm:presLayoutVars>
      </dgm:prSet>
      <dgm:spPr/>
    </dgm:pt>
    <dgm:pt modelId="{3E91295D-ADAF-413F-B5E3-C58BEDA75C81}" type="pres">
      <dgm:prSet presAssocID="{E7E9B8E6-8F5E-42C3-9F1A-C6D3D4E617B8}" presName="compNode" presStyleCnt="0"/>
      <dgm:spPr/>
    </dgm:pt>
    <dgm:pt modelId="{0DED40BF-1BD7-44F1-AC1E-96E1592ABEEE}" type="pres">
      <dgm:prSet presAssocID="{E7E9B8E6-8F5E-42C3-9F1A-C6D3D4E617B8}" presName="iconBgRect" presStyleLbl="bgShp" presStyleIdx="0" presStyleCnt="7" custLinFactNeighborX="-81724" custLinFactNeighborY="-10025"/>
      <dgm:spPr>
        <a:prstGeom prst="round2DiagRect">
          <a:avLst>
            <a:gd name="adj1" fmla="val 29727"/>
            <a:gd name="adj2" fmla="val 0"/>
          </a:avLst>
        </a:prstGeom>
      </dgm:spPr>
    </dgm:pt>
    <dgm:pt modelId="{227635B2-86A1-41FC-8A3A-B1569EE1DA54}" type="pres">
      <dgm:prSet presAssocID="{E7E9B8E6-8F5E-42C3-9F1A-C6D3D4E617B8}" presName="iconRect" presStyleLbl="node1" presStyleIdx="0" presStyleCnt="7" custLinFactX="-53118" custLinFactNeighborX="-100000" custLinFactNeighborY="-19580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Дом"/>
        </a:ext>
      </dgm:extLst>
    </dgm:pt>
    <dgm:pt modelId="{1A47027F-5B49-40F6-B254-8CDDFDEFDF61}" type="pres">
      <dgm:prSet presAssocID="{E7E9B8E6-8F5E-42C3-9F1A-C6D3D4E617B8}" presName="spaceRect" presStyleCnt="0"/>
      <dgm:spPr/>
    </dgm:pt>
    <dgm:pt modelId="{F76F73F9-27AF-4FDC-AA75-096B4DD72312}" type="pres">
      <dgm:prSet presAssocID="{E7E9B8E6-8F5E-42C3-9F1A-C6D3D4E617B8}" presName="textRect" presStyleLbl="revTx" presStyleIdx="0" presStyleCnt="7" custScaleX="100413" custLinFactNeighborX="-50249" custLinFactNeighborY="-30703">
        <dgm:presLayoutVars>
          <dgm:chMax val="1"/>
          <dgm:chPref val="1"/>
        </dgm:presLayoutVars>
      </dgm:prSet>
      <dgm:spPr/>
    </dgm:pt>
    <dgm:pt modelId="{75FAD7FA-7694-4E10-8683-8A2B9A62E9A4}" type="pres">
      <dgm:prSet presAssocID="{93FD558D-2E8A-47F7-87F8-EC5D6436389A}" presName="sibTrans" presStyleCnt="0"/>
      <dgm:spPr/>
    </dgm:pt>
    <dgm:pt modelId="{46639501-6C87-43E9-A468-ECF01BB43372}" type="pres">
      <dgm:prSet presAssocID="{CFB15D96-E30B-4AD7-A245-0FBF280C17F0}" presName="compNode" presStyleCnt="0"/>
      <dgm:spPr/>
    </dgm:pt>
    <dgm:pt modelId="{30C3A854-4455-494A-8F53-2301B1D35AEC}" type="pres">
      <dgm:prSet presAssocID="{CFB15D96-E30B-4AD7-A245-0FBF280C17F0}" presName="iconBgRect" presStyleLbl="bgShp" presStyleIdx="1" presStyleCnt="7" custLinFactX="-3413" custLinFactNeighborX="-100000" custLinFactNeighborY="-10025"/>
      <dgm:spPr>
        <a:prstGeom prst="round2DiagRect">
          <a:avLst>
            <a:gd name="adj1" fmla="val 29727"/>
            <a:gd name="adj2" fmla="val 0"/>
          </a:avLst>
        </a:prstGeom>
      </dgm:spPr>
    </dgm:pt>
    <dgm:pt modelId="{51C56E0B-9C68-44E6-A1AB-509FA03B74D2}" type="pres">
      <dgm:prSet presAssocID="{CFB15D96-E30B-4AD7-A245-0FBF280C17F0}" presName="iconRect" presStyleLbl="node1" presStyleIdx="1" presStyleCnt="7" custLinFactX="-81828" custLinFactNeighborX="-100000" custLinFactNeighborY="-19580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Медицина"/>
        </a:ext>
      </dgm:extLst>
    </dgm:pt>
    <dgm:pt modelId="{6CAD29FF-16C9-42D8-ABA7-E7A2F5683F50}" type="pres">
      <dgm:prSet presAssocID="{CFB15D96-E30B-4AD7-A245-0FBF280C17F0}" presName="spaceRect" presStyleCnt="0"/>
      <dgm:spPr/>
    </dgm:pt>
    <dgm:pt modelId="{184F01B9-7BC3-4445-BE22-61210AA9FF88}" type="pres">
      <dgm:prSet presAssocID="{CFB15D96-E30B-4AD7-A245-0FBF280C17F0}" presName="textRect" presStyleLbl="revTx" presStyleIdx="1" presStyleCnt="7" custLinFactNeighborX="-64756" custLinFactNeighborY="-33495">
        <dgm:presLayoutVars>
          <dgm:chMax val="1"/>
          <dgm:chPref val="1"/>
        </dgm:presLayoutVars>
      </dgm:prSet>
      <dgm:spPr/>
    </dgm:pt>
    <dgm:pt modelId="{F5B5A355-5353-4F54-8480-6C1AAFAEFC86}" type="pres">
      <dgm:prSet presAssocID="{DF3D132A-D893-4D8A-B7CA-D69A34F63E36}" presName="sibTrans" presStyleCnt="0"/>
      <dgm:spPr/>
    </dgm:pt>
    <dgm:pt modelId="{FC539588-C9C8-4582-9E0A-EE93F59BF89C}" type="pres">
      <dgm:prSet presAssocID="{A647FDF1-591B-4C8D-A042-DC21CDD63524}" presName="compNode" presStyleCnt="0"/>
      <dgm:spPr/>
    </dgm:pt>
    <dgm:pt modelId="{C3D366FB-80C2-437B-BDA7-681850721C54}" type="pres">
      <dgm:prSet presAssocID="{A647FDF1-591B-4C8D-A042-DC21CDD63524}" presName="iconBgRect" presStyleLbl="bgShp" presStyleIdx="2" presStyleCnt="7" custLinFactX="-51000" custLinFactNeighborX="-100000" custLinFactNeighborY="-10025"/>
      <dgm:spPr>
        <a:prstGeom prst="round2DiagRect">
          <a:avLst>
            <a:gd name="adj1" fmla="val 29727"/>
            <a:gd name="adj2" fmla="val 0"/>
          </a:avLst>
        </a:prstGeom>
      </dgm:spPr>
    </dgm:pt>
    <dgm:pt modelId="{3AD80E1F-E130-4B0B-AA32-4B56530EA76F}" type="pres">
      <dgm:prSet presAssocID="{A647FDF1-591B-4C8D-A042-DC21CDD63524}" presName="iconRect" presStyleLbl="node1" presStyleIdx="2" presStyleCnt="7" custLinFactX="-100000" custLinFactNeighborX="-171642" custLinFactNeighborY="-19580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hopping cart"/>
        </a:ext>
      </dgm:extLst>
    </dgm:pt>
    <dgm:pt modelId="{32815803-DFAA-49E0-AF0D-586A683E9021}" type="pres">
      <dgm:prSet presAssocID="{A647FDF1-591B-4C8D-A042-DC21CDD63524}" presName="spaceRect" presStyleCnt="0"/>
      <dgm:spPr/>
    </dgm:pt>
    <dgm:pt modelId="{D93706B1-4B0A-4DB7-A333-75A1E1AAB183}" type="pres">
      <dgm:prSet presAssocID="{A647FDF1-591B-4C8D-A042-DC21CDD63524}" presName="textRect" presStyleLbl="revTx" presStyleIdx="2" presStyleCnt="7" custLinFactNeighborX="-90993" custLinFactNeighborY="-37682">
        <dgm:presLayoutVars>
          <dgm:chMax val="1"/>
          <dgm:chPref val="1"/>
        </dgm:presLayoutVars>
      </dgm:prSet>
      <dgm:spPr/>
    </dgm:pt>
    <dgm:pt modelId="{F09511CF-B613-40FD-BE75-4D23AC8F2B78}" type="pres">
      <dgm:prSet presAssocID="{B34EEA91-6799-4D0D-84A7-057E091B61AE}" presName="sibTrans" presStyleCnt="0"/>
      <dgm:spPr/>
    </dgm:pt>
    <dgm:pt modelId="{BC5C635C-F2D1-45C3-847E-F026D362D8D8}" type="pres">
      <dgm:prSet presAssocID="{5602102A-C791-41B1-9BAC-0B6ED7E211C8}" presName="compNode" presStyleCnt="0"/>
      <dgm:spPr/>
    </dgm:pt>
    <dgm:pt modelId="{D2350C77-9FC6-438C-87E1-137589FEB04D}" type="pres">
      <dgm:prSet presAssocID="{5602102A-C791-41B1-9BAC-0B6ED7E211C8}" presName="iconBgRect" presStyleLbl="bgShp" presStyleIdx="3" presStyleCnt="7" custLinFactX="-98226" custLinFactNeighborX="-100000" custLinFactNeighborY="-10024"/>
      <dgm:spPr>
        <a:prstGeom prst="round2DiagRect">
          <a:avLst>
            <a:gd name="adj1" fmla="val 29727"/>
            <a:gd name="adj2" fmla="val 0"/>
          </a:avLst>
        </a:prstGeom>
      </dgm:spPr>
    </dgm:pt>
    <dgm:pt modelId="{6E34B972-FCE8-4086-A3A3-988E6366EDE3}" type="pres">
      <dgm:prSet presAssocID="{5602102A-C791-41B1-9BAC-0B6ED7E211C8}" presName="iconRect" presStyleLbl="node1" presStyleIdx="3" presStyleCnt="7" custLinFactX="-145480" custLinFactNeighborX="-200000" custLinFactNeighborY="-19580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Рубашка"/>
        </a:ext>
      </dgm:extLst>
    </dgm:pt>
    <dgm:pt modelId="{694E1AA9-95B0-49D9-AA10-C57BC0EA4D26}" type="pres">
      <dgm:prSet presAssocID="{5602102A-C791-41B1-9BAC-0B6ED7E211C8}" presName="spaceRect" presStyleCnt="0"/>
      <dgm:spPr/>
    </dgm:pt>
    <dgm:pt modelId="{C8D63489-B419-441C-9667-E395BEAEA28C}" type="pres">
      <dgm:prSet presAssocID="{5602102A-C791-41B1-9BAC-0B6ED7E211C8}" presName="textRect" presStyleLbl="revTx" presStyleIdx="3" presStyleCnt="7" custLinFactX="-20918" custLinFactNeighborX="-100000" custLinFactNeighborY="-46055">
        <dgm:presLayoutVars>
          <dgm:chMax val="1"/>
          <dgm:chPref val="1"/>
        </dgm:presLayoutVars>
      </dgm:prSet>
      <dgm:spPr/>
    </dgm:pt>
    <dgm:pt modelId="{3FFBBB31-644E-4463-A65D-E39E7EA8FCD7}" type="pres">
      <dgm:prSet presAssocID="{F10C04DE-CA4A-41CB-96F8-D7BBF9A8F62F}" presName="sibTrans" presStyleCnt="0"/>
      <dgm:spPr/>
    </dgm:pt>
    <dgm:pt modelId="{BBF1D3F3-72D1-466F-BFE8-774C526038C2}" type="pres">
      <dgm:prSet presAssocID="{88C3A1BE-BF35-405C-AADC-BC3E677522FC}" presName="compNode" presStyleCnt="0"/>
      <dgm:spPr/>
    </dgm:pt>
    <dgm:pt modelId="{1CA28D2B-92A8-4D55-951D-514ABD9C2FE7}" type="pres">
      <dgm:prSet presAssocID="{88C3A1BE-BF35-405C-AADC-BC3E677522FC}" presName="iconBgRect" presStyleLbl="bgShp" presStyleIdx="4" presStyleCnt="7" custLinFactX="-100000" custLinFactNeighborX="-139769" custLinFactNeighborY="-10024"/>
      <dgm:spPr>
        <a:prstGeom prst="round2DiagRect">
          <a:avLst>
            <a:gd name="adj1" fmla="val 29727"/>
            <a:gd name="adj2" fmla="val 0"/>
          </a:avLst>
        </a:prstGeom>
      </dgm:spPr>
    </dgm:pt>
    <dgm:pt modelId="{7BEB48E4-7D97-4676-9C66-2DDD7F21216E}" type="pres">
      <dgm:prSet presAssocID="{88C3A1BE-BF35-405C-AADC-BC3E677522FC}" presName="iconRect" presStyleLbl="node1" presStyleIdx="4" presStyleCnt="7" custLinFactX="-200000" custLinFactNeighborX="-216288" custLinFactNeighborY="-19580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Книги"/>
        </a:ext>
      </dgm:extLst>
    </dgm:pt>
    <dgm:pt modelId="{6001C01B-0505-4003-BABD-F26D58B01A62}" type="pres">
      <dgm:prSet presAssocID="{88C3A1BE-BF35-405C-AADC-BC3E677522FC}" presName="spaceRect" presStyleCnt="0"/>
      <dgm:spPr/>
    </dgm:pt>
    <dgm:pt modelId="{E473F8B2-A642-47F0-BADB-9D374BCBA285}" type="pres">
      <dgm:prSet presAssocID="{88C3A1BE-BF35-405C-AADC-BC3E677522FC}" presName="textRect" presStyleLbl="revTx" presStyleIdx="4" presStyleCnt="7" custLinFactX="-50725" custLinFactNeighborX="-100000" custLinFactNeighborY="-47592">
        <dgm:presLayoutVars>
          <dgm:chMax val="1"/>
          <dgm:chPref val="1"/>
        </dgm:presLayoutVars>
      </dgm:prSet>
      <dgm:spPr/>
    </dgm:pt>
    <dgm:pt modelId="{37568279-2032-46A9-8EF4-806684B4FBDF}" type="pres">
      <dgm:prSet presAssocID="{D656A72B-6CFA-4375-8052-3EF4C2B818A5}" presName="sibTrans" presStyleCnt="0"/>
      <dgm:spPr/>
    </dgm:pt>
    <dgm:pt modelId="{EC0BC72F-877A-404B-8CD4-0B3CC1B483AC}" type="pres">
      <dgm:prSet presAssocID="{92A0DF23-CCEA-480D-8C25-70575708D871}" presName="compNode" presStyleCnt="0"/>
      <dgm:spPr/>
    </dgm:pt>
    <dgm:pt modelId="{4EEEAB48-BDA0-498B-8B89-CE031FE22EA0}" type="pres">
      <dgm:prSet presAssocID="{92A0DF23-CCEA-480D-8C25-70575708D871}" presName="iconBgRect" presStyleLbl="bgShp" presStyleIdx="5" presStyleCnt="7" custLinFactX="199920" custLinFactY="-100000" custLinFactNeighborX="200000" custLinFactNeighborY="-147729"/>
      <dgm:spPr>
        <a:prstGeom prst="round2DiagRect">
          <a:avLst>
            <a:gd name="adj1" fmla="val 29727"/>
            <a:gd name="adj2" fmla="val 0"/>
          </a:avLst>
        </a:prstGeom>
      </dgm:spPr>
    </dgm:pt>
    <dgm:pt modelId="{5A77CFCB-5DB8-43BB-AD17-8DBC3029F5F4}" type="pres">
      <dgm:prSet presAssocID="{92A0DF23-CCEA-480D-8C25-70575708D871}" presName="iconRect" presStyleLbl="node1" presStyleIdx="5" presStyleCnt="7" custLinFactX="300000" custLinFactY="-200000" custLinFactNeighborX="393815" custLinFactNeighborY="-233865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Автобус"/>
        </a:ext>
      </dgm:extLst>
    </dgm:pt>
    <dgm:pt modelId="{3F352A06-4140-494D-98AB-583B692A2F44}" type="pres">
      <dgm:prSet presAssocID="{92A0DF23-CCEA-480D-8C25-70575708D871}" presName="spaceRect" presStyleCnt="0"/>
      <dgm:spPr/>
    </dgm:pt>
    <dgm:pt modelId="{787A001B-C53E-4270-B32D-FF01FE1C6FB5}" type="pres">
      <dgm:prSet presAssocID="{92A0DF23-CCEA-480D-8C25-70575708D871}" presName="textRect" presStyleLbl="revTx" presStyleIdx="5" presStyleCnt="7" custLinFactX="100000" custLinFactY="-200000" custLinFactNeighborX="143952" custLinFactNeighborY="-207516">
        <dgm:presLayoutVars>
          <dgm:chMax val="1"/>
          <dgm:chPref val="1"/>
        </dgm:presLayoutVars>
      </dgm:prSet>
      <dgm:spPr/>
    </dgm:pt>
    <dgm:pt modelId="{209B688A-0E81-4137-B5DA-04E643CA4725}" type="pres">
      <dgm:prSet presAssocID="{B1C9CC0D-E4BA-4E00-BD48-F5A42CB1267F}" presName="sibTrans" presStyleCnt="0"/>
      <dgm:spPr/>
    </dgm:pt>
    <dgm:pt modelId="{C9D61CA3-6042-43B7-930B-EE033D5A6648}" type="pres">
      <dgm:prSet presAssocID="{3B6BEE76-C077-4408-8494-C5DF821C0030}" presName="compNode" presStyleCnt="0"/>
      <dgm:spPr/>
    </dgm:pt>
    <dgm:pt modelId="{80415261-5AC3-499A-8CDD-FD8B63D1CE71}" type="pres">
      <dgm:prSet presAssocID="{3B6BEE76-C077-4408-8494-C5DF821C0030}" presName="iconBgRect" presStyleLbl="bgShp" presStyleIdx="6" presStyleCnt="7" custLinFactX="169409" custLinFactY="-100000" custLinFactNeighborX="200000" custLinFactNeighborY="-147729"/>
      <dgm:spPr>
        <a:prstGeom prst="round2DiagRect">
          <a:avLst>
            <a:gd name="adj1" fmla="val 29727"/>
            <a:gd name="adj2" fmla="val 0"/>
          </a:avLst>
        </a:prstGeom>
      </dgm:spPr>
    </dgm:pt>
    <dgm:pt modelId="{F50CF4EE-1337-427B-A3E8-A9F1EDC47C81}" type="pres">
      <dgm:prSet presAssocID="{3B6BEE76-C077-4408-8494-C5DF821C0030}" presName="iconRect" presStyleLbl="node1" presStyleIdx="6" presStyleCnt="7" custLinFactX="300000" custLinFactY="-200000" custLinFactNeighborX="333206" custLinFactNeighborY="-233865"/>
      <dgm:spPr>
        <a:blipFill>
          <a:blip xmlns:r="http://schemas.openxmlformats.org/officeDocument/2006/relationships"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Музыка"/>
        </a:ext>
      </dgm:extLst>
    </dgm:pt>
    <dgm:pt modelId="{AAE3FE9E-60AD-492B-9F34-F0778934DD2C}" type="pres">
      <dgm:prSet presAssocID="{3B6BEE76-C077-4408-8494-C5DF821C0030}" presName="spaceRect" presStyleCnt="0"/>
      <dgm:spPr/>
    </dgm:pt>
    <dgm:pt modelId="{AA504E32-662A-41B1-B734-BF1100DA71C6}" type="pres">
      <dgm:prSet presAssocID="{3B6BEE76-C077-4408-8494-C5DF821C0030}" presName="textRect" presStyleLbl="revTx" presStyleIdx="6" presStyleCnt="7" custLinFactX="100000" custLinFactY="-200000" custLinFactNeighborX="126705" custLinFactNeighborY="-210308">
        <dgm:presLayoutVars>
          <dgm:chMax val="1"/>
          <dgm:chPref val="1"/>
        </dgm:presLayoutVars>
      </dgm:prSet>
      <dgm:spPr/>
    </dgm:pt>
  </dgm:ptLst>
  <dgm:cxnLst>
    <dgm:cxn modelId="{8F752B00-C0C0-4961-BA09-88398483E9D1}" srcId="{0980070B-DB01-4CF7-B6DE-03A15C2EA835}" destId="{5602102A-C791-41B1-9BAC-0B6ED7E211C8}" srcOrd="3" destOrd="0" parTransId="{086EF6F1-59AC-4C03-8CEE-069EA504CACD}" sibTransId="{F10C04DE-CA4A-41CB-96F8-D7BBF9A8F62F}"/>
    <dgm:cxn modelId="{7E1D0133-A6B6-43EE-956D-AEBD50BBEF3C}" srcId="{0980070B-DB01-4CF7-B6DE-03A15C2EA835}" destId="{92A0DF23-CCEA-480D-8C25-70575708D871}" srcOrd="5" destOrd="0" parTransId="{A4DBFBAD-D424-4D0D-9AB4-6286DD17E6DF}" sibTransId="{B1C9CC0D-E4BA-4E00-BD48-F5A42CB1267F}"/>
    <dgm:cxn modelId="{9404AA5C-897B-4C67-9D5D-0F14D7358D00}" type="presOf" srcId="{88C3A1BE-BF35-405C-AADC-BC3E677522FC}" destId="{E473F8B2-A642-47F0-BADB-9D374BCBA285}" srcOrd="0" destOrd="0" presId="urn:microsoft.com/office/officeart/2018/5/layout/IconLeafLabelList"/>
    <dgm:cxn modelId="{BF29DC5E-DBE9-449D-8BF3-F9D58333B496}" type="presOf" srcId="{E7E9B8E6-8F5E-42C3-9F1A-C6D3D4E617B8}" destId="{F76F73F9-27AF-4FDC-AA75-096B4DD72312}" srcOrd="0" destOrd="0" presId="urn:microsoft.com/office/officeart/2018/5/layout/IconLeafLabelList"/>
    <dgm:cxn modelId="{240F4360-AB91-4C9B-8366-661751E505F0}" srcId="{0980070B-DB01-4CF7-B6DE-03A15C2EA835}" destId="{88C3A1BE-BF35-405C-AADC-BC3E677522FC}" srcOrd="4" destOrd="0" parTransId="{7E99E7D5-254A-48F3-BC8A-0A6ACEDB224F}" sibTransId="{D656A72B-6CFA-4375-8052-3EF4C2B818A5}"/>
    <dgm:cxn modelId="{12442848-2601-4064-97EB-E5EF029E324F}" type="presOf" srcId="{92A0DF23-CCEA-480D-8C25-70575708D871}" destId="{787A001B-C53E-4270-B32D-FF01FE1C6FB5}" srcOrd="0" destOrd="0" presId="urn:microsoft.com/office/officeart/2018/5/layout/IconLeafLabelList"/>
    <dgm:cxn modelId="{3D993473-6349-4D0B-945C-93B26660C1EB}" srcId="{0980070B-DB01-4CF7-B6DE-03A15C2EA835}" destId="{CFB15D96-E30B-4AD7-A245-0FBF280C17F0}" srcOrd="1" destOrd="0" parTransId="{30E3ADCD-AC40-47B2-A9CE-38DB727E8BC7}" sibTransId="{DF3D132A-D893-4D8A-B7CA-D69A34F63E36}"/>
    <dgm:cxn modelId="{C09E0174-41A8-469F-9C81-E398B4C4154C}" srcId="{0980070B-DB01-4CF7-B6DE-03A15C2EA835}" destId="{E7E9B8E6-8F5E-42C3-9F1A-C6D3D4E617B8}" srcOrd="0" destOrd="0" parTransId="{02749946-D477-4B1D-B7A2-57D1B6C8A9B4}" sibTransId="{93FD558D-2E8A-47F7-87F8-EC5D6436389A}"/>
    <dgm:cxn modelId="{686CFE80-9DF8-431D-946C-9E268C17DB24}" type="presOf" srcId="{0980070B-DB01-4CF7-B6DE-03A15C2EA835}" destId="{4E7A7FF3-8599-4422-A919-4FEDB29BDE63}" srcOrd="0" destOrd="0" presId="urn:microsoft.com/office/officeart/2018/5/layout/IconLeafLabelList"/>
    <dgm:cxn modelId="{33DD0F95-1E0A-4AFD-8405-72D30C231749}" type="presOf" srcId="{A647FDF1-591B-4C8D-A042-DC21CDD63524}" destId="{D93706B1-4B0A-4DB7-A333-75A1E1AAB183}" srcOrd="0" destOrd="0" presId="urn:microsoft.com/office/officeart/2018/5/layout/IconLeafLabelList"/>
    <dgm:cxn modelId="{A7702795-82AE-4FB8-81AD-67E4C699335B}" type="presOf" srcId="{5602102A-C791-41B1-9BAC-0B6ED7E211C8}" destId="{C8D63489-B419-441C-9667-E395BEAEA28C}" srcOrd="0" destOrd="0" presId="urn:microsoft.com/office/officeart/2018/5/layout/IconLeafLabelList"/>
    <dgm:cxn modelId="{3B62C0C4-1741-437F-9CBA-835C4005A497}" type="presOf" srcId="{CFB15D96-E30B-4AD7-A245-0FBF280C17F0}" destId="{184F01B9-7BC3-4445-BE22-61210AA9FF88}" srcOrd="0" destOrd="0" presId="urn:microsoft.com/office/officeart/2018/5/layout/IconLeafLabelList"/>
    <dgm:cxn modelId="{D5E6BFE0-BFB3-412F-AAB6-C6B67A85D661}" srcId="{0980070B-DB01-4CF7-B6DE-03A15C2EA835}" destId="{3B6BEE76-C077-4408-8494-C5DF821C0030}" srcOrd="6" destOrd="0" parTransId="{0626F80F-F75B-4C0D-AA43-0EE40D4D1AE0}" sibTransId="{BC176035-5CAB-4C83-B7FD-8A1A0B33AEBA}"/>
    <dgm:cxn modelId="{275208EB-D51A-465B-9569-D920CF9A271F}" type="presOf" srcId="{3B6BEE76-C077-4408-8494-C5DF821C0030}" destId="{AA504E32-662A-41B1-B734-BF1100DA71C6}" srcOrd="0" destOrd="0" presId="urn:microsoft.com/office/officeart/2018/5/layout/IconLeafLabelList"/>
    <dgm:cxn modelId="{25963BF6-1B2B-4D6E-9754-408512F35EF1}" srcId="{0980070B-DB01-4CF7-B6DE-03A15C2EA835}" destId="{A647FDF1-591B-4C8D-A042-DC21CDD63524}" srcOrd="2" destOrd="0" parTransId="{20177B70-31EC-40B7-92DA-8C01C86684E6}" sibTransId="{B34EEA91-6799-4D0D-84A7-057E091B61AE}"/>
    <dgm:cxn modelId="{AEAA9FD6-A3C7-4E11-AA4C-AD5085ED37BA}" type="presParOf" srcId="{4E7A7FF3-8599-4422-A919-4FEDB29BDE63}" destId="{3E91295D-ADAF-413F-B5E3-C58BEDA75C81}" srcOrd="0" destOrd="0" presId="urn:microsoft.com/office/officeart/2018/5/layout/IconLeafLabelList"/>
    <dgm:cxn modelId="{08112FB0-DCDE-4021-AB0B-845C3C54D1DE}" type="presParOf" srcId="{3E91295D-ADAF-413F-B5E3-C58BEDA75C81}" destId="{0DED40BF-1BD7-44F1-AC1E-96E1592ABEEE}" srcOrd="0" destOrd="0" presId="urn:microsoft.com/office/officeart/2018/5/layout/IconLeafLabelList"/>
    <dgm:cxn modelId="{B9AF4774-E05A-4805-90F6-9CDA8330658A}" type="presParOf" srcId="{3E91295D-ADAF-413F-B5E3-C58BEDA75C81}" destId="{227635B2-86A1-41FC-8A3A-B1569EE1DA54}" srcOrd="1" destOrd="0" presId="urn:microsoft.com/office/officeart/2018/5/layout/IconLeafLabelList"/>
    <dgm:cxn modelId="{B8E7762A-361C-4E96-B08A-CB631C982E5F}" type="presParOf" srcId="{3E91295D-ADAF-413F-B5E3-C58BEDA75C81}" destId="{1A47027F-5B49-40F6-B254-8CDDFDEFDF61}" srcOrd="2" destOrd="0" presId="urn:microsoft.com/office/officeart/2018/5/layout/IconLeafLabelList"/>
    <dgm:cxn modelId="{40783505-EE34-44FE-AF09-10DEBF33AA50}" type="presParOf" srcId="{3E91295D-ADAF-413F-B5E3-C58BEDA75C81}" destId="{F76F73F9-27AF-4FDC-AA75-096B4DD72312}" srcOrd="3" destOrd="0" presId="urn:microsoft.com/office/officeart/2018/5/layout/IconLeafLabelList"/>
    <dgm:cxn modelId="{1A399E84-A6F5-4442-83B0-2A8FA48ACCBE}" type="presParOf" srcId="{4E7A7FF3-8599-4422-A919-4FEDB29BDE63}" destId="{75FAD7FA-7694-4E10-8683-8A2B9A62E9A4}" srcOrd="1" destOrd="0" presId="urn:microsoft.com/office/officeart/2018/5/layout/IconLeafLabelList"/>
    <dgm:cxn modelId="{949B6CB9-D65C-4594-A70D-472F545636FB}" type="presParOf" srcId="{4E7A7FF3-8599-4422-A919-4FEDB29BDE63}" destId="{46639501-6C87-43E9-A468-ECF01BB43372}" srcOrd="2" destOrd="0" presId="urn:microsoft.com/office/officeart/2018/5/layout/IconLeafLabelList"/>
    <dgm:cxn modelId="{61588FE0-E0C6-4E9B-A6BB-9F04CE0B3C4F}" type="presParOf" srcId="{46639501-6C87-43E9-A468-ECF01BB43372}" destId="{30C3A854-4455-494A-8F53-2301B1D35AEC}" srcOrd="0" destOrd="0" presId="urn:microsoft.com/office/officeart/2018/5/layout/IconLeafLabelList"/>
    <dgm:cxn modelId="{C4CFACE5-8E75-455B-80F8-E52CEA2CB5CF}" type="presParOf" srcId="{46639501-6C87-43E9-A468-ECF01BB43372}" destId="{51C56E0B-9C68-44E6-A1AB-509FA03B74D2}" srcOrd="1" destOrd="0" presId="urn:microsoft.com/office/officeart/2018/5/layout/IconLeafLabelList"/>
    <dgm:cxn modelId="{D912FC78-1D06-4D30-B2B7-12C403AF051D}" type="presParOf" srcId="{46639501-6C87-43E9-A468-ECF01BB43372}" destId="{6CAD29FF-16C9-42D8-ABA7-E7A2F5683F50}" srcOrd="2" destOrd="0" presId="urn:microsoft.com/office/officeart/2018/5/layout/IconLeafLabelList"/>
    <dgm:cxn modelId="{19C72AB3-C8DB-478E-A388-483FA0B29C27}" type="presParOf" srcId="{46639501-6C87-43E9-A468-ECF01BB43372}" destId="{184F01B9-7BC3-4445-BE22-61210AA9FF88}" srcOrd="3" destOrd="0" presId="urn:microsoft.com/office/officeart/2018/5/layout/IconLeafLabelList"/>
    <dgm:cxn modelId="{0F3F7A09-4C19-4A56-BFA7-07A671CB7F8E}" type="presParOf" srcId="{4E7A7FF3-8599-4422-A919-4FEDB29BDE63}" destId="{F5B5A355-5353-4F54-8480-6C1AAFAEFC86}" srcOrd="3" destOrd="0" presId="urn:microsoft.com/office/officeart/2018/5/layout/IconLeafLabelList"/>
    <dgm:cxn modelId="{326408C3-9EFE-4AF5-BCF8-6D61E11D26D8}" type="presParOf" srcId="{4E7A7FF3-8599-4422-A919-4FEDB29BDE63}" destId="{FC539588-C9C8-4582-9E0A-EE93F59BF89C}" srcOrd="4" destOrd="0" presId="urn:microsoft.com/office/officeart/2018/5/layout/IconLeafLabelList"/>
    <dgm:cxn modelId="{5E5C038B-5ABD-46FE-9AD4-C1050C731B6C}" type="presParOf" srcId="{FC539588-C9C8-4582-9E0A-EE93F59BF89C}" destId="{C3D366FB-80C2-437B-BDA7-681850721C54}" srcOrd="0" destOrd="0" presId="urn:microsoft.com/office/officeart/2018/5/layout/IconLeafLabelList"/>
    <dgm:cxn modelId="{33A75D66-F409-4E33-AF29-F9D13CA99B3F}" type="presParOf" srcId="{FC539588-C9C8-4582-9E0A-EE93F59BF89C}" destId="{3AD80E1F-E130-4B0B-AA32-4B56530EA76F}" srcOrd="1" destOrd="0" presId="urn:microsoft.com/office/officeart/2018/5/layout/IconLeafLabelList"/>
    <dgm:cxn modelId="{FF4AF9BD-0C6D-4F8F-B737-684052A5F059}" type="presParOf" srcId="{FC539588-C9C8-4582-9E0A-EE93F59BF89C}" destId="{32815803-DFAA-49E0-AF0D-586A683E9021}" srcOrd="2" destOrd="0" presId="urn:microsoft.com/office/officeart/2018/5/layout/IconLeafLabelList"/>
    <dgm:cxn modelId="{11EBA8A4-4975-4CF5-9640-A5BA11B864C8}" type="presParOf" srcId="{FC539588-C9C8-4582-9E0A-EE93F59BF89C}" destId="{D93706B1-4B0A-4DB7-A333-75A1E1AAB183}" srcOrd="3" destOrd="0" presId="urn:microsoft.com/office/officeart/2018/5/layout/IconLeafLabelList"/>
    <dgm:cxn modelId="{53F033E6-B297-4F5E-A1DA-39A99561FD54}" type="presParOf" srcId="{4E7A7FF3-8599-4422-A919-4FEDB29BDE63}" destId="{F09511CF-B613-40FD-BE75-4D23AC8F2B78}" srcOrd="5" destOrd="0" presId="urn:microsoft.com/office/officeart/2018/5/layout/IconLeafLabelList"/>
    <dgm:cxn modelId="{58ED0579-FA7D-492E-BA25-13178B7A123E}" type="presParOf" srcId="{4E7A7FF3-8599-4422-A919-4FEDB29BDE63}" destId="{BC5C635C-F2D1-45C3-847E-F026D362D8D8}" srcOrd="6" destOrd="0" presId="urn:microsoft.com/office/officeart/2018/5/layout/IconLeafLabelList"/>
    <dgm:cxn modelId="{A163EAAC-1FDE-4F95-877E-D09A11B57189}" type="presParOf" srcId="{BC5C635C-F2D1-45C3-847E-F026D362D8D8}" destId="{D2350C77-9FC6-438C-87E1-137589FEB04D}" srcOrd="0" destOrd="0" presId="urn:microsoft.com/office/officeart/2018/5/layout/IconLeafLabelList"/>
    <dgm:cxn modelId="{B1BB54D5-C188-4EDB-866C-5A02A976CF84}" type="presParOf" srcId="{BC5C635C-F2D1-45C3-847E-F026D362D8D8}" destId="{6E34B972-FCE8-4086-A3A3-988E6366EDE3}" srcOrd="1" destOrd="0" presId="urn:microsoft.com/office/officeart/2018/5/layout/IconLeafLabelList"/>
    <dgm:cxn modelId="{3D25AF5B-2753-42B2-95C9-093011EFE6D7}" type="presParOf" srcId="{BC5C635C-F2D1-45C3-847E-F026D362D8D8}" destId="{694E1AA9-95B0-49D9-AA10-C57BC0EA4D26}" srcOrd="2" destOrd="0" presId="urn:microsoft.com/office/officeart/2018/5/layout/IconLeafLabelList"/>
    <dgm:cxn modelId="{CC15E2BE-9572-46C5-BFF3-EB6E42F3E5E4}" type="presParOf" srcId="{BC5C635C-F2D1-45C3-847E-F026D362D8D8}" destId="{C8D63489-B419-441C-9667-E395BEAEA28C}" srcOrd="3" destOrd="0" presId="urn:microsoft.com/office/officeart/2018/5/layout/IconLeafLabelList"/>
    <dgm:cxn modelId="{AB076AAB-35A9-4FF9-A6EA-7D7C4E2D95E4}" type="presParOf" srcId="{4E7A7FF3-8599-4422-A919-4FEDB29BDE63}" destId="{3FFBBB31-644E-4463-A65D-E39E7EA8FCD7}" srcOrd="7" destOrd="0" presId="urn:microsoft.com/office/officeart/2018/5/layout/IconLeafLabelList"/>
    <dgm:cxn modelId="{284CA4D8-68DF-4042-91DA-57000360C7AF}" type="presParOf" srcId="{4E7A7FF3-8599-4422-A919-4FEDB29BDE63}" destId="{BBF1D3F3-72D1-466F-BFE8-774C526038C2}" srcOrd="8" destOrd="0" presId="urn:microsoft.com/office/officeart/2018/5/layout/IconLeafLabelList"/>
    <dgm:cxn modelId="{CFC1FC5F-0685-4377-A4FB-D1A9B579DD81}" type="presParOf" srcId="{BBF1D3F3-72D1-466F-BFE8-774C526038C2}" destId="{1CA28D2B-92A8-4D55-951D-514ABD9C2FE7}" srcOrd="0" destOrd="0" presId="urn:microsoft.com/office/officeart/2018/5/layout/IconLeafLabelList"/>
    <dgm:cxn modelId="{84FD419F-194D-4A84-BDA2-A25769DEB8C2}" type="presParOf" srcId="{BBF1D3F3-72D1-466F-BFE8-774C526038C2}" destId="{7BEB48E4-7D97-4676-9C66-2DDD7F21216E}" srcOrd="1" destOrd="0" presId="urn:microsoft.com/office/officeart/2018/5/layout/IconLeafLabelList"/>
    <dgm:cxn modelId="{4664CB4A-2E4F-42C5-AA1C-B9A598E861F7}" type="presParOf" srcId="{BBF1D3F3-72D1-466F-BFE8-774C526038C2}" destId="{6001C01B-0505-4003-BABD-F26D58B01A62}" srcOrd="2" destOrd="0" presId="urn:microsoft.com/office/officeart/2018/5/layout/IconLeafLabelList"/>
    <dgm:cxn modelId="{CBCCCD5E-E17F-4942-8061-A9C83C502812}" type="presParOf" srcId="{BBF1D3F3-72D1-466F-BFE8-774C526038C2}" destId="{E473F8B2-A642-47F0-BADB-9D374BCBA285}" srcOrd="3" destOrd="0" presId="urn:microsoft.com/office/officeart/2018/5/layout/IconLeafLabelList"/>
    <dgm:cxn modelId="{D2090868-5142-4200-BC09-E061C692E702}" type="presParOf" srcId="{4E7A7FF3-8599-4422-A919-4FEDB29BDE63}" destId="{37568279-2032-46A9-8EF4-806684B4FBDF}" srcOrd="9" destOrd="0" presId="urn:microsoft.com/office/officeart/2018/5/layout/IconLeafLabelList"/>
    <dgm:cxn modelId="{ED3F0E94-65E5-40FA-85AA-0E7E65083FAD}" type="presParOf" srcId="{4E7A7FF3-8599-4422-A919-4FEDB29BDE63}" destId="{EC0BC72F-877A-404B-8CD4-0B3CC1B483AC}" srcOrd="10" destOrd="0" presId="urn:microsoft.com/office/officeart/2018/5/layout/IconLeafLabelList"/>
    <dgm:cxn modelId="{BAD5E11F-3413-4E5B-BFD2-E9B5645FB193}" type="presParOf" srcId="{EC0BC72F-877A-404B-8CD4-0B3CC1B483AC}" destId="{4EEEAB48-BDA0-498B-8B89-CE031FE22EA0}" srcOrd="0" destOrd="0" presId="urn:microsoft.com/office/officeart/2018/5/layout/IconLeafLabelList"/>
    <dgm:cxn modelId="{7BB9F3A9-8845-4C22-BB5C-6F98E0262C59}" type="presParOf" srcId="{EC0BC72F-877A-404B-8CD4-0B3CC1B483AC}" destId="{5A77CFCB-5DB8-43BB-AD17-8DBC3029F5F4}" srcOrd="1" destOrd="0" presId="urn:microsoft.com/office/officeart/2018/5/layout/IconLeafLabelList"/>
    <dgm:cxn modelId="{E29ECA43-88D6-4A49-8D1B-ABB35951C182}" type="presParOf" srcId="{EC0BC72F-877A-404B-8CD4-0B3CC1B483AC}" destId="{3F352A06-4140-494D-98AB-583B692A2F44}" srcOrd="2" destOrd="0" presId="urn:microsoft.com/office/officeart/2018/5/layout/IconLeafLabelList"/>
    <dgm:cxn modelId="{8CACFD61-A5A8-4E9B-A7F2-D28FE5269773}" type="presParOf" srcId="{EC0BC72F-877A-404B-8CD4-0B3CC1B483AC}" destId="{787A001B-C53E-4270-B32D-FF01FE1C6FB5}" srcOrd="3" destOrd="0" presId="urn:microsoft.com/office/officeart/2018/5/layout/IconLeafLabelList"/>
    <dgm:cxn modelId="{1440F7DC-B44D-4226-A74B-B20B73584875}" type="presParOf" srcId="{4E7A7FF3-8599-4422-A919-4FEDB29BDE63}" destId="{209B688A-0E81-4137-B5DA-04E643CA4725}" srcOrd="11" destOrd="0" presId="urn:microsoft.com/office/officeart/2018/5/layout/IconLeafLabelList"/>
    <dgm:cxn modelId="{15376889-669F-4E76-AFBA-EF677D46785A}" type="presParOf" srcId="{4E7A7FF3-8599-4422-A919-4FEDB29BDE63}" destId="{C9D61CA3-6042-43B7-930B-EE033D5A6648}" srcOrd="12" destOrd="0" presId="urn:microsoft.com/office/officeart/2018/5/layout/IconLeafLabelList"/>
    <dgm:cxn modelId="{7F8AFBC6-5C56-4ABC-B643-36FCDECC9D39}" type="presParOf" srcId="{C9D61CA3-6042-43B7-930B-EE033D5A6648}" destId="{80415261-5AC3-499A-8CDD-FD8B63D1CE71}" srcOrd="0" destOrd="0" presId="urn:microsoft.com/office/officeart/2018/5/layout/IconLeafLabelList"/>
    <dgm:cxn modelId="{0A1630C5-EE08-43E9-BC98-88C0FEE0C6AE}" type="presParOf" srcId="{C9D61CA3-6042-43B7-930B-EE033D5A6648}" destId="{F50CF4EE-1337-427B-A3E8-A9F1EDC47C81}" srcOrd="1" destOrd="0" presId="urn:microsoft.com/office/officeart/2018/5/layout/IconLeafLabelList"/>
    <dgm:cxn modelId="{91D7FFC7-83D1-4CB4-A02C-2A0AC4C9A6C8}" type="presParOf" srcId="{C9D61CA3-6042-43B7-930B-EE033D5A6648}" destId="{AAE3FE9E-60AD-492B-9F34-F0778934DD2C}" srcOrd="2" destOrd="0" presId="urn:microsoft.com/office/officeart/2018/5/layout/IconLeafLabelList"/>
    <dgm:cxn modelId="{193B40D2-A53D-48A4-9825-4AA60625E270}" type="presParOf" srcId="{C9D61CA3-6042-43B7-930B-EE033D5A6648}" destId="{AA504E32-662A-41B1-B734-BF1100DA71C6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79C67E4-6C4D-4BFE-8620-FC732E3292F2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FFBCF4FA-56D7-464C-AFFF-CE2EDED2514E}">
      <dgm:prSet/>
      <dgm:spPr/>
      <dgm:t>
        <a:bodyPr/>
        <a:lstStyle/>
        <a:p>
          <a:pPr>
            <a:defRPr cap="all"/>
          </a:pPr>
          <a:r>
            <a:rPr lang="ru-RU" dirty="0"/>
            <a:t>1</a:t>
          </a:r>
          <a:r>
            <a:rPr lang="en-US" dirty="0"/>
            <a:t> You should always keep track of your expenses. </a:t>
          </a:r>
        </a:p>
      </dgm:t>
    </dgm:pt>
    <dgm:pt modelId="{D9D45EE9-1FFD-46EA-838E-2C8817C549E9}" type="parTrans" cxnId="{02542DBF-F113-4091-BC2F-671C7574CCC7}">
      <dgm:prSet/>
      <dgm:spPr/>
      <dgm:t>
        <a:bodyPr/>
        <a:lstStyle/>
        <a:p>
          <a:endParaRPr lang="en-US"/>
        </a:p>
      </dgm:t>
    </dgm:pt>
    <dgm:pt modelId="{543D3291-5F5C-4C66-B6DA-520A2F4F1C09}" type="sibTrans" cxnId="{02542DBF-F113-4091-BC2F-671C7574CCC7}">
      <dgm:prSet/>
      <dgm:spPr/>
      <dgm:t>
        <a:bodyPr/>
        <a:lstStyle/>
        <a:p>
          <a:endParaRPr lang="en-US"/>
        </a:p>
      </dgm:t>
    </dgm:pt>
    <dgm:pt modelId="{1E335638-57C9-473D-A230-678A6238343C}">
      <dgm:prSet/>
      <dgm:spPr/>
      <dgm:t>
        <a:bodyPr/>
        <a:lstStyle/>
        <a:p>
          <a:pPr>
            <a:defRPr cap="all"/>
          </a:pPr>
          <a:r>
            <a:rPr lang="ru-RU" dirty="0"/>
            <a:t>2</a:t>
          </a:r>
          <a:r>
            <a:rPr lang="en-US" dirty="0"/>
            <a:t> Tracking your budget is necessary to reconsider your expenses. </a:t>
          </a:r>
        </a:p>
      </dgm:t>
    </dgm:pt>
    <dgm:pt modelId="{6B2E28C7-DAFC-473C-AB70-05B930345ECC}" type="parTrans" cxnId="{2AE1AB30-36AE-4E86-9234-A06032E7270A}">
      <dgm:prSet/>
      <dgm:spPr/>
      <dgm:t>
        <a:bodyPr/>
        <a:lstStyle/>
        <a:p>
          <a:endParaRPr lang="en-US"/>
        </a:p>
      </dgm:t>
    </dgm:pt>
    <dgm:pt modelId="{EE68DA2E-A92A-4848-A7DA-CFAA8B012E9C}" type="sibTrans" cxnId="{2AE1AB30-36AE-4E86-9234-A06032E7270A}">
      <dgm:prSet/>
      <dgm:spPr/>
      <dgm:t>
        <a:bodyPr/>
        <a:lstStyle/>
        <a:p>
          <a:endParaRPr lang="en-US"/>
        </a:p>
      </dgm:t>
    </dgm:pt>
    <dgm:pt modelId="{4437225C-49DA-4B60-8C5B-4F23B3844370}">
      <dgm:prSet/>
      <dgm:spPr/>
      <dgm:t>
        <a:bodyPr/>
        <a:lstStyle/>
        <a:p>
          <a:pPr>
            <a:defRPr cap="all"/>
          </a:pPr>
          <a:r>
            <a:rPr lang="ru-RU"/>
            <a:t>3</a:t>
          </a:r>
          <a:r>
            <a:rPr lang="en-US"/>
            <a:t> </a:t>
          </a:r>
          <a:r>
            <a:rPr lang="en-US" dirty="0"/>
            <a:t>If you track your expenses, you will never be in debt</a:t>
          </a:r>
        </a:p>
      </dgm:t>
    </dgm:pt>
    <dgm:pt modelId="{13A08B32-CEE9-4C54-A27E-C37E8765F535}" type="parTrans" cxnId="{A2A1BDFF-BB6D-4249-A7DE-7A82B2E157C9}">
      <dgm:prSet/>
      <dgm:spPr/>
      <dgm:t>
        <a:bodyPr/>
        <a:lstStyle/>
        <a:p>
          <a:endParaRPr lang="en-US"/>
        </a:p>
      </dgm:t>
    </dgm:pt>
    <dgm:pt modelId="{F3E05E6E-E257-4966-8702-590475DD86E2}" type="sibTrans" cxnId="{A2A1BDFF-BB6D-4249-A7DE-7A82B2E157C9}">
      <dgm:prSet/>
      <dgm:spPr/>
      <dgm:t>
        <a:bodyPr/>
        <a:lstStyle/>
        <a:p>
          <a:endParaRPr lang="en-US"/>
        </a:p>
      </dgm:t>
    </dgm:pt>
    <dgm:pt modelId="{C6617452-5109-44E5-90E3-26601FE7E8DF}" type="pres">
      <dgm:prSet presAssocID="{B79C67E4-6C4D-4BFE-8620-FC732E3292F2}" presName="root" presStyleCnt="0">
        <dgm:presLayoutVars>
          <dgm:dir/>
          <dgm:resizeHandles val="exact"/>
        </dgm:presLayoutVars>
      </dgm:prSet>
      <dgm:spPr/>
    </dgm:pt>
    <dgm:pt modelId="{3697C1F2-F059-4246-B553-DEDA45E48391}" type="pres">
      <dgm:prSet presAssocID="{FFBCF4FA-56D7-464C-AFFF-CE2EDED2514E}" presName="compNode" presStyleCnt="0"/>
      <dgm:spPr/>
    </dgm:pt>
    <dgm:pt modelId="{479FB5C9-3E98-4D07-BAAB-D5AA2CCD7998}" type="pres">
      <dgm:prSet presAssocID="{FFBCF4FA-56D7-464C-AFFF-CE2EDED2514E}" presName="iconBgRect" presStyleLbl="bgShp" presStyleIdx="0" presStyleCnt="3"/>
      <dgm:spPr>
        <a:prstGeom prst="round2DiagRect">
          <a:avLst>
            <a:gd name="adj1" fmla="val 29727"/>
            <a:gd name="adj2" fmla="val 0"/>
          </a:avLst>
        </a:prstGeom>
      </dgm:spPr>
    </dgm:pt>
    <dgm:pt modelId="{54D952FD-A44E-4DB1-9869-49914FBEE471}" type="pres">
      <dgm:prSet presAssocID="{FFBCF4FA-56D7-464C-AFFF-CE2EDED2514E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Деньги"/>
        </a:ext>
      </dgm:extLst>
    </dgm:pt>
    <dgm:pt modelId="{36E2DDD5-C638-46F8-A40F-4590617C476E}" type="pres">
      <dgm:prSet presAssocID="{FFBCF4FA-56D7-464C-AFFF-CE2EDED2514E}" presName="spaceRect" presStyleCnt="0"/>
      <dgm:spPr/>
    </dgm:pt>
    <dgm:pt modelId="{26846B9F-62D6-40EA-BCC2-8D070BC02E90}" type="pres">
      <dgm:prSet presAssocID="{FFBCF4FA-56D7-464C-AFFF-CE2EDED2514E}" presName="textRect" presStyleLbl="revTx" presStyleIdx="0" presStyleCnt="3">
        <dgm:presLayoutVars>
          <dgm:chMax val="1"/>
          <dgm:chPref val="1"/>
        </dgm:presLayoutVars>
      </dgm:prSet>
      <dgm:spPr/>
    </dgm:pt>
    <dgm:pt modelId="{F45FE41A-8E24-4FC9-A176-10372D72AB68}" type="pres">
      <dgm:prSet presAssocID="{543D3291-5F5C-4C66-B6DA-520A2F4F1C09}" presName="sibTrans" presStyleCnt="0"/>
      <dgm:spPr/>
    </dgm:pt>
    <dgm:pt modelId="{8BD23170-CD7F-46B8-8CAC-9F2D2B75EFDC}" type="pres">
      <dgm:prSet presAssocID="{1E335638-57C9-473D-A230-678A6238343C}" presName="compNode" presStyleCnt="0"/>
      <dgm:spPr/>
    </dgm:pt>
    <dgm:pt modelId="{64600B2A-3E4D-456B-92B1-2139849E4109}" type="pres">
      <dgm:prSet presAssocID="{1E335638-57C9-473D-A230-678A6238343C}" presName="iconBgRect" presStyleLbl="bgShp" presStyleIdx="1" presStyleCnt="3"/>
      <dgm:spPr>
        <a:prstGeom prst="round2DiagRect">
          <a:avLst>
            <a:gd name="adj1" fmla="val 29727"/>
            <a:gd name="adj2" fmla="val 0"/>
          </a:avLst>
        </a:prstGeom>
      </dgm:spPr>
    </dgm:pt>
    <dgm:pt modelId="{F705B022-C594-4BC4-A558-AEC561B3A3A9}" type="pres">
      <dgm:prSet presAssocID="{1E335638-57C9-473D-A230-678A6238343C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Монеты"/>
        </a:ext>
      </dgm:extLst>
    </dgm:pt>
    <dgm:pt modelId="{59E35CE6-7949-4F2B-89D8-58E5518FCDCE}" type="pres">
      <dgm:prSet presAssocID="{1E335638-57C9-473D-A230-678A6238343C}" presName="spaceRect" presStyleCnt="0"/>
      <dgm:spPr/>
    </dgm:pt>
    <dgm:pt modelId="{A07BD4AC-A036-4401-A2BC-BE7F20BC79B3}" type="pres">
      <dgm:prSet presAssocID="{1E335638-57C9-473D-A230-678A6238343C}" presName="textRect" presStyleLbl="revTx" presStyleIdx="1" presStyleCnt="3">
        <dgm:presLayoutVars>
          <dgm:chMax val="1"/>
          <dgm:chPref val="1"/>
        </dgm:presLayoutVars>
      </dgm:prSet>
      <dgm:spPr/>
    </dgm:pt>
    <dgm:pt modelId="{BE50541E-C3AE-4C71-A6EC-3B9F1EDF5561}" type="pres">
      <dgm:prSet presAssocID="{EE68DA2E-A92A-4848-A7DA-CFAA8B012E9C}" presName="sibTrans" presStyleCnt="0"/>
      <dgm:spPr/>
    </dgm:pt>
    <dgm:pt modelId="{86EC357D-4E6C-4452-A424-86D092CC3689}" type="pres">
      <dgm:prSet presAssocID="{4437225C-49DA-4B60-8C5B-4F23B3844370}" presName="compNode" presStyleCnt="0"/>
      <dgm:spPr/>
    </dgm:pt>
    <dgm:pt modelId="{47FA62A4-955F-4999-9BB1-9816E6DE5DFE}" type="pres">
      <dgm:prSet presAssocID="{4437225C-49DA-4B60-8C5B-4F23B3844370}" presName="iconBgRect" presStyleLbl="bgShp" presStyleIdx="2" presStyleCnt="3"/>
      <dgm:spPr>
        <a:prstGeom prst="round2DiagRect">
          <a:avLst>
            <a:gd name="adj1" fmla="val 29727"/>
            <a:gd name="adj2" fmla="val 0"/>
          </a:avLst>
        </a:prstGeom>
      </dgm:spPr>
    </dgm:pt>
    <dgm:pt modelId="{E9C23039-19D7-4CE4-A05B-EF9B80B42BD1}" type="pres">
      <dgm:prSet presAssocID="{4437225C-49DA-4B60-8C5B-4F23B3844370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Доллар"/>
        </a:ext>
      </dgm:extLst>
    </dgm:pt>
    <dgm:pt modelId="{61E224DF-1588-4364-87E6-F03FC04B6CBD}" type="pres">
      <dgm:prSet presAssocID="{4437225C-49DA-4B60-8C5B-4F23B3844370}" presName="spaceRect" presStyleCnt="0"/>
      <dgm:spPr/>
    </dgm:pt>
    <dgm:pt modelId="{C7A7B291-6CF9-49AD-BD0C-3053165219AC}" type="pres">
      <dgm:prSet presAssocID="{4437225C-49DA-4B60-8C5B-4F23B3844370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068AB81C-B4C9-4577-8F19-7F7A68B8AB0E}" type="presOf" srcId="{4437225C-49DA-4B60-8C5B-4F23B3844370}" destId="{C7A7B291-6CF9-49AD-BD0C-3053165219AC}" srcOrd="0" destOrd="0" presId="urn:microsoft.com/office/officeart/2018/5/layout/IconLeafLabelList"/>
    <dgm:cxn modelId="{EBAE6E28-B4C7-457A-87F8-C88E9737EB2F}" type="presOf" srcId="{FFBCF4FA-56D7-464C-AFFF-CE2EDED2514E}" destId="{26846B9F-62D6-40EA-BCC2-8D070BC02E90}" srcOrd="0" destOrd="0" presId="urn:microsoft.com/office/officeart/2018/5/layout/IconLeafLabelList"/>
    <dgm:cxn modelId="{2AE1AB30-36AE-4E86-9234-A06032E7270A}" srcId="{B79C67E4-6C4D-4BFE-8620-FC732E3292F2}" destId="{1E335638-57C9-473D-A230-678A6238343C}" srcOrd="1" destOrd="0" parTransId="{6B2E28C7-DAFC-473C-AB70-05B930345ECC}" sibTransId="{EE68DA2E-A92A-4848-A7DA-CFAA8B012E9C}"/>
    <dgm:cxn modelId="{D63E1455-2B51-48D3-A547-92F6BEB7A144}" type="presOf" srcId="{1E335638-57C9-473D-A230-678A6238343C}" destId="{A07BD4AC-A036-4401-A2BC-BE7F20BC79B3}" srcOrd="0" destOrd="0" presId="urn:microsoft.com/office/officeart/2018/5/layout/IconLeafLabelList"/>
    <dgm:cxn modelId="{A4C11658-61EC-40D5-9D99-6C2D9F900B16}" type="presOf" srcId="{B79C67E4-6C4D-4BFE-8620-FC732E3292F2}" destId="{C6617452-5109-44E5-90E3-26601FE7E8DF}" srcOrd="0" destOrd="0" presId="urn:microsoft.com/office/officeart/2018/5/layout/IconLeafLabelList"/>
    <dgm:cxn modelId="{02542DBF-F113-4091-BC2F-671C7574CCC7}" srcId="{B79C67E4-6C4D-4BFE-8620-FC732E3292F2}" destId="{FFBCF4FA-56D7-464C-AFFF-CE2EDED2514E}" srcOrd="0" destOrd="0" parTransId="{D9D45EE9-1FFD-46EA-838E-2C8817C549E9}" sibTransId="{543D3291-5F5C-4C66-B6DA-520A2F4F1C09}"/>
    <dgm:cxn modelId="{A2A1BDFF-BB6D-4249-A7DE-7A82B2E157C9}" srcId="{B79C67E4-6C4D-4BFE-8620-FC732E3292F2}" destId="{4437225C-49DA-4B60-8C5B-4F23B3844370}" srcOrd="2" destOrd="0" parTransId="{13A08B32-CEE9-4C54-A27E-C37E8765F535}" sibTransId="{F3E05E6E-E257-4966-8702-590475DD86E2}"/>
    <dgm:cxn modelId="{91059C75-F145-4CC2-911E-395EB4516CD6}" type="presParOf" srcId="{C6617452-5109-44E5-90E3-26601FE7E8DF}" destId="{3697C1F2-F059-4246-B553-DEDA45E48391}" srcOrd="0" destOrd="0" presId="urn:microsoft.com/office/officeart/2018/5/layout/IconLeafLabelList"/>
    <dgm:cxn modelId="{B46B8E80-647B-4274-A39B-BF0965E032E9}" type="presParOf" srcId="{3697C1F2-F059-4246-B553-DEDA45E48391}" destId="{479FB5C9-3E98-4D07-BAAB-D5AA2CCD7998}" srcOrd="0" destOrd="0" presId="urn:microsoft.com/office/officeart/2018/5/layout/IconLeafLabelList"/>
    <dgm:cxn modelId="{507CFBE3-0C98-415C-9D5C-82215760668C}" type="presParOf" srcId="{3697C1F2-F059-4246-B553-DEDA45E48391}" destId="{54D952FD-A44E-4DB1-9869-49914FBEE471}" srcOrd="1" destOrd="0" presId="urn:microsoft.com/office/officeart/2018/5/layout/IconLeafLabelList"/>
    <dgm:cxn modelId="{452D5E63-14BC-4C4E-970D-16CFEE457D2D}" type="presParOf" srcId="{3697C1F2-F059-4246-B553-DEDA45E48391}" destId="{36E2DDD5-C638-46F8-A40F-4590617C476E}" srcOrd="2" destOrd="0" presId="urn:microsoft.com/office/officeart/2018/5/layout/IconLeafLabelList"/>
    <dgm:cxn modelId="{ACD48B54-049D-4F40-BDA4-9FC8E203CD59}" type="presParOf" srcId="{3697C1F2-F059-4246-B553-DEDA45E48391}" destId="{26846B9F-62D6-40EA-BCC2-8D070BC02E90}" srcOrd="3" destOrd="0" presId="urn:microsoft.com/office/officeart/2018/5/layout/IconLeafLabelList"/>
    <dgm:cxn modelId="{151349B1-7B1B-4EEA-A752-65137B46C583}" type="presParOf" srcId="{C6617452-5109-44E5-90E3-26601FE7E8DF}" destId="{F45FE41A-8E24-4FC9-A176-10372D72AB68}" srcOrd="1" destOrd="0" presId="urn:microsoft.com/office/officeart/2018/5/layout/IconLeafLabelList"/>
    <dgm:cxn modelId="{C15C5787-FF6F-49F5-978B-F64794CFBF07}" type="presParOf" srcId="{C6617452-5109-44E5-90E3-26601FE7E8DF}" destId="{8BD23170-CD7F-46B8-8CAC-9F2D2B75EFDC}" srcOrd="2" destOrd="0" presId="urn:microsoft.com/office/officeart/2018/5/layout/IconLeafLabelList"/>
    <dgm:cxn modelId="{A3CBA34D-838E-453A-BBDA-C700393782CA}" type="presParOf" srcId="{8BD23170-CD7F-46B8-8CAC-9F2D2B75EFDC}" destId="{64600B2A-3E4D-456B-92B1-2139849E4109}" srcOrd="0" destOrd="0" presId="urn:microsoft.com/office/officeart/2018/5/layout/IconLeafLabelList"/>
    <dgm:cxn modelId="{0234146C-02D2-4EEC-A08A-4BC3D97B728F}" type="presParOf" srcId="{8BD23170-CD7F-46B8-8CAC-9F2D2B75EFDC}" destId="{F705B022-C594-4BC4-A558-AEC561B3A3A9}" srcOrd="1" destOrd="0" presId="urn:microsoft.com/office/officeart/2018/5/layout/IconLeafLabelList"/>
    <dgm:cxn modelId="{50D4FA61-03F7-49D7-9878-A05E5539250B}" type="presParOf" srcId="{8BD23170-CD7F-46B8-8CAC-9F2D2B75EFDC}" destId="{59E35CE6-7949-4F2B-89D8-58E5518FCDCE}" srcOrd="2" destOrd="0" presId="urn:microsoft.com/office/officeart/2018/5/layout/IconLeafLabelList"/>
    <dgm:cxn modelId="{90F83532-722B-4DD9-B189-58D185A2AC08}" type="presParOf" srcId="{8BD23170-CD7F-46B8-8CAC-9F2D2B75EFDC}" destId="{A07BD4AC-A036-4401-A2BC-BE7F20BC79B3}" srcOrd="3" destOrd="0" presId="urn:microsoft.com/office/officeart/2018/5/layout/IconLeafLabelList"/>
    <dgm:cxn modelId="{52657559-2E99-417A-82CA-3768B3573105}" type="presParOf" srcId="{C6617452-5109-44E5-90E3-26601FE7E8DF}" destId="{BE50541E-C3AE-4C71-A6EC-3B9F1EDF5561}" srcOrd="3" destOrd="0" presId="urn:microsoft.com/office/officeart/2018/5/layout/IconLeafLabelList"/>
    <dgm:cxn modelId="{6FAA4384-5873-4016-BDCE-3C0024C036E1}" type="presParOf" srcId="{C6617452-5109-44E5-90E3-26601FE7E8DF}" destId="{86EC357D-4E6C-4452-A424-86D092CC3689}" srcOrd="4" destOrd="0" presId="urn:microsoft.com/office/officeart/2018/5/layout/IconLeafLabelList"/>
    <dgm:cxn modelId="{8D567700-4DB2-4C44-B2A3-8926DBCA31FB}" type="presParOf" srcId="{86EC357D-4E6C-4452-A424-86D092CC3689}" destId="{47FA62A4-955F-4999-9BB1-9816E6DE5DFE}" srcOrd="0" destOrd="0" presId="urn:microsoft.com/office/officeart/2018/5/layout/IconLeafLabelList"/>
    <dgm:cxn modelId="{16A99C5E-975F-49EE-94D1-5D250A49EAFA}" type="presParOf" srcId="{86EC357D-4E6C-4452-A424-86D092CC3689}" destId="{E9C23039-19D7-4CE4-A05B-EF9B80B42BD1}" srcOrd="1" destOrd="0" presId="urn:microsoft.com/office/officeart/2018/5/layout/IconLeafLabelList"/>
    <dgm:cxn modelId="{1E57D3D5-3738-4643-A26E-9CD9EFC04A1B}" type="presParOf" srcId="{86EC357D-4E6C-4452-A424-86D092CC3689}" destId="{61E224DF-1588-4364-87E6-F03FC04B6CBD}" srcOrd="2" destOrd="0" presId="urn:microsoft.com/office/officeart/2018/5/layout/IconLeafLabelList"/>
    <dgm:cxn modelId="{BEFDE0EC-5928-4139-AB98-492F172EEADE}" type="presParOf" srcId="{86EC357D-4E6C-4452-A424-86D092CC3689}" destId="{C7A7B291-6CF9-49AD-BD0C-3053165219AC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ED40BF-1BD7-44F1-AC1E-96E1592ABEEE}">
      <dsp:nvSpPr>
        <dsp:cNvPr id="0" name=""/>
        <dsp:cNvSpPr/>
      </dsp:nvSpPr>
      <dsp:spPr>
        <a:xfrm>
          <a:off x="361863" y="0"/>
          <a:ext cx="1098000" cy="1098000"/>
        </a:xfrm>
        <a:prstGeom prst="round2DiagRect">
          <a:avLst>
            <a:gd name="adj1" fmla="val 29727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7635B2-86A1-41FC-8A3A-B1569EE1DA54}">
      <dsp:nvSpPr>
        <dsp:cNvPr id="0" name=""/>
        <dsp:cNvSpPr/>
      </dsp:nvSpPr>
      <dsp:spPr>
        <a:xfrm>
          <a:off x="528549" y="220715"/>
          <a:ext cx="630000" cy="6300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6F73F9-27AF-4FDC-AA75-096B4DD72312}">
      <dsp:nvSpPr>
        <dsp:cNvPr id="0" name=""/>
        <dsp:cNvSpPr/>
      </dsp:nvSpPr>
      <dsp:spPr>
        <a:xfrm>
          <a:off x="0" y="1329007"/>
          <a:ext cx="1807434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400" b="1" kern="1200" dirty="0"/>
            <a:t>A. Housing and household</a:t>
          </a:r>
          <a:endParaRPr lang="en-US" sz="1400" kern="1200" dirty="0"/>
        </a:p>
      </dsp:txBody>
      <dsp:txXfrm>
        <a:off x="0" y="1329007"/>
        <a:ext cx="1807434" cy="720000"/>
      </dsp:txXfrm>
    </dsp:sp>
    <dsp:sp modelId="{30C3A854-4455-494A-8F53-2301B1D35AEC}">
      <dsp:nvSpPr>
        <dsp:cNvPr id="0" name=""/>
        <dsp:cNvSpPr/>
      </dsp:nvSpPr>
      <dsp:spPr>
        <a:xfrm>
          <a:off x="2242435" y="0"/>
          <a:ext cx="1098000" cy="1098000"/>
        </a:xfrm>
        <a:prstGeom prst="round2DiagRect">
          <a:avLst>
            <a:gd name="adj1" fmla="val 29727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C56E0B-9C68-44E6-A1AB-509FA03B74D2}">
      <dsp:nvSpPr>
        <dsp:cNvPr id="0" name=""/>
        <dsp:cNvSpPr/>
      </dsp:nvSpPr>
      <dsp:spPr>
        <a:xfrm>
          <a:off x="2466393" y="220715"/>
          <a:ext cx="630000" cy="63000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4F01B9-7BC3-4445-BE22-61210AA9FF88}">
      <dsp:nvSpPr>
        <dsp:cNvPr id="0" name=""/>
        <dsp:cNvSpPr/>
      </dsp:nvSpPr>
      <dsp:spPr>
        <a:xfrm>
          <a:off x="1861302" y="1308905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400" b="1" kern="1200" dirty="0"/>
            <a:t>B. Healthcare</a:t>
          </a:r>
          <a:endParaRPr lang="en-US" sz="1400" kern="1200" dirty="0"/>
        </a:p>
      </dsp:txBody>
      <dsp:txXfrm>
        <a:off x="1861302" y="1308905"/>
        <a:ext cx="1800000" cy="720000"/>
      </dsp:txXfrm>
    </dsp:sp>
    <dsp:sp modelId="{C3D366FB-80C2-437B-BDA7-681850721C54}">
      <dsp:nvSpPr>
        <dsp:cNvPr id="0" name=""/>
        <dsp:cNvSpPr/>
      </dsp:nvSpPr>
      <dsp:spPr>
        <a:xfrm>
          <a:off x="3834930" y="0"/>
          <a:ext cx="1098000" cy="1098000"/>
        </a:xfrm>
        <a:prstGeom prst="round2DiagRect">
          <a:avLst>
            <a:gd name="adj1" fmla="val 29727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D80E1F-E130-4B0B-AA32-4B56530EA76F}">
      <dsp:nvSpPr>
        <dsp:cNvPr id="0" name=""/>
        <dsp:cNvSpPr/>
      </dsp:nvSpPr>
      <dsp:spPr>
        <a:xfrm>
          <a:off x="4015565" y="220715"/>
          <a:ext cx="630000" cy="63000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3706B1-4B0A-4DB7-A333-75A1E1AAB183}">
      <dsp:nvSpPr>
        <dsp:cNvPr id="0" name=""/>
        <dsp:cNvSpPr/>
      </dsp:nvSpPr>
      <dsp:spPr>
        <a:xfrm>
          <a:off x="3504036" y="1278759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400" b="1" kern="1200" dirty="0"/>
            <a:t>C. Groceries</a:t>
          </a:r>
          <a:endParaRPr lang="en-US" sz="1400" kern="1200" dirty="0"/>
        </a:p>
      </dsp:txBody>
      <dsp:txXfrm>
        <a:off x="3504036" y="1278759"/>
        <a:ext cx="1800000" cy="720000"/>
      </dsp:txXfrm>
    </dsp:sp>
    <dsp:sp modelId="{D2350C77-9FC6-438C-87E1-137589FEB04D}">
      <dsp:nvSpPr>
        <dsp:cNvPr id="0" name=""/>
        <dsp:cNvSpPr/>
      </dsp:nvSpPr>
      <dsp:spPr>
        <a:xfrm>
          <a:off x="5431388" y="5"/>
          <a:ext cx="1098000" cy="1098000"/>
        </a:xfrm>
        <a:prstGeom prst="round2DiagRect">
          <a:avLst>
            <a:gd name="adj1" fmla="val 29727"/>
            <a:gd name="adj2" fmla="val 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34B972-FCE8-4086-A3A3-988E6366EDE3}">
      <dsp:nvSpPr>
        <dsp:cNvPr id="0" name=""/>
        <dsp:cNvSpPr/>
      </dsp:nvSpPr>
      <dsp:spPr>
        <a:xfrm>
          <a:off x="5665386" y="220715"/>
          <a:ext cx="630000" cy="630000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D63489-B419-441C-9667-E395BEAEA28C}">
      <dsp:nvSpPr>
        <dsp:cNvPr id="0" name=""/>
        <dsp:cNvSpPr/>
      </dsp:nvSpPr>
      <dsp:spPr>
        <a:xfrm>
          <a:off x="5080386" y="1218473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400" b="1" kern="1200" dirty="0"/>
            <a:t>D. Clothing</a:t>
          </a:r>
          <a:endParaRPr lang="en-US" sz="1400" kern="1200" dirty="0"/>
        </a:p>
      </dsp:txBody>
      <dsp:txXfrm>
        <a:off x="5080386" y="1218473"/>
        <a:ext cx="1800000" cy="720000"/>
      </dsp:txXfrm>
    </dsp:sp>
    <dsp:sp modelId="{1CA28D2B-92A8-4D55-951D-514ABD9C2FE7}">
      <dsp:nvSpPr>
        <dsp:cNvPr id="0" name=""/>
        <dsp:cNvSpPr/>
      </dsp:nvSpPr>
      <dsp:spPr>
        <a:xfrm>
          <a:off x="7090246" y="5"/>
          <a:ext cx="1098000" cy="1098000"/>
        </a:xfrm>
        <a:prstGeom prst="round2DiagRect">
          <a:avLst>
            <a:gd name="adj1" fmla="val 29727"/>
            <a:gd name="adj2" fmla="val 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EB48E4-7D97-4676-9C66-2DDD7F21216E}">
      <dsp:nvSpPr>
        <dsp:cNvPr id="0" name=""/>
        <dsp:cNvSpPr/>
      </dsp:nvSpPr>
      <dsp:spPr>
        <a:xfrm>
          <a:off x="7334295" y="220715"/>
          <a:ext cx="630000" cy="630000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73F8B2-A642-47F0-BADB-9D374BCBA285}">
      <dsp:nvSpPr>
        <dsp:cNvPr id="0" name=""/>
        <dsp:cNvSpPr/>
      </dsp:nvSpPr>
      <dsp:spPr>
        <a:xfrm>
          <a:off x="6658859" y="1207407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400" b="1" kern="1200" dirty="0"/>
            <a:t>E. Education</a:t>
          </a:r>
          <a:endParaRPr lang="en-US" sz="1400" kern="1200" dirty="0"/>
        </a:p>
      </dsp:txBody>
      <dsp:txXfrm>
        <a:off x="6658859" y="1207407"/>
        <a:ext cx="1800000" cy="720000"/>
      </dsp:txXfrm>
    </dsp:sp>
    <dsp:sp modelId="{4EEEAB48-BDA0-498B-8B89-CE031FE22EA0}">
      <dsp:nvSpPr>
        <dsp:cNvPr id="0" name=""/>
        <dsp:cNvSpPr/>
      </dsp:nvSpPr>
      <dsp:spPr>
        <a:xfrm>
          <a:off x="8822814" y="5"/>
          <a:ext cx="1098000" cy="1098000"/>
        </a:xfrm>
        <a:prstGeom prst="round2DiagRect">
          <a:avLst>
            <a:gd name="adj1" fmla="val 29727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A77CFCB-5DB8-43BB-AD17-8DBC3029F5F4}">
      <dsp:nvSpPr>
        <dsp:cNvPr id="0" name=""/>
        <dsp:cNvSpPr/>
      </dsp:nvSpPr>
      <dsp:spPr>
        <a:xfrm>
          <a:off x="9036727" y="220719"/>
          <a:ext cx="630000" cy="630000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7A001B-C53E-4270-B32D-FF01FE1C6FB5}">
      <dsp:nvSpPr>
        <dsp:cNvPr id="0" name=""/>
        <dsp:cNvSpPr/>
      </dsp:nvSpPr>
      <dsp:spPr>
        <a:xfrm>
          <a:off x="8471829" y="1225954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400" b="1" kern="1200" dirty="0"/>
            <a:t>F. Transportation</a:t>
          </a:r>
          <a:endParaRPr lang="en-US" sz="1400" kern="1200" dirty="0"/>
        </a:p>
      </dsp:txBody>
      <dsp:txXfrm>
        <a:off x="8471829" y="1225954"/>
        <a:ext cx="1800000" cy="720000"/>
      </dsp:txXfrm>
    </dsp:sp>
    <dsp:sp modelId="{80415261-5AC3-499A-8CDD-FD8B63D1CE71}">
      <dsp:nvSpPr>
        <dsp:cNvPr id="0" name=""/>
        <dsp:cNvSpPr/>
      </dsp:nvSpPr>
      <dsp:spPr>
        <a:xfrm>
          <a:off x="10602803" y="5"/>
          <a:ext cx="1098000" cy="1098000"/>
        </a:xfrm>
        <a:prstGeom prst="round2DiagRect">
          <a:avLst>
            <a:gd name="adj1" fmla="val 29727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0CF4EE-1337-427B-A3E8-A9F1EDC47C81}">
      <dsp:nvSpPr>
        <dsp:cNvPr id="0" name=""/>
        <dsp:cNvSpPr/>
      </dsp:nvSpPr>
      <dsp:spPr>
        <a:xfrm>
          <a:off x="10769890" y="220719"/>
          <a:ext cx="630000" cy="630000"/>
        </a:xfrm>
        <a:prstGeom prst="rect">
          <a:avLst/>
        </a:prstGeom>
        <a:blipFill>
          <a:blip xmlns:r="http://schemas.openxmlformats.org/officeDocument/2006/relationships"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504E32-662A-41B1-B734-BF1100DA71C6}">
      <dsp:nvSpPr>
        <dsp:cNvPr id="0" name=""/>
        <dsp:cNvSpPr/>
      </dsp:nvSpPr>
      <dsp:spPr>
        <a:xfrm>
          <a:off x="10276383" y="1205851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400" b="1" kern="1200" dirty="0"/>
            <a:t>G. Entertainment</a:t>
          </a:r>
          <a:endParaRPr lang="en-US" sz="1400" kern="1200" dirty="0"/>
        </a:p>
      </dsp:txBody>
      <dsp:txXfrm>
        <a:off x="10276383" y="1205851"/>
        <a:ext cx="1800000" cy="720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ED40BF-1BD7-44F1-AC1E-96E1592ABEEE}">
      <dsp:nvSpPr>
        <dsp:cNvPr id="0" name=""/>
        <dsp:cNvSpPr/>
      </dsp:nvSpPr>
      <dsp:spPr>
        <a:xfrm>
          <a:off x="361863" y="0"/>
          <a:ext cx="1098000" cy="1098000"/>
        </a:xfrm>
        <a:prstGeom prst="round2DiagRect">
          <a:avLst>
            <a:gd name="adj1" fmla="val 29727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7635B2-86A1-41FC-8A3A-B1569EE1DA54}">
      <dsp:nvSpPr>
        <dsp:cNvPr id="0" name=""/>
        <dsp:cNvSpPr/>
      </dsp:nvSpPr>
      <dsp:spPr>
        <a:xfrm>
          <a:off x="528549" y="220715"/>
          <a:ext cx="630000" cy="6300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6F73F9-27AF-4FDC-AA75-096B4DD72312}">
      <dsp:nvSpPr>
        <dsp:cNvPr id="0" name=""/>
        <dsp:cNvSpPr/>
      </dsp:nvSpPr>
      <dsp:spPr>
        <a:xfrm>
          <a:off x="0" y="1329007"/>
          <a:ext cx="1807434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400" b="1" kern="1200" dirty="0"/>
            <a:t>A. Housing and household</a:t>
          </a:r>
          <a:endParaRPr lang="en-US" sz="1400" kern="1200" dirty="0"/>
        </a:p>
      </dsp:txBody>
      <dsp:txXfrm>
        <a:off x="0" y="1329007"/>
        <a:ext cx="1807434" cy="720000"/>
      </dsp:txXfrm>
    </dsp:sp>
    <dsp:sp modelId="{30C3A854-4455-494A-8F53-2301B1D35AEC}">
      <dsp:nvSpPr>
        <dsp:cNvPr id="0" name=""/>
        <dsp:cNvSpPr/>
      </dsp:nvSpPr>
      <dsp:spPr>
        <a:xfrm>
          <a:off x="2242435" y="0"/>
          <a:ext cx="1098000" cy="1098000"/>
        </a:xfrm>
        <a:prstGeom prst="round2DiagRect">
          <a:avLst>
            <a:gd name="adj1" fmla="val 29727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C56E0B-9C68-44E6-A1AB-509FA03B74D2}">
      <dsp:nvSpPr>
        <dsp:cNvPr id="0" name=""/>
        <dsp:cNvSpPr/>
      </dsp:nvSpPr>
      <dsp:spPr>
        <a:xfrm>
          <a:off x="2466393" y="220715"/>
          <a:ext cx="630000" cy="63000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4F01B9-7BC3-4445-BE22-61210AA9FF88}">
      <dsp:nvSpPr>
        <dsp:cNvPr id="0" name=""/>
        <dsp:cNvSpPr/>
      </dsp:nvSpPr>
      <dsp:spPr>
        <a:xfrm>
          <a:off x="1861302" y="1308905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400" b="1" kern="1200" dirty="0"/>
            <a:t>B. Healthcare</a:t>
          </a:r>
          <a:endParaRPr lang="en-US" sz="1400" kern="1200" dirty="0"/>
        </a:p>
      </dsp:txBody>
      <dsp:txXfrm>
        <a:off x="1861302" y="1308905"/>
        <a:ext cx="1800000" cy="720000"/>
      </dsp:txXfrm>
    </dsp:sp>
    <dsp:sp modelId="{C3D366FB-80C2-437B-BDA7-681850721C54}">
      <dsp:nvSpPr>
        <dsp:cNvPr id="0" name=""/>
        <dsp:cNvSpPr/>
      </dsp:nvSpPr>
      <dsp:spPr>
        <a:xfrm>
          <a:off x="3834930" y="0"/>
          <a:ext cx="1098000" cy="1098000"/>
        </a:xfrm>
        <a:prstGeom prst="round2DiagRect">
          <a:avLst>
            <a:gd name="adj1" fmla="val 29727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D80E1F-E130-4B0B-AA32-4B56530EA76F}">
      <dsp:nvSpPr>
        <dsp:cNvPr id="0" name=""/>
        <dsp:cNvSpPr/>
      </dsp:nvSpPr>
      <dsp:spPr>
        <a:xfrm>
          <a:off x="4015565" y="220715"/>
          <a:ext cx="630000" cy="63000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3706B1-4B0A-4DB7-A333-75A1E1AAB183}">
      <dsp:nvSpPr>
        <dsp:cNvPr id="0" name=""/>
        <dsp:cNvSpPr/>
      </dsp:nvSpPr>
      <dsp:spPr>
        <a:xfrm>
          <a:off x="3504036" y="1278759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400" b="1" kern="1200" dirty="0"/>
            <a:t>C. Groceries</a:t>
          </a:r>
          <a:endParaRPr lang="en-US" sz="1400" kern="1200" dirty="0"/>
        </a:p>
      </dsp:txBody>
      <dsp:txXfrm>
        <a:off x="3504036" y="1278759"/>
        <a:ext cx="1800000" cy="720000"/>
      </dsp:txXfrm>
    </dsp:sp>
    <dsp:sp modelId="{D2350C77-9FC6-438C-87E1-137589FEB04D}">
      <dsp:nvSpPr>
        <dsp:cNvPr id="0" name=""/>
        <dsp:cNvSpPr/>
      </dsp:nvSpPr>
      <dsp:spPr>
        <a:xfrm>
          <a:off x="5431388" y="5"/>
          <a:ext cx="1098000" cy="1098000"/>
        </a:xfrm>
        <a:prstGeom prst="round2DiagRect">
          <a:avLst>
            <a:gd name="adj1" fmla="val 29727"/>
            <a:gd name="adj2" fmla="val 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34B972-FCE8-4086-A3A3-988E6366EDE3}">
      <dsp:nvSpPr>
        <dsp:cNvPr id="0" name=""/>
        <dsp:cNvSpPr/>
      </dsp:nvSpPr>
      <dsp:spPr>
        <a:xfrm>
          <a:off x="5665386" y="220715"/>
          <a:ext cx="630000" cy="630000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D63489-B419-441C-9667-E395BEAEA28C}">
      <dsp:nvSpPr>
        <dsp:cNvPr id="0" name=""/>
        <dsp:cNvSpPr/>
      </dsp:nvSpPr>
      <dsp:spPr>
        <a:xfrm>
          <a:off x="5080386" y="1218473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400" b="1" kern="1200" dirty="0"/>
            <a:t>D. Clothing</a:t>
          </a:r>
          <a:endParaRPr lang="en-US" sz="1400" kern="1200" dirty="0"/>
        </a:p>
      </dsp:txBody>
      <dsp:txXfrm>
        <a:off x="5080386" y="1218473"/>
        <a:ext cx="1800000" cy="720000"/>
      </dsp:txXfrm>
    </dsp:sp>
    <dsp:sp modelId="{1CA28D2B-92A8-4D55-951D-514ABD9C2FE7}">
      <dsp:nvSpPr>
        <dsp:cNvPr id="0" name=""/>
        <dsp:cNvSpPr/>
      </dsp:nvSpPr>
      <dsp:spPr>
        <a:xfrm>
          <a:off x="7090246" y="5"/>
          <a:ext cx="1098000" cy="1098000"/>
        </a:xfrm>
        <a:prstGeom prst="round2DiagRect">
          <a:avLst>
            <a:gd name="adj1" fmla="val 29727"/>
            <a:gd name="adj2" fmla="val 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EB48E4-7D97-4676-9C66-2DDD7F21216E}">
      <dsp:nvSpPr>
        <dsp:cNvPr id="0" name=""/>
        <dsp:cNvSpPr/>
      </dsp:nvSpPr>
      <dsp:spPr>
        <a:xfrm>
          <a:off x="7334295" y="220715"/>
          <a:ext cx="630000" cy="630000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73F8B2-A642-47F0-BADB-9D374BCBA285}">
      <dsp:nvSpPr>
        <dsp:cNvPr id="0" name=""/>
        <dsp:cNvSpPr/>
      </dsp:nvSpPr>
      <dsp:spPr>
        <a:xfrm>
          <a:off x="6658859" y="1207407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400" b="1" kern="1200" dirty="0"/>
            <a:t>E. Education</a:t>
          </a:r>
          <a:endParaRPr lang="en-US" sz="1400" kern="1200" dirty="0"/>
        </a:p>
      </dsp:txBody>
      <dsp:txXfrm>
        <a:off x="6658859" y="1207407"/>
        <a:ext cx="1800000" cy="720000"/>
      </dsp:txXfrm>
    </dsp:sp>
    <dsp:sp modelId="{4EEEAB48-BDA0-498B-8B89-CE031FE22EA0}">
      <dsp:nvSpPr>
        <dsp:cNvPr id="0" name=""/>
        <dsp:cNvSpPr/>
      </dsp:nvSpPr>
      <dsp:spPr>
        <a:xfrm>
          <a:off x="8822814" y="5"/>
          <a:ext cx="1098000" cy="1098000"/>
        </a:xfrm>
        <a:prstGeom prst="round2DiagRect">
          <a:avLst>
            <a:gd name="adj1" fmla="val 29727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A77CFCB-5DB8-43BB-AD17-8DBC3029F5F4}">
      <dsp:nvSpPr>
        <dsp:cNvPr id="0" name=""/>
        <dsp:cNvSpPr/>
      </dsp:nvSpPr>
      <dsp:spPr>
        <a:xfrm>
          <a:off x="9036727" y="220719"/>
          <a:ext cx="630000" cy="630000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7A001B-C53E-4270-B32D-FF01FE1C6FB5}">
      <dsp:nvSpPr>
        <dsp:cNvPr id="0" name=""/>
        <dsp:cNvSpPr/>
      </dsp:nvSpPr>
      <dsp:spPr>
        <a:xfrm>
          <a:off x="8471829" y="1225954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400" b="1" kern="1200" dirty="0"/>
            <a:t>F. Transportation</a:t>
          </a:r>
          <a:endParaRPr lang="en-US" sz="1400" kern="1200" dirty="0"/>
        </a:p>
      </dsp:txBody>
      <dsp:txXfrm>
        <a:off x="8471829" y="1225954"/>
        <a:ext cx="1800000" cy="720000"/>
      </dsp:txXfrm>
    </dsp:sp>
    <dsp:sp modelId="{80415261-5AC3-499A-8CDD-FD8B63D1CE71}">
      <dsp:nvSpPr>
        <dsp:cNvPr id="0" name=""/>
        <dsp:cNvSpPr/>
      </dsp:nvSpPr>
      <dsp:spPr>
        <a:xfrm>
          <a:off x="10602803" y="5"/>
          <a:ext cx="1098000" cy="1098000"/>
        </a:xfrm>
        <a:prstGeom prst="round2DiagRect">
          <a:avLst>
            <a:gd name="adj1" fmla="val 29727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0CF4EE-1337-427B-A3E8-A9F1EDC47C81}">
      <dsp:nvSpPr>
        <dsp:cNvPr id="0" name=""/>
        <dsp:cNvSpPr/>
      </dsp:nvSpPr>
      <dsp:spPr>
        <a:xfrm>
          <a:off x="10769890" y="220719"/>
          <a:ext cx="630000" cy="630000"/>
        </a:xfrm>
        <a:prstGeom prst="rect">
          <a:avLst/>
        </a:prstGeom>
        <a:blipFill>
          <a:blip xmlns:r="http://schemas.openxmlformats.org/officeDocument/2006/relationships"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504E32-662A-41B1-B734-BF1100DA71C6}">
      <dsp:nvSpPr>
        <dsp:cNvPr id="0" name=""/>
        <dsp:cNvSpPr/>
      </dsp:nvSpPr>
      <dsp:spPr>
        <a:xfrm>
          <a:off x="10276383" y="1205851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400" b="1" kern="1200" dirty="0"/>
            <a:t>G. Entertainment</a:t>
          </a:r>
          <a:endParaRPr lang="en-US" sz="1400" kern="1200" dirty="0"/>
        </a:p>
      </dsp:txBody>
      <dsp:txXfrm>
        <a:off x="10276383" y="1205851"/>
        <a:ext cx="1800000" cy="7200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9FB5C9-3E98-4D07-BAAB-D5AA2CCD7998}">
      <dsp:nvSpPr>
        <dsp:cNvPr id="0" name=""/>
        <dsp:cNvSpPr/>
      </dsp:nvSpPr>
      <dsp:spPr>
        <a:xfrm>
          <a:off x="644018" y="542176"/>
          <a:ext cx="1990125" cy="1990125"/>
        </a:xfrm>
        <a:prstGeom prst="round2DiagRect">
          <a:avLst>
            <a:gd name="adj1" fmla="val 29727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4D952FD-A44E-4DB1-9869-49914FBEE471}">
      <dsp:nvSpPr>
        <dsp:cNvPr id="0" name=""/>
        <dsp:cNvSpPr/>
      </dsp:nvSpPr>
      <dsp:spPr>
        <a:xfrm>
          <a:off x="1068143" y="966301"/>
          <a:ext cx="1141875" cy="114187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846B9F-62D6-40EA-BCC2-8D070BC02E90}">
      <dsp:nvSpPr>
        <dsp:cNvPr id="0" name=""/>
        <dsp:cNvSpPr/>
      </dsp:nvSpPr>
      <dsp:spPr>
        <a:xfrm>
          <a:off x="7830" y="3152177"/>
          <a:ext cx="32625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ru-RU" sz="1700" kern="1200" dirty="0"/>
            <a:t>1</a:t>
          </a:r>
          <a:r>
            <a:rPr lang="en-US" sz="1700" kern="1200" dirty="0"/>
            <a:t> You should always keep track of your expenses. </a:t>
          </a:r>
        </a:p>
      </dsp:txBody>
      <dsp:txXfrm>
        <a:off x="7830" y="3152177"/>
        <a:ext cx="3262500" cy="720000"/>
      </dsp:txXfrm>
    </dsp:sp>
    <dsp:sp modelId="{64600B2A-3E4D-456B-92B1-2139849E4109}">
      <dsp:nvSpPr>
        <dsp:cNvPr id="0" name=""/>
        <dsp:cNvSpPr/>
      </dsp:nvSpPr>
      <dsp:spPr>
        <a:xfrm>
          <a:off x="4477456" y="542176"/>
          <a:ext cx="1990125" cy="1990125"/>
        </a:xfrm>
        <a:prstGeom prst="round2DiagRect">
          <a:avLst>
            <a:gd name="adj1" fmla="val 29727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05B022-C594-4BC4-A558-AEC561B3A3A9}">
      <dsp:nvSpPr>
        <dsp:cNvPr id="0" name=""/>
        <dsp:cNvSpPr/>
      </dsp:nvSpPr>
      <dsp:spPr>
        <a:xfrm>
          <a:off x="4901581" y="966301"/>
          <a:ext cx="1141875" cy="114187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7BD4AC-A036-4401-A2BC-BE7F20BC79B3}">
      <dsp:nvSpPr>
        <dsp:cNvPr id="0" name=""/>
        <dsp:cNvSpPr/>
      </dsp:nvSpPr>
      <dsp:spPr>
        <a:xfrm>
          <a:off x="3841268" y="3152177"/>
          <a:ext cx="32625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ru-RU" sz="1700" kern="1200" dirty="0"/>
            <a:t>2</a:t>
          </a:r>
          <a:r>
            <a:rPr lang="en-US" sz="1700" kern="1200" dirty="0"/>
            <a:t> Tracking your budget is necessary to reconsider your expenses. </a:t>
          </a:r>
        </a:p>
      </dsp:txBody>
      <dsp:txXfrm>
        <a:off x="3841268" y="3152177"/>
        <a:ext cx="3262500" cy="720000"/>
      </dsp:txXfrm>
    </dsp:sp>
    <dsp:sp modelId="{47FA62A4-955F-4999-9BB1-9816E6DE5DFE}">
      <dsp:nvSpPr>
        <dsp:cNvPr id="0" name=""/>
        <dsp:cNvSpPr/>
      </dsp:nvSpPr>
      <dsp:spPr>
        <a:xfrm>
          <a:off x="8310893" y="542176"/>
          <a:ext cx="1990125" cy="1990125"/>
        </a:xfrm>
        <a:prstGeom prst="round2DiagRect">
          <a:avLst>
            <a:gd name="adj1" fmla="val 29727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9C23039-19D7-4CE4-A05B-EF9B80B42BD1}">
      <dsp:nvSpPr>
        <dsp:cNvPr id="0" name=""/>
        <dsp:cNvSpPr/>
      </dsp:nvSpPr>
      <dsp:spPr>
        <a:xfrm>
          <a:off x="8735018" y="966301"/>
          <a:ext cx="1141875" cy="114187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A7B291-6CF9-49AD-BD0C-3053165219AC}">
      <dsp:nvSpPr>
        <dsp:cNvPr id="0" name=""/>
        <dsp:cNvSpPr/>
      </dsp:nvSpPr>
      <dsp:spPr>
        <a:xfrm>
          <a:off x="7674706" y="3152177"/>
          <a:ext cx="32625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ru-RU" sz="1700" kern="1200"/>
            <a:t>3</a:t>
          </a:r>
          <a:r>
            <a:rPr lang="en-US" sz="1700" kern="1200"/>
            <a:t> </a:t>
          </a:r>
          <a:r>
            <a:rPr lang="en-US" sz="1700" kern="1200" dirty="0"/>
            <a:t>If you track your expenses, you will never be in debt</a:t>
          </a:r>
        </a:p>
      </dsp:txBody>
      <dsp:txXfrm>
        <a:off x="7674706" y="3152177"/>
        <a:ext cx="3262500" cy="72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01923" y="1122363"/>
            <a:ext cx="7588155" cy="2621154"/>
          </a:xfrm>
        </p:spPr>
        <p:txBody>
          <a:bodyPr anchor="b">
            <a:normAutofit/>
          </a:bodyPr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01923" y="3843708"/>
            <a:ext cx="7588155" cy="1414091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8FA71-3A18-48C0-980F-4B68F7F63042}" type="datetime1">
              <a:rPr lang="en-US" smtClean="0"/>
              <a:t>9/29/2025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384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E956D-CB73-C986-F100-46487310D1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515600" cy="113225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423E6A-A07C-BF0D-EA30-9A8A854E48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12648" y="1680898"/>
            <a:ext cx="10515600" cy="449606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DC9908-8F95-8DFC-72CC-158552B567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4EDB3-C0E8-45F8-9E1D-1B6C8D1880C0}" type="datetime1">
              <a:rPr lang="en-US" smtClean="0"/>
              <a:t>9/29/2025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26C9BE-9060-50CB-2BB7-07307FF89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4A835B-97D3-BC22-F0B8-4986D4636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246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85B0252-346C-F6F4-3642-19F571550D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634888" y="578497"/>
            <a:ext cx="2047037" cy="559846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798DA36-7351-9D6A-518B-678AB8A507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578497"/>
            <a:ext cx="8796688" cy="559846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46BDFF-D746-836C-04B8-CA89AD5D1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0EC4B-54ED-4041-B552-9BA760FA3DBA}" type="datetime1">
              <a:rPr lang="en-US" smtClean="0"/>
              <a:t>9/29/2025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9AA929-A9E6-FF9C-0C59-177F892D6A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16D893-7E81-90DC-4139-7687B39C3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630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1210E-201E-4473-82AC-2466F5386C38}" type="datetime1">
              <a:rPr lang="en-US" smtClean="0"/>
              <a:t>9/29/2025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0379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D06AF-EF87-8489-2C82-DEB90B7EFE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381" y="553616"/>
            <a:ext cx="8273140" cy="4008859"/>
          </a:xfrm>
        </p:spPr>
        <p:txBody>
          <a:bodyPr anchor="t">
            <a:normAutofit/>
          </a:bodyPr>
          <a:lstStyle>
            <a:lvl1pPr>
              <a:defRPr sz="54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8E5678-CA38-1318-9EA2-5E0A4F9A59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3380" y="4589463"/>
            <a:ext cx="8273140" cy="1384617"/>
          </a:xfrm>
        </p:spPr>
        <p:txBody>
          <a:bodyPr anchor="b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E99186-7E5A-60AF-DE69-5C7DA7161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EA198-6CAB-4B8F-B93F-1F9C8C4B6CE7}" type="datetime1">
              <a:rPr lang="en-US" smtClean="0"/>
              <a:t>9/29/2025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FA13D1-1FBA-E820-323B-77B41F1A66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39BE85-85F6-4636-C651-D87CC969A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5842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741152" cy="113225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2E861E-DFBA-B4AA-9356-CDE3D3F57C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12648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1D7538-EC5A-3EE7-176F-A58920C507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6041F-4525-44D5-AA4F-332294BF1F56}" type="datetime1">
              <a:rPr lang="en-US" smtClean="0"/>
              <a:t>9/29/2025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628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FEE969-634D-6E32-D227-18E9282C6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47396"/>
            <a:ext cx="10745788" cy="11432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D26D4-290A-F0ED-7D62-41EDA6FEC2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685735"/>
            <a:ext cx="5157787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DA52B0-7419-A946-4523-6D34BCAD26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" y="2386894"/>
            <a:ext cx="5157787" cy="37650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536620-C4F3-EEC3-DBF1-05196B1CBB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5735"/>
            <a:ext cx="5183188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BAE980-E611-98B5-04E9-DE4584B0E3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199" y="2386894"/>
            <a:ext cx="5183189" cy="37650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E3B3581-658A-8487-F9CB-E79F2BFF2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57091-BBDF-4EB9-BA6B-2BB67AC4FC0F}" type="datetime1">
              <a:rPr lang="en-US" smtClean="0"/>
              <a:t>9/29/2025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9D76D8-9033-26CF-BF4C-AECCC685C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2A06B8-CC1D-542F-D8EB-7625046B9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447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6A9F42-7FF7-F803-C075-BC4968D35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89E8268-7232-2944-F1BD-399F9419B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B226B-77A6-410C-9796-083F278E0125}" type="datetime1">
              <a:rPr lang="en-US" smtClean="0"/>
              <a:t>9/29/2025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968DDD-323F-89A1-84E3-DDBA626D9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FBDC76-671D-1671-DCE2-D5658BD40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0864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BC4D82-0182-501C-9231-4676768047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A578B-D289-4C40-8593-3D356C49DA58}" type="datetime1">
              <a:rPr lang="en-US" smtClean="0"/>
              <a:t>9/29/2025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EAA6C9-A7F3-19F1-D17C-A1D83FAF5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EBB816-1B94-116F-92D4-6043AE9E0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3671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50C37F-77BE-E128-4248-D001C39E7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160" y="553616"/>
            <a:ext cx="3595634" cy="1757505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3B20A8-A604-C977-02C0-083BA86634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708" y="553616"/>
            <a:ext cx="6279741" cy="54864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0EEBFB-2026-6A35-33ED-F008376B67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97160" y="2311121"/>
            <a:ext cx="3595634" cy="3728895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F05638-7A56-469A-825A-1DFA600254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DFAE3-14DB-48A7-A80F-80DDB072CE3D}" type="datetime1">
              <a:rPr lang="en-US" smtClean="0"/>
              <a:t>9/29/2025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85A215-184B-2105-0279-ED02F6445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C7CA46-892B-253A-3A28-7414E17B8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551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06A09-98CF-FAC2-3708-AECC4360C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557784"/>
            <a:ext cx="3595634" cy="2212313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71C769-CEC8-962A-01E6-15B0E05679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063319" y="657103"/>
            <a:ext cx="6483687" cy="555590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2C4A61-EF2A-C5A5-B150-4448600B39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09601" y="2826137"/>
            <a:ext cx="3585586" cy="3434638"/>
          </a:xfrm>
        </p:spPr>
        <p:txBody>
          <a:bodyPr anchor="b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0B235E-39C7-4C78-20EF-DB48ECD9C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5EAEF-6478-4102-8F5D-A5FE9FC97ACB}" type="datetime1">
              <a:rPr lang="en-US" smtClean="0"/>
              <a:t>9/29/2025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DC75DA-9A78-9AB9-7171-95A08CC51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FE1A03-DCCB-53C7-DBFE-2AD55C905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6843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5BFB69-9245-EC58-F1DE-FEB625BD33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653578" cy="113225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16AFD5-5144-C460-0CA4-644BC4A93C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2647" y="1715532"/>
            <a:ext cx="10653579" cy="4593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95753E-AF8A-7E04-8A1A-205B755A02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37160" y="6453002"/>
            <a:ext cx="34943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67F45AC6-C491-4585-A584-9CE2AF7D5500}" type="datetime1">
              <a:rPr lang="en-US" smtClean="0"/>
              <a:t>9/29/2025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E1B7C8-DA74-800B-EE14-A39E9DB32D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876521" y="6453002"/>
            <a:ext cx="28054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C1647D-0DF0-CA1B-F723-EF7B8F508D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32162" y="6453002"/>
            <a:ext cx="4292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569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76" r:id="rId6"/>
    <p:sldLayoutId id="2147483672" r:id="rId7"/>
    <p:sldLayoutId id="2147483673" r:id="rId8"/>
    <p:sldLayoutId id="2147483674" r:id="rId9"/>
    <p:sldLayoutId id="2147483675" r:id="rId10"/>
    <p:sldLayoutId id="2147483677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27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D587E41-605C-A8E4-8BA5-0E0B3797C9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Микрофон и пианино">
            <a:extLst>
              <a:ext uri="{FF2B5EF4-FFF2-40B4-BE49-F238E27FC236}">
                <a16:creationId xmlns:a16="http://schemas.microsoft.com/office/drawing/2014/main" id="{0E9D4B99-7CA5-18DF-9916-E8CBD870D2C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5094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EBD48A03-0DF9-3063-CB15-1BC2AEC79F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908385"/>
            <a:ext cx="12191999" cy="1949616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9C2FD7F7-2AD9-C11E-F281-5F2C7F978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7365" y="5268812"/>
            <a:ext cx="7260542" cy="12287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dirty="0">
                <a:solidFill>
                  <a:srgbClr val="FFFFFF"/>
                </a:solidFill>
              </a:rPr>
              <a:t>Listen to the song and guess the topic of our lesson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DC08A54-4793-3FF0-93A6-EF115826EBA3}"/>
              </a:ext>
            </a:extLst>
          </p:cNvPr>
          <p:cNvSpPr/>
          <p:nvPr/>
        </p:nvSpPr>
        <p:spPr>
          <a:xfrm>
            <a:off x="160773" y="170823"/>
            <a:ext cx="1487156" cy="713433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text</a:t>
            </a:r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3B22E15-2DBC-821F-930D-23B171E7AC36}"/>
              </a:ext>
            </a:extLst>
          </p:cNvPr>
          <p:cNvSpPr/>
          <p:nvPr/>
        </p:nvSpPr>
        <p:spPr>
          <a:xfrm>
            <a:off x="2552281" y="527539"/>
            <a:ext cx="7978391" cy="308484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numCol="2" rtlCol="0" anchor="ctr"/>
          <a:lstStyle/>
          <a:p>
            <a:r>
              <a:rPr lang="en-US" dirty="0"/>
              <a:t>I work all night, I work all day to pay the bills I have to pay</a:t>
            </a:r>
            <a:br>
              <a:rPr lang="en-US" dirty="0"/>
            </a:br>
            <a:r>
              <a:rPr lang="en-US" dirty="0" err="1"/>
              <a:t>Ain't</a:t>
            </a:r>
            <a:r>
              <a:rPr lang="en-US" dirty="0"/>
              <a:t> it sad?</a:t>
            </a:r>
            <a:br>
              <a:rPr lang="en-US" dirty="0"/>
            </a:br>
            <a:r>
              <a:rPr lang="en-US" dirty="0"/>
              <a:t>And still there never seems to be a single penny left for me</a:t>
            </a:r>
            <a:br>
              <a:rPr lang="en-US" dirty="0"/>
            </a:br>
            <a:r>
              <a:rPr lang="en-US" dirty="0"/>
              <a:t>That's too bad</a:t>
            </a:r>
            <a:br>
              <a:rPr lang="en-US" dirty="0"/>
            </a:br>
            <a:r>
              <a:rPr lang="en-US" dirty="0"/>
              <a:t>In my dreams I have a plan</a:t>
            </a:r>
            <a:br>
              <a:rPr lang="en-US" dirty="0"/>
            </a:br>
            <a:r>
              <a:rPr lang="en-US" dirty="0"/>
              <a:t>If I got me a wealthy man</a:t>
            </a:r>
            <a:br>
              <a:rPr lang="en-US" dirty="0"/>
            </a:br>
            <a:r>
              <a:rPr lang="en-US" dirty="0"/>
              <a:t>I wouldn't have to work at all, I'd fool around and have a ball</a:t>
            </a:r>
          </a:p>
          <a:p>
            <a:endParaRPr lang="en-US" dirty="0"/>
          </a:p>
          <a:p>
            <a:r>
              <a:rPr lang="en-US" dirty="0"/>
              <a:t>Money, money, money</a:t>
            </a:r>
            <a:br>
              <a:rPr lang="en-US" dirty="0"/>
            </a:br>
            <a:r>
              <a:rPr lang="en-US" dirty="0"/>
              <a:t>Must be funny</a:t>
            </a:r>
            <a:br>
              <a:rPr lang="en-US" dirty="0"/>
            </a:br>
            <a:r>
              <a:rPr lang="en-US" dirty="0"/>
              <a:t>In the rich man's world</a:t>
            </a:r>
            <a:br>
              <a:rPr lang="en-US" dirty="0"/>
            </a:br>
            <a:r>
              <a:rPr lang="en-US" dirty="0"/>
              <a:t>Money, money, money</a:t>
            </a:r>
            <a:br>
              <a:rPr lang="en-US" dirty="0"/>
            </a:br>
            <a:r>
              <a:rPr lang="en-US" dirty="0"/>
              <a:t>Always sunny</a:t>
            </a:r>
            <a:br>
              <a:rPr lang="en-US" dirty="0"/>
            </a:br>
            <a:r>
              <a:rPr lang="en-US" dirty="0"/>
              <a:t>In the rich man's world</a:t>
            </a:r>
            <a:br>
              <a:rPr lang="en-US" dirty="0"/>
            </a:br>
            <a:r>
              <a:rPr lang="en-US" dirty="0"/>
              <a:t>Aha</a:t>
            </a:r>
            <a:br>
              <a:rPr lang="en-US" dirty="0"/>
            </a:br>
            <a:r>
              <a:rPr lang="en-US" dirty="0"/>
              <a:t>All the things I could do</a:t>
            </a:r>
            <a:br>
              <a:rPr lang="en-US" dirty="0"/>
            </a:br>
            <a:r>
              <a:rPr lang="en-US" dirty="0"/>
              <a:t>If I had a little money</a:t>
            </a:r>
            <a:br>
              <a:rPr lang="en-US" dirty="0"/>
            </a:br>
            <a:r>
              <a:rPr lang="en-US" dirty="0"/>
              <a:t>It's a rich man's world</a:t>
            </a:r>
            <a:br>
              <a:rPr lang="en-US" dirty="0"/>
            </a:br>
            <a:r>
              <a:rPr lang="en-US" dirty="0"/>
              <a:t>It's a rich man's world</a:t>
            </a:r>
          </a:p>
        </p:txBody>
      </p:sp>
      <p:pic>
        <p:nvPicPr>
          <p:cNvPr id="5" name="ABBA_-_Money_Money_Money_47835580">
            <a:hlinkClick r:id="" action="ppaction://media"/>
            <a:extLst>
              <a:ext uri="{FF2B5EF4-FFF2-40B4-BE49-F238E27FC236}">
                <a16:creationId xmlns:a16="http://schemas.microsoft.com/office/drawing/2014/main" id="{8CA6E3AC-C547-68A8-DDC2-21D25526671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7349" y="424080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3423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8894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2961259D-605E-E200-FF9F-7C8C71D7C8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C00A62A5-83CA-CB40-E17C-670DDBDB27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600074"/>
            <a:ext cx="6035040" cy="408919"/>
          </a:xfrm>
        </p:spPr>
        <p:txBody>
          <a:bodyPr anchor="b">
            <a:normAutofit fontScale="90000"/>
          </a:bodyPr>
          <a:lstStyle/>
          <a:p>
            <a:r>
              <a:rPr lang="en-US" dirty="0"/>
              <a:t>How to track your budget</a:t>
            </a:r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805C7B7-937F-9204-74AC-347D7988A8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2647" y="1408386"/>
            <a:ext cx="6035041" cy="4900974"/>
          </a:xfrm>
        </p:spPr>
        <p:txBody>
          <a:bodyPr>
            <a:normAutofit/>
          </a:bodyPr>
          <a:lstStyle/>
          <a:p>
            <a:r>
              <a:rPr lang="en-US" sz="2400" dirty="0"/>
              <a:t>Use a notebook/an app to tack your expenses</a:t>
            </a:r>
          </a:p>
          <a:p>
            <a:r>
              <a:rPr lang="en-US" sz="2400" dirty="0"/>
              <a:t>Use this information to analyze your habits and think what can be changed about them</a:t>
            </a:r>
          </a:p>
          <a:p>
            <a:r>
              <a:rPr lang="en-US" sz="2400" dirty="0"/>
              <a:t>Track a certain category of expenses if necessary</a:t>
            </a:r>
          </a:p>
          <a:p>
            <a:r>
              <a:rPr lang="en-US" sz="2400" dirty="0"/>
              <a:t>Track your expenses for a week if you can’t track for a month</a:t>
            </a:r>
            <a:endParaRPr lang="ru-RU" sz="2400" dirty="0"/>
          </a:p>
        </p:txBody>
      </p:sp>
      <p:pic>
        <p:nvPicPr>
          <p:cNvPr id="6" name="Picture 5" descr="Бумажные файлы в таблице">
            <a:extLst>
              <a:ext uri="{FF2B5EF4-FFF2-40B4-BE49-F238E27FC236}">
                <a16:creationId xmlns:a16="http://schemas.microsoft.com/office/drawing/2014/main" id="{B90AFF99-B69A-EF72-77E3-48D769785B3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6583" r="26071" b="2"/>
          <a:stretch>
            <a:fillRect/>
          </a:stretch>
        </p:blipFill>
        <p:spPr>
          <a:xfrm>
            <a:off x="7345680" y="10"/>
            <a:ext cx="484632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8053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182614-87D4-F360-80B4-400CE29BA6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the proverb?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DED0C80-4C04-7B89-8CC7-A72FF6858F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970FD9A-AE0D-D0DE-FB2E-B67689E635B0}"/>
              </a:ext>
            </a:extLst>
          </p:cNvPr>
          <p:cNvSpPr/>
          <p:nvPr/>
        </p:nvSpPr>
        <p:spPr>
          <a:xfrm>
            <a:off x="612647" y="1741834"/>
            <a:ext cx="2210637" cy="67323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never</a:t>
            </a:r>
            <a:endParaRPr lang="ru-RU" sz="3200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33AA11D-C662-B046-3E2E-B5BC9F28BF23}"/>
              </a:ext>
            </a:extLst>
          </p:cNvPr>
          <p:cNvSpPr/>
          <p:nvPr/>
        </p:nvSpPr>
        <p:spPr>
          <a:xfrm>
            <a:off x="6096000" y="2810515"/>
            <a:ext cx="2210637" cy="67323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spend</a:t>
            </a:r>
            <a:endParaRPr lang="ru-RU" sz="3200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4C6B6B2-309F-66E3-6C5B-84D539F4A6C3}"/>
              </a:ext>
            </a:extLst>
          </p:cNvPr>
          <p:cNvSpPr/>
          <p:nvPr/>
        </p:nvSpPr>
        <p:spPr>
          <a:xfrm>
            <a:off x="6133111" y="1763391"/>
            <a:ext cx="2210637" cy="67323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have it</a:t>
            </a:r>
            <a:endParaRPr lang="ru-RU" sz="3200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59C75A5-B9DD-69CB-35CF-B0B67D736405}"/>
              </a:ext>
            </a:extLst>
          </p:cNvPr>
          <p:cNvSpPr/>
          <p:nvPr/>
        </p:nvSpPr>
        <p:spPr>
          <a:xfrm>
            <a:off x="612647" y="2817320"/>
            <a:ext cx="2210637" cy="67323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before</a:t>
            </a:r>
            <a:endParaRPr lang="ru-RU" sz="3200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5B6CE27A-2C65-FACA-CA69-5E5A91636B81}"/>
              </a:ext>
            </a:extLst>
          </p:cNvPr>
          <p:cNvSpPr/>
          <p:nvPr/>
        </p:nvSpPr>
        <p:spPr>
          <a:xfrm>
            <a:off x="3225756" y="2786585"/>
            <a:ext cx="2525486" cy="67323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your money</a:t>
            </a:r>
            <a:endParaRPr lang="ru-RU" sz="3200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52967244-3D56-68E7-B680-6F5D88A55C96}"/>
              </a:ext>
            </a:extLst>
          </p:cNvPr>
          <p:cNvSpPr/>
          <p:nvPr/>
        </p:nvSpPr>
        <p:spPr>
          <a:xfrm>
            <a:off x="3383180" y="1768463"/>
            <a:ext cx="2210637" cy="67323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you</a:t>
            </a:r>
            <a:endParaRPr lang="ru-RU" sz="32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0269AB6-2F28-5248-4DA7-9594A2837BC5}"/>
              </a:ext>
            </a:extLst>
          </p:cNvPr>
          <p:cNvSpPr txBox="1"/>
          <p:nvPr/>
        </p:nvSpPr>
        <p:spPr>
          <a:xfrm>
            <a:off x="783661" y="4515281"/>
            <a:ext cx="85110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err="1"/>
              <a:t>Never</a:t>
            </a:r>
            <a:r>
              <a:rPr lang="ru-RU" sz="4000" b="1" dirty="0"/>
              <a:t> </a:t>
            </a:r>
            <a:r>
              <a:rPr lang="ru-RU" sz="4000" b="1" dirty="0" err="1"/>
              <a:t>spend</a:t>
            </a:r>
            <a:r>
              <a:rPr lang="ru-RU" sz="4000" b="1" dirty="0"/>
              <a:t> </a:t>
            </a:r>
            <a:r>
              <a:rPr lang="ru-RU" sz="4000" b="1" dirty="0" err="1"/>
              <a:t>your</a:t>
            </a:r>
            <a:r>
              <a:rPr lang="ru-RU" sz="4000" b="1" dirty="0"/>
              <a:t> </a:t>
            </a:r>
            <a:r>
              <a:rPr lang="ru-RU" sz="4000" b="1" dirty="0" err="1"/>
              <a:t>money</a:t>
            </a:r>
            <a:r>
              <a:rPr lang="ru-RU" sz="4000" b="1" dirty="0"/>
              <a:t> </a:t>
            </a:r>
            <a:endParaRPr lang="en-US" sz="4000" b="1" dirty="0"/>
          </a:p>
          <a:p>
            <a:r>
              <a:rPr lang="ru-RU" sz="4000" b="1" dirty="0" err="1"/>
              <a:t>before</a:t>
            </a:r>
            <a:r>
              <a:rPr lang="ru-RU" sz="4000" b="1" dirty="0"/>
              <a:t> </a:t>
            </a:r>
            <a:r>
              <a:rPr lang="ru-RU" sz="4000" b="1" dirty="0" err="1"/>
              <a:t>you</a:t>
            </a:r>
            <a:r>
              <a:rPr lang="ru-RU" sz="4000" b="1" dirty="0"/>
              <a:t> </a:t>
            </a:r>
            <a:r>
              <a:rPr lang="ru-RU" sz="4000" b="1" dirty="0" err="1"/>
              <a:t>have</a:t>
            </a:r>
            <a:r>
              <a:rPr lang="ru-RU" sz="4000" b="1" dirty="0"/>
              <a:t> </a:t>
            </a:r>
            <a:r>
              <a:rPr lang="ru-RU" sz="4000" b="1" dirty="0" err="1"/>
              <a:t>it</a:t>
            </a:r>
            <a:r>
              <a:rPr lang="en-US" sz="4000" b="1" dirty="0"/>
              <a:t>.</a:t>
            </a:r>
            <a:endParaRPr lang="ru-RU" sz="4000" b="1" dirty="0"/>
          </a:p>
        </p:txBody>
      </p:sp>
      <p:pic>
        <p:nvPicPr>
          <p:cNvPr id="13" name="Picture 3">
            <a:extLst>
              <a:ext uri="{FF2B5EF4-FFF2-40B4-BE49-F238E27FC236}">
                <a16:creationId xmlns:a16="http://schemas.microsoft.com/office/drawing/2014/main" id="{7E35367A-39B3-DC72-2D79-D175F5FF22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2269" y="500910"/>
            <a:ext cx="3574157" cy="5656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7845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92CC1E4F-F1F0-B945-BE50-C72A7103E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1EE48E-BDBF-7A18-7F62-1DCB9014B5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9357" y="356075"/>
            <a:ext cx="5068992" cy="66590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Answer the questions</a:t>
            </a:r>
          </a:p>
        </p:txBody>
      </p:sp>
      <p:pic>
        <p:nvPicPr>
          <p:cNvPr id="5" name="Picture 4" descr="Дерево с персоналом">
            <a:extLst>
              <a:ext uri="{FF2B5EF4-FFF2-40B4-BE49-F238E27FC236}">
                <a16:creationId xmlns:a16="http://schemas.microsoft.com/office/drawing/2014/main" id="{1DD2EB1F-BD72-70F6-DF0C-AAB3DDB3E7C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37966" b="-1"/>
          <a:stretch>
            <a:fillRect/>
          </a:stretch>
        </p:blipFill>
        <p:spPr>
          <a:xfrm>
            <a:off x="1" y="10"/>
            <a:ext cx="6373368" cy="685799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31FCC58-0420-C440-EFE1-0779E75FCAE0}"/>
              </a:ext>
            </a:extLst>
          </p:cNvPr>
          <p:cNvSpPr txBox="1"/>
          <p:nvPr/>
        </p:nvSpPr>
        <p:spPr>
          <a:xfrm>
            <a:off x="7123007" y="1183341"/>
            <a:ext cx="4422549" cy="512601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indent="-228600" algn="just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What bills does the family have to pay?</a:t>
            </a:r>
          </a:p>
          <a:p>
            <a:pPr marL="342900" indent="-228600" algn="just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Do you spend much of your money on the entertainment?</a:t>
            </a:r>
          </a:p>
          <a:p>
            <a:pPr marL="342900" indent="-228600" algn="just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What entertainment do you usually spend your money on?</a:t>
            </a:r>
          </a:p>
          <a:p>
            <a:pPr marL="342900" indent="-228600" algn="just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How often do you buy seasonal clothes?</a:t>
            </a:r>
          </a:p>
          <a:p>
            <a:pPr marL="342900" indent="-228600" algn="just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How much money on average does your family spend on groceries?</a:t>
            </a:r>
          </a:p>
          <a:p>
            <a:pPr marL="342900" indent="-228600" algn="just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Should we consider healthcare in our monthly expenditure or should we pay  for it from savings when necessary?</a:t>
            </a:r>
          </a:p>
        </p:txBody>
      </p:sp>
    </p:spTree>
    <p:extLst>
      <p:ext uri="{BB962C8B-B14F-4D97-AF65-F5344CB8AC3E}">
        <p14:creationId xmlns:p14="http://schemas.microsoft.com/office/powerpoint/2010/main" val="37270266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7A875D55-4A80-43E9-38F6-27E3664939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Калькулятор, перо, компас, деньги и бумага с помощью графиков, напечатанных на ней">
            <a:extLst>
              <a:ext uri="{FF2B5EF4-FFF2-40B4-BE49-F238E27FC236}">
                <a16:creationId xmlns:a16="http://schemas.microsoft.com/office/drawing/2014/main" id="{44B14EBD-D21B-7F92-FFB0-721D08F5BED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</a:blip>
          <a:srcRect b="6639"/>
          <a:stretch>
            <a:fillRect/>
          </a:stretch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4E6184-0B72-5B8C-1183-CE5385428D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01923" y="1482602"/>
            <a:ext cx="7588155" cy="2236264"/>
          </a:xfrm>
        </p:spPr>
        <p:txBody>
          <a:bodyPr>
            <a:normAutofit/>
          </a:bodyPr>
          <a:lstStyle/>
          <a:p>
            <a:r>
              <a:rPr lang="en-US" sz="5400" dirty="0">
                <a:solidFill>
                  <a:srgbClr val="FFFFFF"/>
                </a:solidFill>
              </a:rPr>
              <a:t>Personal Budgeting</a:t>
            </a:r>
            <a:endParaRPr lang="ru-RU" sz="5400" dirty="0">
              <a:solidFill>
                <a:srgbClr val="FFFFFF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1A25846-B431-48F6-2D4F-6924B6000BDA}"/>
              </a:ext>
            </a:extLst>
          </p:cNvPr>
          <p:cNvSpPr txBox="1"/>
          <p:nvPr/>
        </p:nvSpPr>
        <p:spPr>
          <a:xfrm>
            <a:off x="2661406" y="4059534"/>
            <a:ext cx="68691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how to track a personal budget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09133491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93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84C3A39-3C8E-3462-AFA0-78E728A810C1}"/>
              </a:ext>
            </a:extLst>
          </p:cNvPr>
          <p:cNvSpPr/>
          <p:nvPr/>
        </p:nvSpPr>
        <p:spPr>
          <a:xfrm>
            <a:off x="2863781" y="108404"/>
            <a:ext cx="5064370" cy="63675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998788" y="158682"/>
            <a:ext cx="27943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Comic Sans MS" pitchFamily="66" charset="0"/>
              </a:rPr>
              <a:t>Financial Puzzle</a:t>
            </a:r>
            <a:endParaRPr lang="ru-RU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1886" y="1009531"/>
            <a:ext cx="3318666" cy="60486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80" dirty="0">
                <a:latin typeface="Comic Sans MS" pitchFamily="66" charset="0"/>
              </a:rPr>
              <a:t>To</a:t>
            </a:r>
            <a:r>
              <a:rPr lang="en-US" sz="3200" dirty="0"/>
              <a:t> </a:t>
            </a:r>
            <a:r>
              <a:rPr lang="en-US" sz="2880" dirty="0">
                <a:latin typeface="Comic Sans MS" pitchFamily="66" charset="0"/>
              </a:rPr>
              <a:t>track a budget</a:t>
            </a:r>
            <a:endParaRPr lang="ru-RU" sz="2880" dirty="0"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1886" y="1680418"/>
            <a:ext cx="3318666" cy="60486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80" dirty="0">
                <a:latin typeface="Comic Sans MS" pitchFamily="66" charset="0"/>
              </a:rPr>
              <a:t>Expenditure </a:t>
            </a:r>
            <a:endParaRPr lang="ru-RU" sz="2880" dirty="0"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1886" y="2351304"/>
            <a:ext cx="3318666" cy="60486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80" dirty="0">
                <a:solidFill>
                  <a:schemeClr val="dk1"/>
                </a:solidFill>
                <a:latin typeface="Comic Sans MS" pitchFamily="66" charset="0"/>
              </a:rPr>
              <a:t>Income</a:t>
            </a:r>
            <a:endParaRPr lang="ru-RU" sz="2880" dirty="0">
              <a:solidFill>
                <a:schemeClr val="dk1"/>
              </a:solidFill>
              <a:latin typeface="Comic Sans MS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1886" y="3022191"/>
            <a:ext cx="3318666" cy="60486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80" dirty="0">
                <a:latin typeface="Comic Sans MS" pitchFamily="66" charset="0"/>
              </a:rPr>
              <a:t>Salary</a:t>
            </a:r>
            <a:endParaRPr lang="ru-RU" sz="2880" dirty="0">
              <a:latin typeface="Comic Sans MS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1886" y="3693077"/>
            <a:ext cx="3318666" cy="60486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80" dirty="0">
                <a:latin typeface="Comic Sans MS" pitchFamily="66" charset="0"/>
              </a:rPr>
              <a:t>Wages</a:t>
            </a:r>
            <a:endParaRPr lang="ru-RU" sz="2880" dirty="0">
              <a:latin typeface="Comic Sans MS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1886" y="4363963"/>
            <a:ext cx="3318666" cy="60486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2880" dirty="0">
                <a:latin typeface="Comic Sans MS" pitchFamily="66" charset="0"/>
              </a:rPr>
              <a:t>Fee</a:t>
            </a:r>
            <a:endParaRPr lang="ru-RU" sz="2880" dirty="0">
              <a:latin typeface="Comic Sans MS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91886" y="5034850"/>
            <a:ext cx="3318666" cy="60486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80" dirty="0">
                <a:solidFill>
                  <a:schemeClr val="dk1"/>
                </a:solidFill>
                <a:latin typeface="Comic Sans MS" pitchFamily="66" charset="0"/>
              </a:rPr>
              <a:t>Mortgage</a:t>
            </a:r>
            <a:endParaRPr lang="ru-RU" sz="2880" dirty="0">
              <a:solidFill>
                <a:schemeClr val="dk1"/>
              </a:solidFill>
              <a:latin typeface="Comic Sans MS" pitchFamily="66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91886" y="5705733"/>
            <a:ext cx="3318666" cy="60486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80" dirty="0">
                <a:latin typeface="Comic Sans MS" pitchFamily="66" charset="0"/>
              </a:rPr>
              <a:t>Rent</a:t>
            </a:r>
            <a:endParaRPr lang="ru-RU" sz="2880" dirty="0">
              <a:latin typeface="Comic Sans MS" pitchFamily="66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925638" y="1009531"/>
            <a:ext cx="6951507" cy="60486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omic Sans MS" pitchFamily="66" charset="0"/>
              </a:rPr>
              <a:t>payments based on an hourly rate or quantity of work completed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925639" y="1680418"/>
            <a:ext cx="6951508" cy="60486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omic Sans MS" pitchFamily="66" charset="0"/>
              </a:rPr>
              <a:t>money that is earned from doing work or received from investments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5638" y="2351304"/>
            <a:ext cx="6951509" cy="60486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omic Sans MS" pitchFamily="66" charset="0"/>
              </a:rPr>
              <a:t>To establish financial categories and set spending limits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925639" y="3022191"/>
            <a:ext cx="6951510" cy="60486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omic Sans MS" pitchFamily="66" charset="0"/>
              </a:rPr>
              <a:t>borrowing money from a bank in order to buy a house or apartment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5638" y="3693077"/>
            <a:ext cx="6951513" cy="60486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omic Sans MS" pitchFamily="66" charset="0"/>
              </a:rPr>
              <a:t>a fixed amount of money that you pay regularly for the use of a room, house, car, </a:t>
            </a:r>
            <a:r>
              <a:rPr lang="en-US" sz="2400" dirty="0" err="1">
                <a:latin typeface="Comic Sans MS" pitchFamily="66" charset="0"/>
              </a:rPr>
              <a:t>etc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25639" y="4363963"/>
            <a:ext cx="6951512" cy="60486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omic Sans MS" pitchFamily="66" charset="0"/>
              </a:rPr>
              <a:t>an amount of money paid for a particular piece of work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25638" y="5034850"/>
            <a:ext cx="6951511" cy="60486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omic Sans MS" pitchFamily="66" charset="0"/>
              </a:rPr>
              <a:t>a fixed amount paid to an employee on an annual, monthly, or bi-weekly basis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5639" y="5705733"/>
            <a:ext cx="6951510" cy="60486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omic Sans MS" pitchFamily="66" charset="0"/>
              </a:rPr>
              <a:t>an amount of money spent</a:t>
            </a:r>
            <a:endParaRPr lang="ru-RU" sz="2400" dirty="0">
              <a:latin typeface="Comic Sans MS" pitchFamily="66" charset="0"/>
            </a:endParaRPr>
          </a:p>
        </p:txBody>
      </p:sp>
      <p:cxnSp>
        <p:nvCxnSpPr>
          <p:cNvPr id="22" name="Прямая соединительная линия 21"/>
          <p:cNvCxnSpPr>
            <a:cxnSpLocks/>
            <a:stCxn id="14" idx="1"/>
            <a:endCxn id="10" idx="3"/>
          </p:cNvCxnSpPr>
          <p:nvPr/>
        </p:nvCxnSpPr>
        <p:spPr>
          <a:xfrm flipH="1">
            <a:off x="3710552" y="1311965"/>
            <a:ext cx="1215086" cy="2683546"/>
          </a:xfrm>
          <a:prstGeom prst="line">
            <a:avLst/>
          </a:prstGeom>
          <a:ln w="28575"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>
            <a:cxnSpLocks/>
            <a:stCxn id="15" idx="1"/>
            <a:endCxn id="8" idx="3"/>
          </p:cNvCxnSpPr>
          <p:nvPr/>
        </p:nvCxnSpPr>
        <p:spPr>
          <a:xfrm flipH="1">
            <a:off x="3710552" y="1982852"/>
            <a:ext cx="1215087" cy="670886"/>
          </a:xfrm>
          <a:prstGeom prst="line">
            <a:avLst/>
          </a:prstGeom>
          <a:ln w="381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>
            <a:cxnSpLocks/>
            <a:stCxn id="16" idx="1"/>
            <a:endCxn id="5" idx="3"/>
          </p:cNvCxnSpPr>
          <p:nvPr/>
        </p:nvCxnSpPr>
        <p:spPr>
          <a:xfrm flipH="1" flipV="1">
            <a:off x="3710552" y="1311965"/>
            <a:ext cx="1215086" cy="1341773"/>
          </a:xfrm>
          <a:prstGeom prst="line">
            <a:avLst/>
          </a:prstGeom>
          <a:ln w="2857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>
            <a:cxnSpLocks/>
            <a:stCxn id="17" idx="1"/>
            <a:endCxn id="12" idx="3"/>
          </p:cNvCxnSpPr>
          <p:nvPr/>
        </p:nvCxnSpPr>
        <p:spPr>
          <a:xfrm flipH="1">
            <a:off x="3710552" y="3324625"/>
            <a:ext cx="1215087" cy="2012659"/>
          </a:xfrm>
          <a:prstGeom prst="line">
            <a:avLst/>
          </a:prstGeom>
          <a:ln w="38100"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>
            <a:cxnSpLocks/>
            <a:stCxn id="18" idx="1"/>
            <a:endCxn id="13" idx="3"/>
          </p:cNvCxnSpPr>
          <p:nvPr/>
        </p:nvCxnSpPr>
        <p:spPr>
          <a:xfrm flipH="1">
            <a:off x="3710552" y="3995511"/>
            <a:ext cx="1215086" cy="2012656"/>
          </a:xfrm>
          <a:prstGeom prst="line">
            <a:avLst/>
          </a:prstGeom>
          <a:ln w="2857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120" name="Прямая соединительная линия 5119"/>
          <p:cNvCxnSpPr>
            <a:cxnSpLocks/>
            <a:stCxn id="19" idx="1"/>
            <a:endCxn id="11" idx="3"/>
          </p:cNvCxnSpPr>
          <p:nvPr/>
        </p:nvCxnSpPr>
        <p:spPr>
          <a:xfrm flipH="1">
            <a:off x="3710552" y="4666397"/>
            <a:ext cx="1215087" cy="0"/>
          </a:xfrm>
          <a:prstGeom prst="line">
            <a:avLst/>
          </a:prstGeom>
          <a:ln w="38100"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5123" name="Прямая соединительная линия 5122"/>
          <p:cNvCxnSpPr>
            <a:cxnSpLocks/>
            <a:stCxn id="20" idx="1"/>
            <a:endCxn id="9" idx="3"/>
          </p:cNvCxnSpPr>
          <p:nvPr/>
        </p:nvCxnSpPr>
        <p:spPr>
          <a:xfrm flipH="1" flipV="1">
            <a:off x="3710552" y="3324625"/>
            <a:ext cx="1215086" cy="2012659"/>
          </a:xfrm>
          <a:prstGeom prst="line">
            <a:avLst/>
          </a:prstGeom>
          <a:ln w="28575"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5125" name="Прямая соединительная линия 5124"/>
          <p:cNvCxnSpPr>
            <a:cxnSpLocks/>
            <a:stCxn id="21" idx="1"/>
            <a:endCxn id="7" idx="3"/>
          </p:cNvCxnSpPr>
          <p:nvPr/>
        </p:nvCxnSpPr>
        <p:spPr>
          <a:xfrm flipH="1" flipV="1">
            <a:off x="3710552" y="1982852"/>
            <a:ext cx="1215087" cy="4025315"/>
          </a:xfrm>
          <a:prstGeom prst="line">
            <a:avLst/>
          </a:prstGeom>
          <a:ln w="285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5ECD86D-0343-BDED-F0AF-BDCF0BB61900}"/>
              </a:ext>
            </a:extLst>
          </p:cNvPr>
          <p:cNvSpPr/>
          <p:nvPr/>
        </p:nvSpPr>
        <p:spPr>
          <a:xfrm>
            <a:off x="1838848" y="2112423"/>
            <a:ext cx="7787474" cy="302927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600" dirty="0"/>
              <a:t>never</a:t>
            </a:r>
            <a:endParaRPr lang="ru-RU" sz="16600" dirty="0"/>
          </a:p>
        </p:txBody>
      </p:sp>
    </p:spTree>
    <p:extLst>
      <p:ext uri="{BB962C8B-B14F-4D97-AF65-F5344CB8AC3E}">
        <p14:creationId xmlns:p14="http://schemas.microsoft.com/office/powerpoint/2010/main" val="217937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ED587E41-605C-A8E4-8BA5-0E0B3797C9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Person with idea concept">
            <a:extLst>
              <a:ext uri="{FF2B5EF4-FFF2-40B4-BE49-F238E27FC236}">
                <a16:creationId xmlns:a16="http://schemas.microsoft.com/office/drawing/2014/main" id="{1F43CD6C-CBCB-A2D0-78F9-9150A45A6BA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4941" b="790"/>
          <a:stretch>
            <a:fillRect/>
          </a:stretch>
        </p:blipFill>
        <p:spPr>
          <a:xfrm>
            <a:off x="-1" y="-147135"/>
            <a:ext cx="12191980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EBD48A03-0DF9-3063-CB15-1BC2AEC79F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908385"/>
            <a:ext cx="12191999" cy="1949616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58D153-09F6-A8EF-DD6F-A841FAF664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7365" y="5268812"/>
            <a:ext cx="7260542" cy="12287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>
                <a:solidFill>
                  <a:srgbClr val="FFFFFF"/>
                </a:solidFill>
              </a:rPr>
              <a:t>Brainstorm ideas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978CF83-D46D-812E-31E1-EC1FB5BB796F}"/>
              </a:ext>
            </a:extLst>
          </p:cNvPr>
          <p:cNvSpPr txBox="1"/>
          <p:nvPr/>
        </p:nvSpPr>
        <p:spPr>
          <a:xfrm>
            <a:off x="710870" y="80224"/>
            <a:ext cx="74927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What do you think personal budgeting is?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F01A764-CDFD-9BB9-A347-6453CAB073BB}"/>
              </a:ext>
            </a:extLst>
          </p:cNvPr>
          <p:cNvSpPr txBox="1"/>
          <p:nvPr/>
        </p:nvSpPr>
        <p:spPr>
          <a:xfrm>
            <a:off x="710870" y="1793162"/>
            <a:ext cx="72987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What sources of income can you name?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8E49A70-FF3F-83EC-A259-9E0EF11FF810}"/>
              </a:ext>
            </a:extLst>
          </p:cNvPr>
          <p:cNvSpPr txBox="1"/>
          <p:nvPr/>
        </p:nvSpPr>
        <p:spPr>
          <a:xfrm>
            <a:off x="710870" y="3429000"/>
            <a:ext cx="8113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What does a person usually spend money on?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AB9B47FF-1F0B-ED39-60DA-4252677A8334}"/>
              </a:ext>
            </a:extLst>
          </p:cNvPr>
          <p:cNvSpPr/>
          <p:nvPr/>
        </p:nvSpPr>
        <p:spPr>
          <a:xfrm>
            <a:off x="339995" y="668564"/>
            <a:ext cx="10003743" cy="91401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Personal budgeting means planning your income and expenditures.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3781755-E9B4-7624-3815-2288F3C998EF}"/>
              </a:ext>
            </a:extLst>
          </p:cNvPr>
          <p:cNvSpPr/>
          <p:nvPr/>
        </p:nvSpPr>
        <p:spPr>
          <a:xfrm>
            <a:off x="339993" y="2367838"/>
            <a:ext cx="10003743" cy="91401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Wages/salary, fee, interest, rent, etc.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5ED60C59-1635-8D5B-8F20-93F9B2622956}"/>
              </a:ext>
            </a:extLst>
          </p:cNvPr>
          <p:cNvSpPr/>
          <p:nvPr/>
        </p:nvSpPr>
        <p:spPr>
          <a:xfrm>
            <a:off x="339993" y="3994368"/>
            <a:ext cx="10003743" cy="91401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Bills, food, clothes, petrol, etc.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600B4BC-E689-739A-3652-52BC1BFB26A0}"/>
              </a:ext>
            </a:extLst>
          </p:cNvPr>
          <p:cNvSpPr/>
          <p:nvPr/>
        </p:nvSpPr>
        <p:spPr>
          <a:xfrm>
            <a:off x="1838848" y="2112423"/>
            <a:ext cx="7787474" cy="302927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600" dirty="0"/>
              <a:t>you</a:t>
            </a:r>
            <a:endParaRPr lang="ru-RU" sz="16600" dirty="0"/>
          </a:p>
        </p:txBody>
      </p:sp>
    </p:spTree>
    <p:extLst>
      <p:ext uri="{BB962C8B-B14F-4D97-AF65-F5344CB8AC3E}">
        <p14:creationId xmlns:p14="http://schemas.microsoft.com/office/powerpoint/2010/main" val="6505648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 animBg="1"/>
      <p:bldP spid="10" grpId="0" animBg="1"/>
      <p:bldP spid="12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1A22726-DA03-BCB0-F12E-98258FB7E5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FA1C01-DBE1-3483-D921-FA2300A535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614" y="220718"/>
            <a:ext cx="11729545" cy="737494"/>
          </a:xfrm>
        </p:spPr>
        <p:txBody>
          <a:bodyPr anchor="ctr">
            <a:noAutofit/>
          </a:bodyPr>
          <a:lstStyle/>
          <a:p>
            <a:pPr algn="ctr"/>
            <a:r>
              <a:rPr lang="en-US" sz="2400" dirty="0"/>
              <a:t>In pairs, put the words from the box under correct expense category (A-G)</a:t>
            </a:r>
            <a:r>
              <a:rPr lang="ru-RU" sz="2400" dirty="0"/>
              <a:t>, </a:t>
            </a:r>
            <a:r>
              <a:rPr lang="en-US" sz="2400" dirty="0"/>
              <a:t>add your own ideas. </a:t>
            </a:r>
            <a:br>
              <a:rPr lang="en-US" sz="2400" dirty="0"/>
            </a:br>
            <a:endParaRPr lang="ru-RU" sz="2400" dirty="0"/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BA8304C7-D95A-8049-530C-997BFD061A8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0898206"/>
              </p:ext>
            </p:extLst>
          </p:nvPr>
        </p:nvGraphicFramePr>
        <p:xfrm>
          <a:off x="115614" y="1114098"/>
          <a:ext cx="12076386" cy="49901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292FF5D-97D5-4180-D88F-90BF0E264A57}"/>
              </a:ext>
            </a:extLst>
          </p:cNvPr>
          <p:cNvSpPr/>
          <p:nvPr/>
        </p:nvSpPr>
        <p:spPr>
          <a:xfrm>
            <a:off x="231227" y="3094892"/>
            <a:ext cx="11729545" cy="316523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4" rtlCol="0" anchor="ctr"/>
          <a:lstStyle/>
          <a:p>
            <a:r>
              <a:rPr lang="en-US" sz="2400" b="1" dirty="0">
                <a:solidFill>
                  <a:schemeClr val="tx1"/>
                </a:solidFill>
              </a:rPr>
              <a:t>Rent/mortgage</a:t>
            </a:r>
          </a:p>
          <a:p>
            <a:r>
              <a:rPr lang="en-US" sz="2400" b="1" dirty="0">
                <a:solidFill>
                  <a:schemeClr val="tx1"/>
                </a:solidFill>
              </a:rPr>
              <a:t>Food</a:t>
            </a:r>
          </a:p>
          <a:p>
            <a:r>
              <a:rPr lang="en-US" sz="2400" b="1" dirty="0">
                <a:solidFill>
                  <a:schemeClr val="tx1"/>
                </a:solidFill>
              </a:rPr>
              <a:t>Life insurance</a:t>
            </a:r>
          </a:p>
          <a:p>
            <a:r>
              <a:rPr lang="en-US" sz="2400" b="1" dirty="0">
                <a:solidFill>
                  <a:schemeClr val="tx1"/>
                </a:solidFill>
              </a:rPr>
              <a:t>Museums </a:t>
            </a:r>
          </a:p>
          <a:p>
            <a:r>
              <a:rPr lang="en-US" sz="2400" b="1" dirty="0">
                <a:solidFill>
                  <a:schemeClr val="tx1"/>
                </a:solidFill>
              </a:rPr>
              <a:t>Shirts</a:t>
            </a:r>
          </a:p>
          <a:p>
            <a:r>
              <a:rPr lang="en-US" sz="2400" b="1" dirty="0">
                <a:solidFill>
                  <a:schemeClr val="tx1"/>
                </a:solidFill>
              </a:rPr>
              <a:t>Snacks</a:t>
            </a:r>
          </a:p>
          <a:p>
            <a:r>
              <a:rPr lang="en-US" sz="2400" b="1" dirty="0">
                <a:solidFill>
                  <a:schemeClr val="tx1"/>
                </a:solidFill>
              </a:rPr>
              <a:t>Cable</a:t>
            </a:r>
          </a:p>
          <a:p>
            <a:r>
              <a:rPr lang="en-US" sz="2400" b="1" dirty="0">
                <a:solidFill>
                  <a:schemeClr val="tx1"/>
                </a:solidFill>
              </a:rPr>
              <a:t>Tuition fees</a:t>
            </a:r>
          </a:p>
          <a:p>
            <a:r>
              <a:rPr lang="en-US" sz="2400" b="1" dirty="0">
                <a:solidFill>
                  <a:schemeClr val="tx1"/>
                </a:solidFill>
              </a:rPr>
              <a:t>Fitness</a:t>
            </a:r>
          </a:p>
          <a:p>
            <a:r>
              <a:rPr lang="en-US" sz="2400" b="1" dirty="0">
                <a:solidFill>
                  <a:schemeClr val="tx1"/>
                </a:solidFill>
              </a:rPr>
              <a:t>Cinema</a:t>
            </a:r>
          </a:p>
          <a:p>
            <a:r>
              <a:rPr lang="en-US" sz="2400" b="1" dirty="0">
                <a:solidFill>
                  <a:schemeClr val="tx1"/>
                </a:solidFill>
              </a:rPr>
              <a:t>Dental care</a:t>
            </a:r>
          </a:p>
          <a:p>
            <a:r>
              <a:rPr lang="en-US" sz="2400" b="1" dirty="0">
                <a:solidFill>
                  <a:schemeClr val="tx1"/>
                </a:solidFill>
              </a:rPr>
              <a:t>Lessons of French</a:t>
            </a:r>
          </a:p>
          <a:p>
            <a:r>
              <a:rPr lang="en-US" sz="2400" b="1" dirty="0">
                <a:solidFill>
                  <a:schemeClr val="tx1"/>
                </a:solidFill>
              </a:rPr>
              <a:t>Shoes</a:t>
            </a:r>
          </a:p>
          <a:p>
            <a:r>
              <a:rPr lang="en-US" sz="2400" b="1" dirty="0">
                <a:solidFill>
                  <a:schemeClr val="tx1"/>
                </a:solidFill>
              </a:rPr>
              <a:t>Tableware</a:t>
            </a:r>
          </a:p>
          <a:p>
            <a:r>
              <a:rPr lang="en-US" sz="2400" b="1" dirty="0">
                <a:solidFill>
                  <a:schemeClr val="tx1"/>
                </a:solidFill>
              </a:rPr>
              <a:t>Take-away</a:t>
            </a:r>
          </a:p>
          <a:p>
            <a:r>
              <a:rPr lang="en-US" sz="2400" b="1" dirty="0">
                <a:solidFill>
                  <a:schemeClr val="tx1"/>
                </a:solidFill>
              </a:rPr>
              <a:t>Water</a:t>
            </a:r>
          </a:p>
          <a:p>
            <a:r>
              <a:rPr lang="en-US" sz="2400" b="1" dirty="0">
                <a:solidFill>
                  <a:schemeClr val="tx1"/>
                </a:solidFill>
              </a:rPr>
              <a:t>Fuel</a:t>
            </a:r>
          </a:p>
          <a:p>
            <a:r>
              <a:rPr lang="en-US" sz="2400" b="1" dirty="0">
                <a:solidFill>
                  <a:schemeClr val="tx1"/>
                </a:solidFill>
              </a:rPr>
              <a:t>Theatre</a:t>
            </a:r>
          </a:p>
          <a:p>
            <a:r>
              <a:rPr lang="en-US" sz="2400" b="1" dirty="0">
                <a:solidFill>
                  <a:schemeClr val="tx1"/>
                </a:solidFill>
              </a:rPr>
              <a:t>Parking</a:t>
            </a:r>
          </a:p>
          <a:p>
            <a:r>
              <a:rPr lang="en-US" sz="2400" b="1" dirty="0">
                <a:solidFill>
                  <a:schemeClr val="tx1"/>
                </a:solidFill>
              </a:rPr>
              <a:t>Lotteries</a:t>
            </a:r>
          </a:p>
          <a:p>
            <a:r>
              <a:rPr lang="en-US" sz="2400" b="1" dirty="0">
                <a:solidFill>
                  <a:schemeClr val="tx1"/>
                </a:solidFill>
              </a:rPr>
              <a:t>Toiletries</a:t>
            </a:r>
          </a:p>
          <a:p>
            <a:r>
              <a:rPr lang="en-US" sz="2400" b="1" dirty="0">
                <a:solidFill>
                  <a:schemeClr val="tx1"/>
                </a:solidFill>
              </a:rPr>
              <a:t>Travel</a:t>
            </a:r>
          </a:p>
          <a:p>
            <a:r>
              <a:rPr lang="en-US" sz="2400" b="1" dirty="0">
                <a:solidFill>
                  <a:schemeClr val="tx1"/>
                </a:solidFill>
              </a:rPr>
              <a:t>Taxi</a:t>
            </a:r>
          </a:p>
          <a:p>
            <a:r>
              <a:rPr lang="en-US" sz="2400" b="1" dirty="0">
                <a:solidFill>
                  <a:schemeClr val="tx1"/>
                </a:solidFill>
              </a:rPr>
              <a:t>Jeans</a:t>
            </a:r>
          </a:p>
          <a:p>
            <a:r>
              <a:rPr lang="en-US" sz="2400" b="1" dirty="0">
                <a:solidFill>
                  <a:schemeClr val="tx1"/>
                </a:solidFill>
              </a:rPr>
              <a:t>Eye care</a:t>
            </a:r>
          </a:p>
          <a:p>
            <a:r>
              <a:rPr lang="en-US" sz="2400" b="1" dirty="0">
                <a:solidFill>
                  <a:schemeClr val="tx1"/>
                </a:solidFill>
              </a:rPr>
              <a:t>Cookware</a:t>
            </a:r>
          </a:p>
          <a:p>
            <a:r>
              <a:rPr lang="en-US" sz="2400" b="1" dirty="0">
                <a:solidFill>
                  <a:schemeClr val="tx1"/>
                </a:solidFill>
              </a:rPr>
              <a:t>Electricity</a:t>
            </a:r>
          </a:p>
          <a:p>
            <a:r>
              <a:rPr lang="en-US" sz="2400" b="1" dirty="0">
                <a:solidFill>
                  <a:schemeClr val="tx1"/>
                </a:solidFill>
              </a:rPr>
              <a:t>Bills 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9343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E543B5-1D75-32CA-E45D-813FF535CD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49651A-C8A0-FABB-7FB2-AD0F43F008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614" y="220718"/>
            <a:ext cx="11729545" cy="737494"/>
          </a:xfrm>
        </p:spPr>
        <p:txBody>
          <a:bodyPr anchor="ctr">
            <a:noAutofit/>
          </a:bodyPr>
          <a:lstStyle/>
          <a:p>
            <a:pPr algn="ctr"/>
            <a:r>
              <a:rPr lang="en-US" sz="2400" dirty="0"/>
              <a:t>Check</a:t>
            </a:r>
            <a:br>
              <a:rPr lang="en-US" sz="2400" dirty="0"/>
            </a:br>
            <a:endParaRPr lang="ru-RU" sz="2400" dirty="0"/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F59B06F8-D7FB-B97D-092E-72241024370A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15614" y="1114098"/>
          <a:ext cx="12076386" cy="49901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BCE755F-AB80-EF85-5B59-46C57CC31080}"/>
              </a:ext>
            </a:extLst>
          </p:cNvPr>
          <p:cNvSpPr/>
          <p:nvPr/>
        </p:nvSpPr>
        <p:spPr>
          <a:xfrm>
            <a:off x="0" y="2914545"/>
            <a:ext cx="1738365" cy="357253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Rent/ mortgage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Cable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Toiletries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Electricity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Bills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Water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Cookware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Tableware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A962B019-A12B-3820-5458-FCB3BFC6AA6D}"/>
              </a:ext>
            </a:extLst>
          </p:cNvPr>
          <p:cNvSpPr/>
          <p:nvPr/>
        </p:nvSpPr>
        <p:spPr>
          <a:xfrm>
            <a:off x="1750087" y="2914546"/>
            <a:ext cx="1738365" cy="357253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dk1"/>
                </a:solidFill>
              </a:rPr>
              <a:t>Fitness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dk1"/>
                </a:solidFill>
              </a:rPr>
              <a:t>Eye care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dk1"/>
                </a:solidFill>
              </a:rPr>
              <a:t>Dental care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dk1"/>
                </a:solidFill>
              </a:rPr>
              <a:t>Life insurance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A31CDDF-F08E-9AEB-B63F-F4B1F34E68E4}"/>
              </a:ext>
            </a:extLst>
          </p:cNvPr>
          <p:cNvSpPr/>
          <p:nvPr/>
        </p:nvSpPr>
        <p:spPr>
          <a:xfrm>
            <a:off x="3476729" y="2914546"/>
            <a:ext cx="1738365" cy="357253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Food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Take-away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Snacks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3535A658-E13B-E5F0-6E93-86A2EAF7D4ED}"/>
              </a:ext>
            </a:extLst>
          </p:cNvPr>
          <p:cNvSpPr/>
          <p:nvPr/>
        </p:nvSpPr>
        <p:spPr>
          <a:xfrm>
            <a:off x="5226817" y="2914547"/>
            <a:ext cx="1738365" cy="357253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Shirts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Shoes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Jeans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8A7E46EA-CEC7-D400-38FB-7D3EA974038E}"/>
              </a:ext>
            </a:extLst>
          </p:cNvPr>
          <p:cNvSpPr/>
          <p:nvPr/>
        </p:nvSpPr>
        <p:spPr>
          <a:xfrm>
            <a:off x="6976905" y="2914548"/>
            <a:ext cx="1738365" cy="357253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Tuition fees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Lessons of French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0A3FA1D2-3E2C-3BCD-B0AA-A7B5DA41FCCA}"/>
              </a:ext>
            </a:extLst>
          </p:cNvPr>
          <p:cNvSpPr/>
          <p:nvPr/>
        </p:nvSpPr>
        <p:spPr>
          <a:xfrm>
            <a:off x="8715270" y="2914546"/>
            <a:ext cx="1738365" cy="357253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Fuel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Parking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Taxi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5F35E140-CA98-9C14-74CC-1A2E449B830D}"/>
              </a:ext>
            </a:extLst>
          </p:cNvPr>
          <p:cNvSpPr/>
          <p:nvPr/>
        </p:nvSpPr>
        <p:spPr>
          <a:xfrm>
            <a:off x="10453635" y="2914545"/>
            <a:ext cx="1738365" cy="357253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>
                <a:solidFill>
                  <a:schemeClr val="tx1"/>
                </a:solidFill>
              </a:rPr>
              <a:t>Museums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>
                <a:solidFill>
                  <a:schemeClr val="tx1"/>
                </a:solidFill>
              </a:rPr>
              <a:t>Theatre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>
                <a:solidFill>
                  <a:schemeClr val="tx1"/>
                </a:solidFill>
              </a:rPr>
              <a:t>Cinema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>
                <a:solidFill>
                  <a:schemeClr val="tx1"/>
                </a:solidFill>
              </a:rPr>
              <a:t>Lotteries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>
                <a:solidFill>
                  <a:schemeClr val="tx1"/>
                </a:solidFill>
              </a:rPr>
              <a:t>Travel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42C3DC70-1077-0F92-9F63-AEA0D8B4DC7A}"/>
              </a:ext>
            </a:extLst>
          </p:cNvPr>
          <p:cNvSpPr/>
          <p:nvPr/>
        </p:nvSpPr>
        <p:spPr>
          <a:xfrm>
            <a:off x="0" y="2917057"/>
            <a:ext cx="1738365" cy="357253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ADC6898A-01AD-8E3B-67B7-0457AA149521}"/>
              </a:ext>
            </a:extLst>
          </p:cNvPr>
          <p:cNvSpPr/>
          <p:nvPr/>
        </p:nvSpPr>
        <p:spPr>
          <a:xfrm>
            <a:off x="1732504" y="2914545"/>
            <a:ext cx="1738365" cy="357253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4EE96ED0-FB16-5B85-3719-0422C4EE3273}"/>
              </a:ext>
            </a:extLst>
          </p:cNvPr>
          <p:cNvSpPr/>
          <p:nvPr/>
        </p:nvSpPr>
        <p:spPr>
          <a:xfrm>
            <a:off x="3470869" y="2914545"/>
            <a:ext cx="1738365" cy="357253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64CCED36-72AA-A8B0-1AA2-405895597EB1}"/>
              </a:ext>
            </a:extLst>
          </p:cNvPr>
          <p:cNvSpPr/>
          <p:nvPr/>
        </p:nvSpPr>
        <p:spPr>
          <a:xfrm>
            <a:off x="5220956" y="2914545"/>
            <a:ext cx="1738365" cy="357253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8F9CE503-0E66-FD40-9DE9-DED5AECB8D39}"/>
              </a:ext>
            </a:extLst>
          </p:cNvPr>
          <p:cNvSpPr/>
          <p:nvPr/>
        </p:nvSpPr>
        <p:spPr>
          <a:xfrm>
            <a:off x="6994488" y="2914545"/>
            <a:ext cx="1738365" cy="357253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A72463CC-0AAD-67F7-E5CA-9F2BA106C4FA}"/>
              </a:ext>
            </a:extLst>
          </p:cNvPr>
          <p:cNvSpPr/>
          <p:nvPr/>
        </p:nvSpPr>
        <p:spPr>
          <a:xfrm>
            <a:off x="8712759" y="2914542"/>
            <a:ext cx="1738365" cy="357253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7AEE8BCE-238B-399D-5069-29406F868748}"/>
              </a:ext>
            </a:extLst>
          </p:cNvPr>
          <p:cNvSpPr/>
          <p:nvPr/>
        </p:nvSpPr>
        <p:spPr>
          <a:xfrm>
            <a:off x="10431030" y="2914538"/>
            <a:ext cx="1738365" cy="357253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FD6E5CC-B5BD-4C89-F16B-DF5CB2E96B04}"/>
              </a:ext>
            </a:extLst>
          </p:cNvPr>
          <p:cNvSpPr txBox="1"/>
          <p:nvPr/>
        </p:nvSpPr>
        <p:spPr>
          <a:xfrm>
            <a:off x="759443" y="6442415"/>
            <a:ext cx="106731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What can you add to these categories? Share your ideas with the class.</a:t>
            </a:r>
            <a:endParaRPr lang="ru-RU" sz="2400" b="1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51175F3-D6CF-0233-366A-A4C3810CA599}"/>
              </a:ext>
            </a:extLst>
          </p:cNvPr>
          <p:cNvSpPr/>
          <p:nvPr/>
        </p:nvSpPr>
        <p:spPr>
          <a:xfrm>
            <a:off x="1838848" y="2112423"/>
            <a:ext cx="7787474" cy="3029270"/>
          </a:xfrm>
          <a:prstGeom prst="rect">
            <a:avLst/>
          </a:prstGeom>
          <a:solidFill>
            <a:srgbClr val="169C9A"/>
          </a:solidFill>
          <a:ln w="12700" cap="flat" cmpd="sng" algn="ctr">
            <a:solidFill>
              <a:srgbClr val="169C9A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/>
            <a:r>
              <a:rPr lang="en-US" sz="16600" kern="0" dirty="0">
                <a:solidFill>
                  <a:prstClr val="white"/>
                </a:solidFill>
              </a:rPr>
              <a:t>have it</a:t>
            </a:r>
            <a:endParaRPr kumimoji="0" lang="ru-RU" sz="16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6989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35A92A98-187D-1D81-86FD-8D40CC69B6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850DB3-CB95-A55C-68BB-4F071AD3F8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940" y="473829"/>
            <a:ext cx="11294162" cy="117025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2500" dirty="0"/>
              <a:t>Look at</a:t>
            </a:r>
            <a:r>
              <a:rPr lang="ru-RU" sz="2500" dirty="0"/>
              <a:t> </a:t>
            </a:r>
            <a:r>
              <a:rPr lang="en-US" sz="2500" dirty="0"/>
              <a:t>Andrew’s monthly expenditure and compare it with the monthly expenditure of his cousin John. Speak about their expenditures using the ideas from Speak Out.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882893F-98AF-B3A6-2B0E-74BB5ED6A2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940" y="1989797"/>
            <a:ext cx="5559552" cy="341819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9917579-79D0-5B4B-3F8F-3EBF3ED3C5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0925" y="2579172"/>
            <a:ext cx="5559552" cy="223944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71927ED-3507-C629-3284-07155E186301}"/>
              </a:ext>
            </a:extLst>
          </p:cNvPr>
          <p:cNvSpPr txBox="1"/>
          <p:nvPr/>
        </p:nvSpPr>
        <p:spPr>
          <a:xfrm>
            <a:off x="533487" y="5348165"/>
            <a:ext cx="782515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Who do you think can save more money?</a:t>
            </a:r>
            <a:endParaRPr lang="ru-RU" sz="28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A60B9C6-048F-E118-EBCA-C5CADA5F0484}"/>
              </a:ext>
            </a:extLst>
          </p:cNvPr>
          <p:cNvSpPr txBox="1"/>
          <p:nvPr/>
        </p:nvSpPr>
        <p:spPr>
          <a:xfrm>
            <a:off x="480008" y="6081471"/>
            <a:ext cx="111449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How Andrew and his cousin John can save more money?</a:t>
            </a:r>
            <a:endParaRPr lang="ru-RU" sz="2800" b="1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215B5C3-D1E8-5819-7061-30DD4955BB0D}"/>
              </a:ext>
            </a:extLst>
          </p:cNvPr>
          <p:cNvSpPr/>
          <p:nvPr/>
        </p:nvSpPr>
        <p:spPr>
          <a:xfrm>
            <a:off x="1838848" y="2112423"/>
            <a:ext cx="7787474" cy="302927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600" dirty="0"/>
              <a:t>before</a:t>
            </a:r>
            <a:endParaRPr lang="ru-RU" sz="16600" dirty="0"/>
          </a:p>
        </p:txBody>
      </p:sp>
    </p:spTree>
    <p:extLst>
      <p:ext uri="{BB962C8B-B14F-4D97-AF65-F5344CB8AC3E}">
        <p14:creationId xmlns:p14="http://schemas.microsoft.com/office/powerpoint/2010/main" val="1352357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353CF00F-82D0-0DBA-75D5-1D01B4526C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A103E845-BE8E-9D98-C535-8E5D497E2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945037" cy="113385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5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Andrew has found an article on personal budgeting. Read it and say which of the sentences (</a:t>
            </a:r>
            <a:r>
              <a:rPr lang="ru-RU" sz="25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1</a:t>
            </a:r>
            <a:r>
              <a:rPr lang="en-US" sz="25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–</a:t>
            </a:r>
            <a:r>
              <a:rPr lang="ru-RU" sz="25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3</a:t>
            </a:r>
            <a:r>
              <a:rPr lang="en-US" sz="25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) reflects its main idea best. </a:t>
            </a:r>
            <a:br>
              <a:rPr lang="en-US" sz="25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endParaRPr lang="en-US" sz="2500" b="1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TextBox 4">
            <a:extLst>
              <a:ext uri="{FF2B5EF4-FFF2-40B4-BE49-F238E27FC236}">
                <a16:creationId xmlns:a16="http://schemas.microsoft.com/office/drawing/2014/main" id="{20FAE2E1-8843-49D1-4BC3-C1352604456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06487333"/>
              </p:ext>
            </p:extLst>
          </p:nvPr>
        </p:nvGraphicFramePr>
        <p:xfrm>
          <a:off x="612648" y="1881051"/>
          <a:ext cx="10945037" cy="44143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 descr="Изображение выглядит как Графика, логотип, Шрифт, графический дизайн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8284E196-89FD-F79D-ED8B-1FBFB08F5EE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6786" y="2308533"/>
            <a:ext cx="3723421" cy="2477787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4753F79-B50E-D781-E425-3CDFECDBE025}"/>
              </a:ext>
            </a:extLst>
          </p:cNvPr>
          <p:cNvSpPr/>
          <p:nvPr/>
        </p:nvSpPr>
        <p:spPr>
          <a:xfrm>
            <a:off x="170822" y="2112423"/>
            <a:ext cx="12021178" cy="302927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600" dirty="0"/>
              <a:t>your money</a:t>
            </a:r>
            <a:endParaRPr lang="ru-RU" sz="16600" dirty="0"/>
          </a:p>
        </p:txBody>
      </p:sp>
    </p:spTree>
    <p:extLst>
      <p:ext uri="{BB962C8B-B14F-4D97-AF65-F5344CB8AC3E}">
        <p14:creationId xmlns:p14="http://schemas.microsoft.com/office/powerpoint/2010/main" val="3450685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D587E41-605C-A8E4-8BA5-0E0B3797C9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Видео 3" descr="Люди обсуждения">
            <a:extLst>
              <a:ext uri="{FF2B5EF4-FFF2-40B4-BE49-F238E27FC236}">
                <a16:creationId xmlns:a16="http://schemas.microsoft.com/office/drawing/2014/main" id="{859B72D5-3C8E-A205-D49B-5C3BFC52A28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t="284" r="-1" b="-1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BD48A03-0DF9-3063-CB15-1BC2AEC79F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908385"/>
            <a:ext cx="12191999" cy="1949616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FB42AE-649F-714B-8501-56D0FE138E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7365" y="5268812"/>
            <a:ext cx="7260542" cy="12287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500" dirty="0">
                <a:solidFill>
                  <a:srgbClr val="FFFFFF"/>
                </a:solidFill>
              </a:rPr>
              <a:t>Make a list of recommendations the article gives on personal budgeting.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E0B388-9077-C109-8C12-6767D2707A88}"/>
              </a:ext>
            </a:extLst>
          </p:cNvPr>
          <p:cNvSpPr txBox="1"/>
          <p:nvPr/>
        </p:nvSpPr>
        <p:spPr>
          <a:xfrm>
            <a:off x="617364" y="6312910"/>
            <a:ext cx="61747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/>
              <a:t>Whose list is more complete?</a:t>
            </a:r>
            <a:endParaRPr lang="ru-RU" sz="2800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DAE4361-DA5F-9E69-4364-BC507C4C2498}"/>
              </a:ext>
            </a:extLst>
          </p:cNvPr>
          <p:cNvSpPr/>
          <p:nvPr/>
        </p:nvSpPr>
        <p:spPr>
          <a:xfrm>
            <a:off x="1838848" y="2112423"/>
            <a:ext cx="7787474" cy="3029270"/>
          </a:xfrm>
          <a:prstGeom prst="rect">
            <a:avLst/>
          </a:prstGeom>
          <a:solidFill>
            <a:srgbClr val="169C9A"/>
          </a:solidFill>
          <a:ln w="12700" cap="flat" cmpd="sng" algn="ctr">
            <a:solidFill>
              <a:srgbClr val="169C9A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/>
            <a:r>
              <a:rPr lang="en-US" sz="16600" kern="0" dirty="0">
                <a:solidFill>
                  <a:prstClr val="white"/>
                </a:solidFill>
              </a:rPr>
              <a:t>spend</a:t>
            </a:r>
            <a:endParaRPr kumimoji="0" lang="ru-RU" sz="16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71990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3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mute="1">
                <p:cTn id="20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VanillaVTI">
  <a:themeElements>
    <a:clrScheme name="Vanilla">
      <a:dk1>
        <a:sysClr val="windowText" lastClr="000000"/>
      </a:dk1>
      <a:lt1>
        <a:sysClr val="window" lastClr="FFFFFF"/>
      </a:lt1>
      <a:dk2>
        <a:srgbClr val="2C3932"/>
      </a:dk2>
      <a:lt2>
        <a:srgbClr val="FDF6EA"/>
      </a:lt2>
      <a:accent1>
        <a:srgbClr val="169C9A"/>
      </a:accent1>
      <a:accent2>
        <a:srgbClr val="FA9A42"/>
      </a:accent2>
      <a:accent3>
        <a:srgbClr val="E15C3D"/>
      </a:accent3>
      <a:accent4>
        <a:srgbClr val="E78A67"/>
      </a:accent4>
      <a:accent5>
        <a:srgbClr val="A74B40"/>
      </a:accent5>
      <a:accent6>
        <a:srgbClr val="3D9072"/>
      </a:accent6>
      <a:hlink>
        <a:srgbClr val="169C9A"/>
      </a:hlink>
      <a:folHlink>
        <a:srgbClr val="E15C3D"/>
      </a:folHlink>
    </a:clrScheme>
    <a:fontScheme name="Neue Haas">
      <a:majorFont>
        <a:latin typeface="Neue Haas Grotesk Text Pro"/>
        <a:ea typeface=""/>
        <a:cs typeface=""/>
      </a:majorFont>
      <a:minorFont>
        <a:latin typeface="Neue Haas Grotesk Tex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nillaVTI" id="{54D376C6-1C9B-4C6B-8F3C-483BB307BB05}" vid="{7690D8A9-C071-45EF-BA7A-F7FA9779B11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</TotalTime>
  <Words>757</Words>
  <Application>Microsoft Office PowerPoint</Application>
  <PresentationFormat>Широкоэкранный</PresentationFormat>
  <Paragraphs>140</Paragraphs>
  <Slides>12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Comic Sans MS</vt:lpstr>
      <vt:lpstr>Neue Haas Grotesk Text Pro</vt:lpstr>
      <vt:lpstr>VanillaVTI</vt:lpstr>
      <vt:lpstr>Listen to the song and guess the topic of our lesson</vt:lpstr>
      <vt:lpstr>Personal Budgeting</vt:lpstr>
      <vt:lpstr>Презентация PowerPoint</vt:lpstr>
      <vt:lpstr>Brainstorm ideas</vt:lpstr>
      <vt:lpstr>In pairs, put the words from the box under correct expense category (A-G), add your own ideas.  </vt:lpstr>
      <vt:lpstr>Check </vt:lpstr>
      <vt:lpstr>Look at Andrew’s monthly expenditure and compare it with the monthly expenditure of his cousin John. Speak about their expenditures using the ideas from Speak Out. </vt:lpstr>
      <vt:lpstr>Andrew has found an article on personal budgeting. Read it and say which of the sentences (1–3) reflects its main idea best.  </vt:lpstr>
      <vt:lpstr>Make a list of recommendations the article gives on personal budgeting. </vt:lpstr>
      <vt:lpstr>How to track your budget</vt:lpstr>
      <vt:lpstr>What is the proverb?</vt:lpstr>
      <vt:lpstr>Answer the questions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Александр Савкин</dc:creator>
  <cp:lastModifiedBy>Александр Савкин</cp:lastModifiedBy>
  <cp:revision>8</cp:revision>
  <dcterms:created xsi:type="dcterms:W3CDTF">2025-09-28T04:37:01Z</dcterms:created>
  <dcterms:modified xsi:type="dcterms:W3CDTF">2025-09-29T02:23:39Z</dcterms:modified>
</cp:coreProperties>
</file>