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62121-CDFA-475D-862A-AFC6A8BAF10E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A461B-447D-4786-AA04-056D6129F0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http://s1.fotokto.ru/photo/full/644/64404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fsd.multiurok.ru/html/2017/02/02/s_58924e010fcac/545536_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88640"/>
            <a:ext cx="3347864" cy="2510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o-prirode.ru/wp-content/uploads/2017/08/osobennosti-pitaniya-djatla-e15033088438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132856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sibirds.ru/blogs/2017/2017021305670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780928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cs7.pikabu.ru/post_img/2018/01/31/0/og_og_15173478993988369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869160"/>
            <a:ext cx="2448272" cy="183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ds04.infourok.ru/uploads/ex/118b/00010f72-792f4a24/hello_html_6b04796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4833156"/>
            <a:ext cx="2699792" cy="202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1225" y="2016125"/>
            <a:ext cx="230346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5713" y="4062413"/>
            <a:ext cx="121443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76672"/>
            <a:ext cx="17462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8713" y="2033588"/>
            <a:ext cx="15113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0"/>
            <a:ext cx="22225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5" y="1773238"/>
            <a:ext cx="172878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404664"/>
            <a:ext cx="1762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4941168"/>
            <a:ext cx="1617663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764830">
            <a:off x="246103" y="3315258"/>
            <a:ext cx="2513012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07188" y="5086350"/>
            <a:ext cx="179863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21250" y="4922838"/>
            <a:ext cx="17859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60500" y="5429250"/>
            <a:ext cx="62849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7817 L -0.23507 0.184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9.06568E-7 L 0.2158 0.184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9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25 0.00185 L 0.26893 -0.176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89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0.07424 L 0.12014 -0.148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11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17 -0.02591 L -0.20903 -0.052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-1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95 0.03677 L -0.18785 0.0892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9" y="26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5536" y="332656"/>
            <a:ext cx="2208245" cy="16561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844824"/>
            <a:ext cx="2377272" cy="20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алексей\Desktop\crossbi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76672"/>
            <a:ext cx="2477771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00192" y="350184"/>
            <a:ext cx="2592288" cy="214377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2132856"/>
            <a:ext cx="1944241" cy="245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5091114"/>
            <a:ext cx="2304256" cy="157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" y="4221088"/>
            <a:ext cx="2195736" cy="175850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2924944"/>
            <a:ext cx="2205437" cy="15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2780928"/>
            <a:ext cx="1708971" cy="164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s://im0-tub-ru.yandex.net/i?id=ad38335a4cf6fcbfe38c939a06dd42b9&amp;n=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32240" y="4953041"/>
            <a:ext cx="2256185" cy="1904959"/>
          </a:xfrm>
          <a:prstGeom prst="rect">
            <a:avLst/>
          </a:prstGeom>
          <a:noFill/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13" cstate="print"/>
          <a:srcRect r="14360"/>
          <a:stretch>
            <a:fillRect/>
          </a:stretch>
        </p:blipFill>
        <p:spPr bwMode="auto">
          <a:xfrm>
            <a:off x="4499992" y="4725144"/>
            <a:ext cx="20494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 flipH="1" flipV="1">
            <a:off x="1979712" y="1628800"/>
            <a:ext cx="288032" cy="64807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364088" y="1412776"/>
            <a:ext cx="1224136" cy="7200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444208" y="2276872"/>
            <a:ext cx="504056" cy="64807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347864" y="3861048"/>
            <a:ext cx="216024" cy="158417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707904" y="4077072"/>
            <a:ext cx="3312368" cy="129614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635896" y="2564904"/>
            <a:ext cx="1440160" cy="280831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2051720" y="3789040"/>
            <a:ext cx="1512168" cy="7920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547664" y="3429000"/>
            <a:ext cx="72008" cy="93610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884368" y="3933056"/>
            <a:ext cx="72008" cy="100811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2339752" y="3789040"/>
            <a:ext cx="2664296" cy="158417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6084168" y="4293096"/>
            <a:ext cx="288032" cy="7920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s://im0-tub-ru.yandex.net/i?id=66155977dd11c1944bbfd51261f5cec7-l&amp;ref=rim&amp;n=13&amp;w=1600&amp;h=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39975" y="19050"/>
            <a:ext cx="547211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утра и до позднего вечера,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своив полянки страниц,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озяйствует в книжке доверчиво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аздольная музыка птиц.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может быть, с этого времени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аступит иная пора –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станет для птичьего племени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илее еще детвора?!</a:t>
            </a:r>
          </a:p>
          <a:p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орадуют снова пернатые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уладами сердце и слух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крепче подружат с юннатами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ечушка, и роща, и луг.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 неба до мира подводного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авайте ж, как Родины речь,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мом и душой благородною</a:t>
            </a:r>
          </a:p>
          <a:p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доровье планеты беречь!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диное многообразие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ы будем ценить неспроста,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юбя и Европу, и Азию,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наши родные места!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7088" y="2566988"/>
            <a:ext cx="831691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Сохраним природу земли!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C:\Users\алексей\Desktop\4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24744"/>
            <a:ext cx="521064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908720"/>
            <a:ext cx="590465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76672"/>
            <a:ext cx="4620725" cy="583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620688"/>
            <a:ext cx="576363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алексей\Desktop\crossbi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76672"/>
            <a:ext cx="5688632" cy="587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76672"/>
            <a:ext cx="6552257" cy="623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101535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76672"/>
            <a:ext cx="6624736" cy="584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102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14</cp:revision>
  <dcterms:created xsi:type="dcterms:W3CDTF">2020-10-14T01:31:55Z</dcterms:created>
  <dcterms:modified xsi:type="dcterms:W3CDTF">2020-10-26T10:19:43Z</dcterms:modified>
</cp:coreProperties>
</file>