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72" r:id="rId5"/>
    <p:sldId id="257" r:id="rId6"/>
    <p:sldId id="261" r:id="rId7"/>
    <p:sldId id="263" r:id="rId8"/>
    <p:sldId id="264" r:id="rId9"/>
    <p:sldId id="265" r:id="rId10"/>
    <p:sldId id="266" r:id="rId11"/>
    <p:sldId id="273" r:id="rId12"/>
    <p:sldId id="275" r:id="rId13"/>
    <p:sldId id="267" r:id="rId14"/>
    <p:sldId id="268" r:id="rId15"/>
    <p:sldId id="274" r:id="rId16"/>
    <p:sldId id="269" r:id="rId17"/>
    <p:sldId id="271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5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E080D2-A377-402C-9BF1-8F8745DC2D6C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F4E84B-CFC2-4E43-8EAF-7A7A94C195C0}">
      <dgm:prSet phldrT="[Текст]"/>
      <dgm:spPr/>
      <dgm:t>
        <a:bodyPr/>
        <a:lstStyle/>
        <a:p>
          <a:r>
            <a:rPr lang="ru-RU" dirty="0" smtClean="0"/>
            <a:t>Вода </a:t>
          </a:r>
          <a:endParaRPr lang="ru-RU" dirty="0"/>
        </a:p>
      </dgm:t>
    </dgm:pt>
    <dgm:pt modelId="{0E47DA91-78C2-4B95-9A92-258F7944DA6C}" type="parTrans" cxnId="{B354EAC5-C6C9-4BD0-95B9-91CFE865E016}">
      <dgm:prSet/>
      <dgm:spPr/>
      <dgm:t>
        <a:bodyPr/>
        <a:lstStyle/>
        <a:p>
          <a:endParaRPr lang="ru-RU"/>
        </a:p>
      </dgm:t>
    </dgm:pt>
    <dgm:pt modelId="{60BBDBAF-6DED-416A-A06B-708D2696503F}" type="sibTrans" cxnId="{B354EAC5-C6C9-4BD0-95B9-91CFE865E016}">
      <dgm:prSet/>
      <dgm:spPr/>
      <dgm:t>
        <a:bodyPr/>
        <a:lstStyle/>
        <a:p>
          <a:endParaRPr lang="ru-RU"/>
        </a:p>
      </dgm:t>
    </dgm:pt>
    <dgm:pt modelId="{3C74509A-79B8-499F-A2A8-7813171F2252}">
      <dgm:prSet phldrT="[Текст]"/>
      <dgm:spPr/>
      <dgm:t>
        <a:bodyPr/>
        <a:lstStyle/>
        <a:p>
          <a:endParaRPr lang="ru-RU" dirty="0"/>
        </a:p>
      </dgm:t>
    </dgm:pt>
    <dgm:pt modelId="{D8F9CCA6-15F4-4776-8AF1-A285B9D0E42A}" type="parTrans" cxnId="{B3F74B97-5CB4-42DD-BDF7-E88A69D4D37D}">
      <dgm:prSet/>
      <dgm:spPr/>
      <dgm:t>
        <a:bodyPr/>
        <a:lstStyle/>
        <a:p>
          <a:endParaRPr lang="ru-RU"/>
        </a:p>
      </dgm:t>
    </dgm:pt>
    <dgm:pt modelId="{2269CBAD-0C99-4D42-B447-02E62A0B48E5}" type="sibTrans" cxnId="{B3F74B97-5CB4-42DD-BDF7-E88A69D4D37D}">
      <dgm:prSet/>
      <dgm:spPr/>
      <dgm:t>
        <a:bodyPr/>
        <a:lstStyle/>
        <a:p>
          <a:endParaRPr lang="ru-RU"/>
        </a:p>
      </dgm:t>
    </dgm:pt>
    <dgm:pt modelId="{6A6732D7-F65E-4944-BE26-03A78895E722}">
      <dgm:prSet phldrT="[Текст]"/>
      <dgm:spPr/>
      <dgm:t>
        <a:bodyPr/>
        <a:lstStyle/>
        <a:p>
          <a:endParaRPr lang="ru-RU" dirty="0"/>
        </a:p>
      </dgm:t>
    </dgm:pt>
    <dgm:pt modelId="{AAFB6408-C8BB-4896-B5C5-21B5B6F69CAC}" type="parTrans" cxnId="{116E52B1-161E-4A48-9D45-FD3931B8E55D}">
      <dgm:prSet/>
      <dgm:spPr/>
      <dgm:t>
        <a:bodyPr/>
        <a:lstStyle/>
        <a:p>
          <a:endParaRPr lang="ru-RU"/>
        </a:p>
      </dgm:t>
    </dgm:pt>
    <dgm:pt modelId="{BA0B3858-6DF3-4BFE-A88F-8B4C8CC99FF6}" type="sibTrans" cxnId="{116E52B1-161E-4A48-9D45-FD3931B8E55D}">
      <dgm:prSet/>
      <dgm:spPr/>
      <dgm:t>
        <a:bodyPr/>
        <a:lstStyle/>
        <a:p>
          <a:endParaRPr lang="ru-RU"/>
        </a:p>
      </dgm:t>
    </dgm:pt>
    <dgm:pt modelId="{96FBE54E-A7B6-4D0E-BA13-8FE829BB8B1C}">
      <dgm:prSet phldrT="[Текст]"/>
      <dgm:spPr/>
      <dgm:t>
        <a:bodyPr/>
        <a:lstStyle/>
        <a:p>
          <a:endParaRPr lang="ru-RU" dirty="0"/>
        </a:p>
      </dgm:t>
    </dgm:pt>
    <dgm:pt modelId="{E51E4E51-BA69-4057-8D70-CD49A4CBD978}" type="parTrans" cxnId="{A3E37FF8-1092-4CA2-9E87-F23FB8E9E2EB}">
      <dgm:prSet/>
      <dgm:spPr/>
      <dgm:t>
        <a:bodyPr/>
        <a:lstStyle/>
        <a:p>
          <a:endParaRPr lang="ru-RU"/>
        </a:p>
      </dgm:t>
    </dgm:pt>
    <dgm:pt modelId="{0A9190C2-5BF7-4D94-967C-7E36A97DB793}" type="sibTrans" cxnId="{A3E37FF8-1092-4CA2-9E87-F23FB8E9E2EB}">
      <dgm:prSet/>
      <dgm:spPr/>
      <dgm:t>
        <a:bodyPr/>
        <a:lstStyle/>
        <a:p>
          <a:endParaRPr lang="ru-RU"/>
        </a:p>
      </dgm:t>
    </dgm:pt>
    <dgm:pt modelId="{1105CC97-BAA9-438A-B529-0AADDAD76AFE}" type="pres">
      <dgm:prSet presAssocID="{8FE080D2-A377-402C-9BF1-8F8745DC2D6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F23FEDC-D591-42AC-A519-AF52F206CC09}" type="pres">
      <dgm:prSet presAssocID="{79F4E84B-CFC2-4E43-8EAF-7A7A94C195C0}" presName="hierRoot1" presStyleCnt="0">
        <dgm:presLayoutVars>
          <dgm:hierBranch val="init"/>
        </dgm:presLayoutVars>
      </dgm:prSet>
      <dgm:spPr/>
    </dgm:pt>
    <dgm:pt modelId="{B9A1332D-F29B-4DA8-86BA-5AB4869F6BEF}" type="pres">
      <dgm:prSet presAssocID="{79F4E84B-CFC2-4E43-8EAF-7A7A94C195C0}" presName="rootComposite1" presStyleCnt="0"/>
      <dgm:spPr/>
    </dgm:pt>
    <dgm:pt modelId="{9087BE45-6DBA-4726-921A-93691A582C0C}" type="pres">
      <dgm:prSet presAssocID="{79F4E84B-CFC2-4E43-8EAF-7A7A94C195C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2EBFD4-1806-4772-B4BA-3446DFF744E9}" type="pres">
      <dgm:prSet presAssocID="{79F4E84B-CFC2-4E43-8EAF-7A7A94C195C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C5B39C3-4B61-4417-B77C-466A18544926}" type="pres">
      <dgm:prSet presAssocID="{79F4E84B-CFC2-4E43-8EAF-7A7A94C195C0}" presName="hierChild2" presStyleCnt="0"/>
      <dgm:spPr/>
    </dgm:pt>
    <dgm:pt modelId="{2E48F8FE-C1B9-40EB-8ED3-BD2E9DE985AC}" type="pres">
      <dgm:prSet presAssocID="{D8F9CCA6-15F4-4776-8AF1-A285B9D0E42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EB04123C-CBFF-4DCF-A99A-228255E83302}" type="pres">
      <dgm:prSet presAssocID="{3C74509A-79B8-499F-A2A8-7813171F2252}" presName="hierRoot2" presStyleCnt="0">
        <dgm:presLayoutVars>
          <dgm:hierBranch val="init"/>
        </dgm:presLayoutVars>
      </dgm:prSet>
      <dgm:spPr/>
    </dgm:pt>
    <dgm:pt modelId="{91F05DA2-CA97-4EF9-8283-73F7CDFAC75C}" type="pres">
      <dgm:prSet presAssocID="{3C74509A-79B8-499F-A2A8-7813171F2252}" presName="rootComposite" presStyleCnt="0"/>
      <dgm:spPr/>
    </dgm:pt>
    <dgm:pt modelId="{B6D2CD23-8E3D-46BF-A7BF-8B753D6B1ED0}" type="pres">
      <dgm:prSet presAssocID="{3C74509A-79B8-499F-A2A8-7813171F225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9C86CF-06D7-457E-B1FD-3F2538C66C30}" type="pres">
      <dgm:prSet presAssocID="{3C74509A-79B8-499F-A2A8-7813171F2252}" presName="rootConnector" presStyleLbl="node2" presStyleIdx="0" presStyleCnt="3"/>
      <dgm:spPr/>
      <dgm:t>
        <a:bodyPr/>
        <a:lstStyle/>
        <a:p>
          <a:endParaRPr lang="ru-RU"/>
        </a:p>
      </dgm:t>
    </dgm:pt>
    <dgm:pt modelId="{0172B6D9-CE4E-491B-8BDA-7AA68DCADC23}" type="pres">
      <dgm:prSet presAssocID="{3C74509A-79B8-499F-A2A8-7813171F2252}" presName="hierChild4" presStyleCnt="0"/>
      <dgm:spPr/>
    </dgm:pt>
    <dgm:pt modelId="{52F3FE3D-50E2-4902-807A-EF40B155A90E}" type="pres">
      <dgm:prSet presAssocID="{3C74509A-79B8-499F-A2A8-7813171F2252}" presName="hierChild5" presStyleCnt="0"/>
      <dgm:spPr/>
    </dgm:pt>
    <dgm:pt modelId="{6AD3371C-1FAB-4C9B-BD3A-D64BB62C666A}" type="pres">
      <dgm:prSet presAssocID="{AAFB6408-C8BB-4896-B5C5-21B5B6F69CA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57589761-E8BE-4F0B-82C5-D55EF9EA22AC}" type="pres">
      <dgm:prSet presAssocID="{6A6732D7-F65E-4944-BE26-03A78895E722}" presName="hierRoot2" presStyleCnt="0">
        <dgm:presLayoutVars>
          <dgm:hierBranch val="init"/>
        </dgm:presLayoutVars>
      </dgm:prSet>
      <dgm:spPr/>
    </dgm:pt>
    <dgm:pt modelId="{B09CF15F-F911-49A3-B69C-E869919DD9C2}" type="pres">
      <dgm:prSet presAssocID="{6A6732D7-F65E-4944-BE26-03A78895E722}" presName="rootComposite" presStyleCnt="0"/>
      <dgm:spPr/>
    </dgm:pt>
    <dgm:pt modelId="{24BE5763-8723-4600-A956-CD38FBC6F697}" type="pres">
      <dgm:prSet presAssocID="{6A6732D7-F65E-4944-BE26-03A78895E722}" presName="rootText" presStyleLbl="node2" presStyleIdx="1" presStyleCnt="3" custScaleX="838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48240A-E6BC-4C15-988E-4851D78E0F0A}" type="pres">
      <dgm:prSet presAssocID="{6A6732D7-F65E-4944-BE26-03A78895E722}" presName="rootConnector" presStyleLbl="node2" presStyleIdx="1" presStyleCnt="3"/>
      <dgm:spPr/>
      <dgm:t>
        <a:bodyPr/>
        <a:lstStyle/>
        <a:p>
          <a:endParaRPr lang="ru-RU"/>
        </a:p>
      </dgm:t>
    </dgm:pt>
    <dgm:pt modelId="{73BC17D0-9459-4442-B628-7C64A3D2DA5A}" type="pres">
      <dgm:prSet presAssocID="{6A6732D7-F65E-4944-BE26-03A78895E722}" presName="hierChild4" presStyleCnt="0"/>
      <dgm:spPr/>
    </dgm:pt>
    <dgm:pt modelId="{0BEAF051-E4CE-4ACF-9C09-5F76BC0B2B7B}" type="pres">
      <dgm:prSet presAssocID="{6A6732D7-F65E-4944-BE26-03A78895E722}" presName="hierChild5" presStyleCnt="0"/>
      <dgm:spPr/>
    </dgm:pt>
    <dgm:pt modelId="{065F0406-0D64-4815-B3AB-9F55811B7305}" type="pres">
      <dgm:prSet presAssocID="{E51E4E51-BA69-4057-8D70-CD49A4CBD978}" presName="Name37" presStyleLbl="parChTrans1D2" presStyleIdx="2" presStyleCnt="3"/>
      <dgm:spPr/>
      <dgm:t>
        <a:bodyPr/>
        <a:lstStyle/>
        <a:p>
          <a:endParaRPr lang="ru-RU"/>
        </a:p>
      </dgm:t>
    </dgm:pt>
    <dgm:pt modelId="{29013EA1-0DB6-4A44-BCF3-0AD0F4AB18DA}" type="pres">
      <dgm:prSet presAssocID="{96FBE54E-A7B6-4D0E-BA13-8FE829BB8B1C}" presName="hierRoot2" presStyleCnt="0">
        <dgm:presLayoutVars>
          <dgm:hierBranch val="init"/>
        </dgm:presLayoutVars>
      </dgm:prSet>
      <dgm:spPr/>
    </dgm:pt>
    <dgm:pt modelId="{0177A011-1769-448F-B71A-806B26E7A72A}" type="pres">
      <dgm:prSet presAssocID="{96FBE54E-A7B6-4D0E-BA13-8FE829BB8B1C}" presName="rootComposite" presStyleCnt="0"/>
      <dgm:spPr/>
    </dgm:pt>
    <dgm:pt modelId="{277C4C0D-ACF5-48D9-AC6F-77E4EEC7250A}" type="pres">
      <dgm:prSet presAssocID="{96FBE54E-A7B6-4D0E-BA13-8FE829BB8B1C}" presName="rootText" presStyleLbl="node2" presStyleIdx="2" presStyleCnt="3" custScaleX="1151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42C786-0723-4EFD-BC9E-744DEECDE6F0}" type="pres">
      <dgm:prSet presAssocID="{96FBE54E-A7B6-4D0E-BA13-8FE829BB8B1C}" presName="rootConnector" presStyleLbl="node2" presStyleIdx="2" presStyleCnt="3"/>
      <dgm:spPr/>
      <dgm:t>
        <a:bodyPr/>
        <a:lstStyle/>
        <a:p>
          <a:endParaRPr lang="ru-RU"/>
        </a:p>
      </dgm:t>
    </dgm:pt>
    <dgm:pt modelId="{B1243170-C2B6-4AE7-8F7C-253581DE1CF3}" type="pres">
      <dgm:prSet presAssocID="{96FBE54E-A7B6-4D0E-BA13-8FE829BB8B1C}" presName="hierChild4" presStyleCnt="0"/>
      <dgm:spPr/>
    </dgm:pt>
    <dgm:pt modelId="{2CC93F14-D254-4FBD-BE05-248174B3E38D}" type="pres">
      <dgm:prSet presAssocID="{96FBE54E-A7B6-4D0E-BA13-8FE829BB8B1C}" presName="hierChild5" presStyleCnt="0"/>
      <dgm:spPr/>
    </dgm:pt>
    <dgm:pt modelId="{8BEDCF7A-3187-4E8C-A051-DE4E09EFD5A6}" type="pres">
      <dgm:prSet presAssocID="{79F4E84B-CFC2-4E43-8EAF-7A7A94C195C0}" presName="hierChild3" presStyleCnt="0"/>
      <dgm:spPr/>
    </dgm:pt>
  </dgm:ptLst>
  <dgm:cxnLst>
    <dgm:cxn modelId="{C77C03AB-FEDF-427A-9F0A-40AC8AFE5259}" type="presOf" srcId="{AAFB6408-C8BB-4896-B5C5-21B5B6F69CAC}" destId="{6AD3371C-1FAB-4C9B-BD3A-D64BB62C666A}" srcOrd="0" destOrd="0" presId="urn:microsoft.com/office/officeart/2005/8/layout/orgChart1"/>
    <dgm:cxn modelId="{0A5CD402-5C31-41CA-BA22-F08C9AAAB5D0}" type="presOf" srcId="{6A6732D7-F65E-4944-BE26-03A78895E722}" destId="{24BE5763-8723-4600-A956-CD38FBC6F697}" srcOrd="0" destOrd="0" presId="urn:microsoft.com/office/officeart/2005/8/layout/orgChart1"/>
    <dgm:cxn modelId="{9829D124-C4E6-411B-A4DE-A957FFFBD7B9}" type="presOf" srcId="{79F4E84B-CFC2-4E43-8EAF-7A7A94C195C0}" destId="{E72EBFD4-1806-4772-B4BA-3446DFF744E9}" srcOrd="1" destOrd="0" presId="urn:microsoft.com/office/officeart/2005/8/layout/orgChart1"/>
    <dgm:cxn modelId="{116E52B1-161E-4A48-9D45-FD3931B8E55D}" srcId="{79F4E84B-CFC2-4E43-8EAF-7A7A94C195C0}" destId="{6A6732D7-F65E-4944-BE26-03A78895E722}" srcOrd="1" destOrd="0" parTransId="{AAFB6408-C8BB-4896-B5C5-21B5B6F69CAC}" sibTransId="{BA0B3858-6DF3-4BFE-A88F-8B4C8CC99FF6}"/>
    <dgm:cxn modelId="{F140E347-EDFB-41E9-B7AB-3DE666D447AD}" type="presOf" srcId="{E51E4E51-BA69-4057-8D70-CD49A4CBD978}" destId="{065F0406-0D64-4815-B3AB-9F55811B7305}" srcOrd="0" destOrd="0" presId="urn:microsoft.com/office/officeart/2005/8/layout/orgChart1"/>
    <dgm:cxn modelId="{B3F74B97-5CB4-42DD-BDF7-E88A69D4D37D}" srcId="{79F4E84B-CFC2-4E43-8EAF-7A7A94C195C0}" destId="{3C74509A-79B8-499F-A2A8-7813171F2252}" srcOrd="0" destOrd="0" parTransId="{D8F9CCA6-15F4-4776-8AF1-A285B9D0E42A}" sibTransId="{2269CBAD-0C99-4D42-B447-02E62A0B48E5}"/>
    <dgm:cxn modelId="{A3E37FF8-1092-4CA2-9E87-F23FB8E9E2EB}" srcId="{79F4E84B-CFC2-4E43-8EAF-7A7A94C195C0}" destId="{96FBE54E-A7B6-4D0E-BA13-8FE829BB8B1C}" srcOrd="2" destOrd="0" parTransId="{E51E4E51-BA69-4057-8D70-CD49A4CBD978}" sibTransId="{0A9190C2-5BF7-4D94-967C-7E36A97DB793}"/>
    <dgm:cxn modelId="{98539533-A5BC-4501-99C1-D1AFE478CC7E}" type="presOf" srcId="{6A6732D7-F65E-4944-BE26-03A78895E722}" destId="{4F48240A-E6BC-4C15-988E-4851D78E0F0A}" srcOrd="1" destOrd="0" presId="urn:microsoft.com/office/officeart/2005/8/layout/orgChart1"/>
    <dgm:cxn modelId="{8DCFBE83-E7D5-4DB2-B8C3-B0C12FA7EA1F}" type="presOf" srcId="{3C74509A-79B8-499F-A2A8-7813171F2252}" destId="{D49C86CF-06D7-457E-B1FD-3F2538C66C30}" srcOrd="1" destOrd="0" presId="urn:microsoft.com/office/officeart/2005/8/layout/orgChart1"/>
    <dgm:cxn modelId="{B61B1A36-C3DB-4064-8598-BDF33CC93090}" type="presOf" srcId="{96FBE54E-A7B6-4D0E-BA13-8FE829BB8B1C}" destId="{3642C786-0723-4EFD-BC9E-744DEECDE6F0}" srcOrd="1" destOrd="0" presId="urn:microsoft.com/office/officeart/2005/8/layout/orgChart1"/>
    <dgm:cxn modelId="{778DD0B9-3BF0-4CB2-95E8-B6A49EEC96FC}" type="presOf" srcId="{D8F9CCA6-15F4-4776-8AF1-A285B9D0E42A}" destId="{2E48F8FE-C1B9-40EB-8ED3-BD2E9DE985AC}" srcOrd="0" destOrd="0" presId="urn:microsoft.com/office/officeart/2005/8/layout/orgChart1"/>
    <dgm:cxn modelId="{B354EAC5-C6C9-4BD0-95B9-91CFE865E016}" srcId="{8FE080D2-A377-402C-9BF1-8F8745DC2D6C}" destId="{79F4E84B-CFC2-4E43-8EAF-7A7A94C195C0}" srcOrd="0" destOrd="0" parTransId="{0E47DA91-78C2-4B95-9A92-258F7944DA6C}" sibTransId="{60BBDBAF-6DED-416A-A06B-708D2696503F}"/>
    <dgm:cxn modelId="{9674ED8A-80DC-490B-9822-3E8F9B48F7E1}" type="presOf" srcId="{3C74509A-79B8-499F-A2A8-7813171F2252}" destId="{B6D2CD23-8E3D-46BF-A7BF-8B753D6B1ED0}" srcOrd="0" destOrd="0" presId="urn:microsoft.com/office/officeart/2005/8/layout/orgChart1"/>
    <dgm:cxn modelId="{7F8328A3-2017-4B2E-850C-7E4524D672F1}" type="presOf" srcId="{8FE080D2-A377-402C-9BF1-8F8745DC2D6C}" destId="{1105CC97-BAA9-438A-B529-0AADDAD76AFE}" srcOrd="0" destOrd="0" presId="urn:microsoft.com/office/officeart/2005/8/layout/orgChart1"/>
    <dgm:cxn modelId="{AF4D9F4F-D266-4845-AE1F-6AB87238340A}" type="presOf" srcId="{79F4E84B-CFC2-4E43-8EAF-7A7A94C195C0}" destId="{9087BE45-6DBA-4726-921A-93691A582C0C}" srcOrd="0" destOrd="0" presId="urn:microsoft.com/office/officeart/2005/8/layout/orgChart1"/>
    <dgm:cxn modelId="{080A29B6-C114-413A-890E-7D338FE5F933}" type="presOf" srcId="{96FBE54E-A7B6-4D0E-BA13-8FE829BB8B1C}" destId="{277C4C0D-ACF5-48D9-AC6F-77E4EEC7250A}" srcOrd="0" destOrd="0" presId="urn:microsoft.com/office/officeart/2005/8/layout/orgChart1"/>
    <dgm:cxn modelId="{AA71851C-98A3-45A0-B686-FD9973C15C33}" type="presParOf" srcId="{1105CC97-BAA9-438A-B529-0AADDAD76AFE}" destId="{FF23FEDC-D591-42AC-A519-AF52F206CC09}" srcOrd="0" destOrd="0" presId="urn:microsoft.com/office/officeart/2005/8/layout/orgChart1"/>
    <dgm:cxn modelId="{4E0CB0C2-01D8-41F1-BC11-ED9EEC06F939}" type="presParOf" srcId="{FF23FEDC-D591-42AC-A519-AF52F206CC09}" destId="{B9A1332D-F29B-4DA8-86BA-5AB4869F6BEF}" srcOrd="0" destOrd="0" presId="urn:microsoft.com/office/officeart/2005/8/layout/orgChart1"/>
    <dgm:cxn modelId="{C1C14250-CE46-44B7-A9C4-A134B0F0933D}" type="presParOf" srcId="{B9A1332D-F29B-4DA8-86BA-5AB4869F6BEF}" destId="{9087BE45-6DBA-4726-921A-93691A582C0C}" srcOrd="0" destOrd="0" presId="urn:microsoft.com/office/officeart/2005/8/layout/orgChart1"/>
    <dgm:cxn modelId="{D8B70DC4-A2B5-438F-A099-28D023D8AEA7}" type="presParOf" srcId="{B9A1332D-F29B-4DA8-86BA-5AB4869F6BEF}" destId="{E72EBFD4-1806-4772-B4BA-3446DFF744E9}" srcOrd="1" destOrd="0" presId="urn:microsoft.com/office/officeart/2005/8/layout/orgChart1"/>
    <dgm:cxn modelId="{E6E3AD10-1CF7-4733-81B5-7AE8EED3EA84}" type="presParOf" srcId="{FF23FEDC-D591-42AC-A519-AF52F206CC09}" destId="{1C5B39C3-4B61-4417-B77C-466A18544926}" srcOrd="1" destOrd="0" presId="urn:microsoft.com/office/officeart/2005/8/layout/orgChart1"/>
    <dgm:cxn modelId="{9BD7991E-DFEF-4DDA-B84F-6F854325EB10}" type="presParOf" srcId="{1C5B39C3-4B61-4417-B77C-466A18544926}" destId="{2E48F8FE-C1B9-40EB-8ED3-BD2E9DE985AC}" srcOrd="0" destOrd="0" presId="urn:microsoft.com/office/officeart/2005/8/layout/orgChart1"/>
    <dgm:cxn modelId="{C98BEA4C-514E-40C1-89F6-BBA713DEADCC}" type="presParOf" srcId="{1C5B39C3-4B61-4417-B77C-466A18544926}" destId="{EB04123C-CBFF-4DCF-A99A-228255E83302}" srcOrd="1" destOrd="0" presId="urn:microsoft.com/office/officeart/2005/8/layout/orgChart1"/>
    <dgm:cxn modelId="{4ACE12F4-7977-47D0-A3AC-711F773A3599}" type="presParOf" srcId="{EB04123C-CBFF-4DCF-A99A-228255E83302}" destId="{91F05DA2-CA97-4EF9-8283-73F7CDFAC75C}" srcOrd="0" destOrd="0" presId="urn:microsoft.com/office/officeart/2005/8/layout/orgChart1"/>
    <dgm:cxn modelId="{D5A60459-9BEA-48E9-A909-912587B96EBF}" type="presParOf" srcId="{91F05DA2-CA97-4EF9-8283-73F7CDFAC75C}" destId="{B6D2CD23-8E3D-46BF-A7BF-8B753D6B1ED0}" srcOrd="0" destOrd="0" presId="urn:microsoft.com/office/officeart/2005/8/layout/orgChart1"/>
    <dgm:cxn modelId="{018D02DE-E107-4C4C-A1AD-26509075EC85}" type="presParOf" srcId="{91F05DA2-CA97-4EF9-8283-73F7CDFAC75C}" destId="{D49C86CF-06D7-457E-B1FD-3F2538C66C30}" srcOrd="1" destOrd="0" presId="urn:microsoft.com/office/officeart/2005/8/layout/orgChart1"/>
    <dgm:cxn modelId="{E99D7374-8FD4-4785-BD6C-79EF70177890}" type="presParOf" srcId="{EB04123C-CBFF-4DCF-A99A-228255E83302}" destId="{0172B6D9-CE4E-491B-8BDA-7AA68DCADC23}" srcOrd="1" destOrd="0" presId="urn:microsoft.com/office/officeart/2005/8/layout/orgChart1"/>
    <dgm:cxn modelId="{D2FCF6DF-EE94-4983-A44C-F553A414FCAF}" type="presParOf" srcId="{EB04123C-CBFF-4DCF-A99A-228255E83302}" destId="{52F3FE3D-50E2-4902-807A-EF40B155A90E}" srcOrd="2" destOrd="0" presId="urn:microsoft.com/office/officeart/2005/8/layout/orgChart1"/>
    <dgm:cxn modelId="{E30A79D1-AC40-4771-8EE0-2840EB4B61EF}" type="presParOf" srcId="{1C5B39C3-4B61-4417-B77C-466A18544926}" destId="{6AD3371C-1FAB-4C9B-BD3A-D64BB62C666A}" srcOrd="2" destOrd="0" presId="urn:microsoft.com/office/officeart/2005/8/layout/orgChart1"/>
    <dgm:cxn modelId="{E4EB899C-D039-4279-91A1-044C1CB2B41F}" type="presParOf" srcId="{1C5B39C3-4B61-4417-B77C-466A18544926}" destId="{57589761-E8BE-4F0B-82C5-D55EF9EA22AC}" srcOrd="3" destOrd="0" presId="urn:microsoft.com/office/officeart/2005/8/layout/orgChart1"/>
    <dgm:cxn modelId="{0D96E6A5-EA4B-4739-BA0D-6A25A313E056}" type="presParOf" srcId="{57589761-E8BE-4F0B-82C5-D55EF9EA22AC}" destId="{B09CF15F-F911-49A3-B69C-E869919DD9C2}" srcOrd="0" destOrd="0" presId="urn:microsoft.com/office/officeart/2005/8/layout/orgChart1"/>
    <dgm:cxn modelId="{CC612423-662B-4BF9-9E6E-A0031A96B7D2}" type="presParOf" srcId="{B09CF15F-F911-49A3-B69C-E869919DD9C2}" destId="{24BE5763-8723-4600-A956-CD38FBC6F697}" srcOrd="0" destOrd="0" presId="urn:microsoft.com/office/officeart/2005/8/layout/orgChart1"/>
    <dgm:cxn modelId="{EC14FE73-1458-47DD-A308-CBD2ED0121C0}" type="presParOf" srcId="{B09CF15F-F911-49A3-B69C-E869919DD9C2}" destId="{4F48240A-E6BC-4C15-988E-4851D78E0F0A}" srcOrd="1" destOrd="0" presId="urn:microsoft.com/office/officeart/2005/8/layout/orgChart1"/>
    <dgm:cxn modelId="{823541D2-E1D9-4070-ADE6-9DE5D79B3EA3}" type="presParOf" srcId="{57589761-E8BE-4F0B-82C5-D55EF9EA22AC}" destId="{73BC17D0-9459-4442-B628-7C64A3D2DA5A}" srcOrd="1" destOrd="0" presId="urn:microsoft.com/office/officeart/2005/8/layout/orgChart1"/>
    <dgm:cxn modelId="{45DEBCF5-BB7E-4527-96E9-3144B3C2D9E2}" type="presParOf" srcId="{57589761-E8BE-4F0B-82C5-D55EF9EA22AC}" destId="{0BEAF051-E4CE-4ACF-9C09-5F76BC0B2B7B}" srcOrd="2" destOrd="0" presId="urn:microsoft.com/office/officeart/2005/8/layout/orgChart1"/>
    <dgm:cxn modelId="{78709556-9237-428C-B28B-992DD245D662}" type="presParOf" srcId="{1C5B39C3-4B61-4417-B77C-466A18544926}" destId="{065F0406-0D64-4815-B3AB-9F55811B7305}" srcOrd="4" destOrd="0" presId="urn:microsoft.com/office/officeart/2005/8/layout/orgChart1"/>
    <dgm:cxn modelId="{1FAA9661-DB85-45AB-8716-97ABC31E9C9A}" type="presParOf" srcId="{1C5B39C3-4B61-4417-B77C-466A18544926}" destId="{29013EA1-0DB6-4A44-BCF3-0AD0F4AB18DA}" srcOrd="5" destOrd="0" presId="urn:microsoft.com/office/officeart/2005/8/layout/orgChart1"/>
    <dgm:cxn modelId="{0D4ADCED-AB62-4405-82BB-3C63B8179D47}" type="presParOf" srcId="{29013EA1-0DB6-4A44-BCF3-0AD0F4AB18DA}" destId="{0177A011-1769-448F-B71A-806B26E7A72A}" srcOrd="0" destOrd="0" presId="urn:microsoft.com/office/officeart/2005/8/layout/orgChart1"/>
    <dgm:cxn modelId="{2585830C-7A49-42AD-B5D5-E980EDCEFAAE}" type="presParOf" srcId="{0177A011-1769-448F-B71A-806B26E7A72A}" destId="{277C4C0D-ACF5-48D9-AC6F-77E4EEC7250A}" srcOrd="0" destOrd="0" presId="urn:microsoft.com/office/officeart/2005/8/layout/orgChart1"/>
    <dgm:cxn modelId="{C2C37FA7-9CE0-45CE-B238-EE0A5EF8E71D}" type="presParOf" srcId="{0177A011-1769-448F-B71A-806B26E7A72A}" destId="{3642C786-0723-4EFD-BC9E-744DEECDE6F0}" srcOrd="1" destOrd="0" presId="urn:microsoft.com/office/officeart/2005/8/layout/orgChart1"/>
    <dgm:cxn modelId="{84A477BC-1B14-4FAB-A75F-5D706BBC75E0}" type="presParOf" srcId="{29013EA1-0DB6-4A44-BCF3-0AD0F4AB18DA}" destId="{B1243170-C2B6-4AE7-8F7C-253581DE1CF3}" srcOrd="1" destOrd="0" presId="urn:microsoft.com/office/officeart/2005/8/layout/orgChart1"/>
    <dgm:cxn modelId="{F6409E6A-9A58-42E2-B40A-7C7CEC08A40A}" type="presParOf" srcId="{29013EA1-0DB6-4A44-BCF3-0AD0F4AB18DA}" destId="{2CC93F14-D254-4FBD-BE05-248174B3E38D}" srcOrd="2" destOrd="0" presId="urn:microsoft.com/office/officeart/2005/8/layout/orgChart1"/>
    <dgm:cxn modelId="{0B0322E3-34D6-4892-9E4B-BAAA43424C20}" type="presParOf" srcId="{FF23FEDC-D591-42AC-A519-AF52F206CC09}" destId="{8BEDCF7A-3187-4E8C-A051-DE4E09EFD5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E080D2-A377-402C-9BF1-8F8745DC2D6C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F4E84B-CFC2-4E43-8EAF-7A7A94C195C0}">
      <dgm:prSet phldrT="[Текст]" custT="1"/>
      <dgm:spPr/>
      <dgm:t>
        <a:bodyPr/>
        <a:lstStyle/>
        <a:p>
          <a:r>
            <a:rPr lang="ru-RU" sz="6500" dirty="0" smtClean="0"/>
            <a:t>Вода </a:t>
          </a:r>
          <a:endParaRPr lang="ru-RU" sz="6500" dirty="0"/>
        </a:p>
      </dgm:t>
    </dgm:pt>
    <dgm:pt modelId="{0E47DA91-78C2-4B95-9A92-258F7944DA6C}" type="parTrans" cxnId="{B354EAC5-C6C9-4BD0-95B9-91CFE865E016}">
      <dgm:prSet/>
      <dgm:spPr/>
      <dgm:t>
        <a:bodyPr/>
        <a:lstStyle/>
        <a:p>
          <a:endParaRPr lang="ru-RU"/>
        </a:p>
      </dgm:t>
    </dgm:pt>
    <dgm:pt modelId="{60BBDBAF-6DED-416A-A06B-708D2696503F}" type="sibTrans" cxnId="{B354EAC5-C6C9-4BD0-95B9-91CFE865E016}">
      <dgm:prSet/>
      <dgm:spPr/>
      <dgm:t>
        <a:bodyPr/>
        <a:lstStyle/>
        <a:p>
          <a:endParaRPr lang="ru-RU"/>
        </a:p>
      </dgm:t>
    </dgm:pt>
    <dgm:pt modelId="{3C74509A-79B8-499F-A2A8-7813171F2252}">
      <dgm:prSet phldrT="[Текст]"/>
      <dgm:spPr/>
      <dgm:t>
        <a:bodyPr/>
        <a:lstStyle/>
        <a:p>
          <a:r>
            <a:rPr lang="ru-RU" dirty="0" smtClean="0"/>
            <a:t>жидкая </a:t>
          </a:r>
          <a:endParaRPr lang="ru-RU" dirty="0"/>
        </a:p>
      </dgm:t>
    </dgm:pt>
    <dgm:pt modelId="{D8F9CCA6-15F4-4776-8AF1-A285B9D0E42A}" type="parTrans" cxnId="{B3F74B97-5CB4-42DD-BDF7-E88A69D4D37D}">
      <dgm:prSet/>
      <dgm:spPr/>
      <dgm:t>
        <a:bodyPr/>
        <a:lstStyle/>
        <a:p>
          <a:endParaRPr lang="ru-RU"/>
        </a:p>
      </dgm:t>
    </dgm:pt>
    <dgm:pt modelId="{2269CBAD-0C99-4D42-B447-02E62A0B48E5}" type="sibTrans" cxnId="{B3F74B97-5CB4-42DD-BDF7-E88A69D4D37D}">
      <dgm:prSet/>
      <dgm:spPr/>
      <dgm:t>
        <a:bodyPr/>
        <a:lstStyle/>
        <a:p>
          <a:endParaRPr lang="ru-RU"/>
        </a:p>
      </dgm:t>
    </dgm:pt>
    <dgm:pt modelId="{6A6732D7-F65E-4944-BE26-03A78895E722}">
      <dgm:prSet phldrT="[Текст]"/>
      <dgm:spPr/>
      <dgm:t>
        <a:bodyPr/>
        <a:lstStyle/>
        <a:p>
          <a:r>
            <a:rPr lang="ru-RU" dirty="0" smtClean="0"/>
            <a:t>твердая </a:t>
          </a:r>
          <a:endParaRPr lang="ru-RU" dirty="0"/>
        </a:p>
      </dgm:t>
    </dgm:pt>
    <dgm:pt modelId="{AAFB6408-C8BB-4896-B5C5-21B5B6F69CAC}" type="parTrans" cxnId="{116E52B1-161E-4A48-9D45-FD3931B8E55D}">
      <dgm:prSet/>
      <dgm:spPr/>
      <dgm:t>
        <a:bodyPr/>
        <a:lstStyle/>
        <a:p>
          <a:endParaRPr lang="ru-RU"/>
        </a:p>
      </dgm:t>
    </dgm:pt>
    <dgm:pt modelId="{BA0B3858-6DF3-4BFE-A88F-8B4C8CC99FF6}" type="sibTrans" cxnId="{116E52B1-161E-4A48-9D45-FD3931B8E55D}">
      <dgm:prSet/>
      <dgm:spPr/>
      <dgm:t>
        <a:bodyPr/>
        <a:lstStyle/>
        <a:p>
          <a:endParaRPr lang="ru-RU"/>
        </a:p>
      </dgm:t>
    </dgm:pt>
    <dgm:pt modelId="{96FBE54E-A7B6-4D0E-BA13-8FE829BB8B1C}">
      <dgm:prSet phldrT="[Текст]"/>
      <dgm:spPr/>
      <dgm:t>
        <a:bodyPr/>
        <a:lstStyle/>
        <a:p>
          <a:r>
            <a:rPr lang="ru-RU" dirty="0" smtClean="0"/>
            <a:t>газообразная</a:t>
          </a:r>
          <a:endParaRPr lang="ru-RU" dirty="0"/>
        </a:p>
      </dgm:t>
    </dgm:pt>
    <dgm:pt modelId="{E51E4E51-BA69-4057-8D70-CD49A4CBD978}" type="parTrans" cxnId="{A3E37FF8-1092-4CA2-9E87-F23FB8E9E2EB}">
      <dgm:prSet/>
      <dgm:spPr/>
      <dgm:t>
        <a:bodyPr/>
        <a:lstStyle/>
        <a:p>
          <a:endParaRPr lang="ru-RU"/>
        </a:p>
      </dgm:t>
    </dgm:pt>
    <dgm:pt modelId="{0A9190C2-5BF7-4D94-967C-7E36A97DB793}" type="sibTrans" cxnId="{A3E37FF8-1092-4CA2-9E87-F23FB8E9E2EB}">
      <dgm:prSet/>
      <dgm:spPr/>
      <dgm:t>
        <a:bodyPr/>
        <a:lstStyle/>
        <a:p>
          <a:endParaRPr lang="ru-RU"/>
        </a:p>
      </dgm:t>
    </dgm:pt>
    <dgm:pt modelId="{1105CC97-BAA9-438A-B529-0AADDAD76AFE}" type="pres">
      <dgm:prSet presAssocID="{8FE080D2-A377-402C-9BF1-8F8745DC2D6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F23FEDC-D591-42AC-A519-AF52F206CC09}" type="pres">
      <dgm:prSet presAssocID="{79F4E84B-CFC2-4E43-8EAF-7A7A94C195C0}" presName="hierRoot1" presStyleCnt="0">
        <dgm:presLayoutVars>
          <dgm:hierBranch val="init"/>
        </dgm:presLayoutVars>
      </dgm:prSet>
      <dgm:spPr/>
    </dgm:pt>
    <dgm:pt modelId="{B9A1332D-F29B-4DA8-86BA-5AB4869F6BEF}" type="pres">
      <dgm:prSet presAssocID="{79F4E84B-CFC2-4E43-8EAF-7A7A94C195C0}" presName="rootComposite1" presStyleCnt="0"/>
      <dgm:spPr/>
    </dgm:pt>
    <dgm:pt modelId="{9087BE45-6DBA-4726-921A-93691A582C0C}" type="pres">
      <dgm:prSet presAssocID="{79F4E84B-CFC2-4E43-8EAF-7A7A94C195C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2EBFD4-1806-4772-B4BA-3446DFF744E9}" type="pres">
      <dgm:prSet presAssocID="{79F4E84B-CFC2-4E43-8EAF-7A7A94C195C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C5B39C3-4B61-4417-B77C-466A18544926}" type="pres">
      <dgm:prSet presAssocID="{79F4E84B-CFC2-4E43-8EAF-7A7A94C195C0}" presName="hierChild2" presStyleCnt="0"/>
      <dgm:spPr/>
    </dgm:pt>
    <dgm:pt modelId="{2E48F8FE-C1B9-40EB-8ED3-BD2E9DE985AC}" type="pres">
      <dgm:prSet presAssocID="{D8F9CCA6-15F4-4776-8AF1-A285B9D0E42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EB04123C-CBFF-4DCF-A99A-228255E83302}" type="pres">
      <dgm:prSet presAssocID="{3C74509A-79B8-499F-A2A8-7813171F2252}" presName="hierRoot2" presStyleCnt="0">
        <dgm:presLayoutVars>
          <dgm:hierBranch val="init"/>
        </dgm:presLayoutVars>
      </dgm:prSet>
      <dgm:spPr/>
    </dgm:pt>
    <dgm:pt modelId="{91F05DA2-CA97-4EF9-8283-73F7CDFAC75C}" type="pres">
      <dgm:prSet presAssocID="{3C74509A-79B8-499F-A2A8-7813171F2252}" presName="rootComposite" presStyleCnt="0"/>
      <dgm:spPr/>
    </dgm:pt>
    <dgm:pt modelId="{B6D2CD23-8E3D-46BF-A7BF-8B753D6B1ED0}" type="pres">
      <dgm:prSet presAssocID="{3C74509A-79B8-499F-A2A8-7813171F225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9C86CF-06D7-457E-B1FD-3F2538C66C30}" type="pres">
      <dgm:prSet presAssocID="{3C74509A-79B8-499F-A2A8-7813171F2252}" presName="rootConnector" presStyleLbl="node2" presStyleIdx="0" presStyleCnt="3"/>
      <dgm:spPr/>
      <dgm:t>
        <a:bodyPr/>
        <a:lstStyle/>
        <a:p>
          <a:endParaRPr lang="ru-RU"/>
        </a:p>
      </dgm:t>
    </dgm:pt>
    <dgm:pt modelId="{0172B6D9-CE4E-491B-8BDA-7AA68DCADC23}" type="pres">
      <dgm:prSet presAssocID="{3C74509A-79B8-499F-A2A8-7813171F2252}" presName="hierChild4" presStyleCnt="0"/>
      <dgm:spPr/>
    </dgm:pt>
    <dgm:pt modelId="{52F3FE3D-50E2-4902-807A-EF40B155A90E}" type="pres">
      <dgm:prSet presAssocID="{3C74509A-79B8-499F-A2A8-7813171F2252}" presName="hierChild5" presStyleCnt="0"/>
      <dgm:spPr/>
    </dgm:pt>
    <dgm:pt modelId="{6AD3371C-1FAB-4C9B-BD3A-D64BB62C666A}" type="pres">
      <dgm:prSet presAssocID="{AAFB6408-C8BB-4896-B5C5-21B5B6F69CA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57589761-E8BE-4F0B-82C5-D55EF9EA22AC}" type="pres">
      <dgm:prSet presAssocID="{6A6732D7-F65E-4944-BE26-03A78895E722}" presName="hierRoot2" presStyleCnt="0">
        <dgm:presLayoutVars>
          <dgm:hierBranch val="init"/>
        </dgm:presLayoutVars>
      </dgm:prSet>
      <dgm:spPr/>
    </dgm:pt>
    <dgm:pt modelId="{B09CF15F-F911-49A3-B69C-E869919DD9C2}" type="pres">
      <dgm:prSet presAssocID="{6A6732D7-F65E-4944-BE26-03A78895E722}" presName="rootComposite" presStyleCnt="0"/>
      <dgm:spPr/>
    </dgm:pt>
    <dgm:pt modelId="{24BE5763-8723-4600-A956-CD38FBC6F697}" type="pres">
      <dgm:prSet presAssocID="{6A6732D7-F65E-4944-BE26-03A78895E722}" presName="rootText" presStyleLbl="node2" presStyleIdx="1" presStyleCnt="3" custScaleX="838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48240A-E6BC-4C15-988E-4851D78E0F0A}" type="pres">
      <dgm:prSet presAssocID="{6A6732D7-F65E-4944-BE26-03A78895E722}" presName="rootConnector" presStyleLbl="node2" presStyleIdx="1" presStyleCnt="3"/>
      <dgm:spPr/>
      <dgm:t>
        <a:bodyPr/>
        <a:lstStyle/>
        <a:p>
          <a:endParaRPr lang="ru-RU"/>
        </a:p>
      </dgm:t>
    </dgm:pt>
    <dgm:pt modelId="{73BC17D0-9459-4442-B628-7C64A3D2DA5A}" type="pres">
      <dgm:prSet presAssocID="{6A6732D7-F65E-4944-BE26-03A78895E722}" presName="hierChild4" presStyleCnt="0"/>
      <dgm:spPr/>
    </dgm:pt>
    <dgm:pt modelId="{0BEAF051-E4CE-4ACF-9C09-5F76BC0B2B7B}" type="pres">
      <dgm:prSet presAssocID="{6A6732D7-F65E-4944-BE26-03A78895E722}" presName="hierChild5" presStyleCnt="0"/>
      <dgm:spPr/>
    </dgm:pt>
    <dgm:pt modelId="{065F0406-0D64-4815-B3AB-9F55811B7305}" type="pres">
      <dgm:prSet presAssocID="{E51E4E51-BA69-4057-8D70-CD49A4CBD978}" presName="Name37" presStyleLbl="parChTrans1D2" presStyleIdx="2" presStyleCnt="3"/>
      <dgm:spPr/>
      <dgm:t>
        <a:bodyPr/>
        <a:lstStyle/>
        <a:p>
          <a:endParaRPr lang="ru-RU"/>
        </a:p>
      </dgm:t>
    </dgm:pt>
    <dgm:pt modelId="{29013EA1-0DB6-4A44-BCF3-0AD0F4AB18DA}" type="pres">
      <dgm:prSet presAssocID="{96FBE54E-A7B6-4D0E-BA13-8FE829BB8B1C}" presName="hierRoot2" presStyleCnt="0">
        <dgm:presLayoutVars>
          <dgm:hierBranch val="init"/>
        </dgm:presLayoutVars>
      </dgm:prSet>
      <dgm:spPr/>
    </dgm:pt>
    <dgm:pt modelId="{0177A011-1769-448F-B71A-806B26E7A72A}" type="pres">
      <dgm:prSet presAssocID="{96FBE54E-A7B6-4D0E-BA13-8FE829BB8B1C}" presName="rootComposite" presStyleCnt="0"/>
      <dgm:spPr/>
    </dgm:pt>
    <dgm:pt modelId="{277C4C0D-ACF5-48D9-AC6F-77E4EEC7250A}" type="pres">
      <dgm:prSet presAssocID="{96FBE54E-A7B6-4D0E-BA13-8FE829BB8B1C}" presName="rootText" presStyleLbl="node2" presStyleIdx="2" presStyleCnt="3" custScaleX="1151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42C786-0723-4EFD-BC9E-744DEECDE6F0}" type="pres">
      <dgm:prSet presAssocID="{96FBE54E-A7B6-4D0E-BA13-8FE829BB8B1C}" presName="rootConnector" presStyleLbl="node2" presStyleIdx="2" presStyleCnt="3"/>
      <dgm:spPr/>
      <dgm:t>
        <a:bodyPr/>
        <a:lstStyle/>
        <a:p>
          <a:endParaRPr lang="ru-RU"/>
        </a:p>
      </dgm:t>
    </dgm:pt>
    <dgm:pt modelId="{B1243170-C2B6-4AE7-8F7C-253581DE1CF3}" type="pres">
      <dgm:prSet presAssocID="{96FBE54E-A7B6-4D0E-BA13-8FE829BB8B1C}" presName="hierChild4" presStyleCnt="0"/>
      <dgm:spPr/>
    </dgm:pt>
    <dgm:pt modelId="{2CC93F14-D254-4FBD-BE05-248174B3E38D}" type="pres">
      <dgm:prSet presAssocID="{96FBE54E-A7B6-4D0E-BA13-8FE829BB8B1C}" presName="hierChild5" presStyleCnt="0"/>
      <dgm:spPr/>
    </dgm:pt>
    <dgm:pt modelId="{8BEDCF7A-3187-4E8C-A051-DE4E09EFD5A6}" type="pres">
      <dgm:prSet presAssocID="{79F4E84B-CFC2-4E43-8EAF-7A7A94C195C0}" presName="hierChild3" presStyleCnt="0"/>
      <dgm:spPr/>
    </dgm:pt>
  </dgm:ptLst>
  <dgm:cxnLst>
    <dgm:cxn modelId="{7EBC3F52-44A5-4FA6-825B-D681EED4021E}" type="presOf" srcId="{AAFB6408-C8BB-4896-B5C5-21B5B6F69CAC}" destId="{6AD3371C-1FAB-4C9B-BD3A-D64BB62C666A}" srcOrd="0" destOrd="0" presId="urn:microsoft.com/office/officeart/2005/8/layout/orgChart1"/>
    <dgm:cxn modelId="{2AEF3526-4F8C-47F6-9B51-93EC2E2AD6A6}" type="presOf" srcId="{6A6732D7-F65E-4944-BE26-03A78895E722}" destId="{4F48240A-E6BC-4C15-988E-4851D78E0F0A}" srcOrd="1" destOrd="0" presId="urn:microsoft.com/office/officeart/2005/8/layout/orgChart1"/>
    <dgm:cxn modelId="{36CD1C36-5891-4976-8BCB-10E5A753417B}" type="presOf" srcId="{6A6732D7-F65E-4944-BE26-03A78895E722}" destId="{24BE5763-8723-4600-A956-CD38FBC6F697}" srcOrd="0" destOrd="0" presId="urn:microsoft.com/office/officeart/2005/8/layout/orgChart1"/>
    <dgm:cxn modelId="{116E52B1-161E-4A48-9D45-FD3931B8E55D}" srcId="{79F4E84B-CFC2-4E43-8EAF-7A7A94C195C0}" destId="{6A6732D7-F65E-4944-BE26-03A78895E722}" srcOrd="1" destOrd="0" parTransId="{AAFB6408-C8BB-4896-B5C5-21B5B6F69CAC}" sibTransId="{BA0B3858-6DF3-4BFE-A88F-8B4C8CC99FF6}"/>
    <dgm:cxn modelId="{B3F74B97-5CB4-42DD-BDF7-E88A69D4D37D}" srcId="{79F4E84B-CFC2-4E43-8EAF-7A7A94C195C0}" destId="{3C74509A-79B8-499F-A2A8-7813171F2252}" srcOrd="0" destOrd="0" parTransId="{D8F9CCA6-15F4-4776-8AF1-A285B9D0E42A}" sibTransId="{2269CBAD-0C99-4D42-B447-02E62A0B48E5}"/>
    <dgm:cxn modelId="{A3E37FF8-1092-4CA2-9E87-F23FB8E9E2EB}" srcId="{79F4E84B-CFC2-4E43-8EAF-7A7A94C195C0}" destId="{96FBE54E-A7B6-4D0E-BA13-8FE829BB8B1C}" srcOrd="2" destOrd="0" parTransId="{E51E4E51-BA69-4057-8D70-CD49A4CBD978}" sibTransId="{0A9190C2-5BF7-4D94-967C-7E36A97DB793}"/>
    <dgm:cxn modelId="{C492E2C5-14A5-4638-B451-67CD465ACAE5}" type="presOf" srcId="{8FE080D2-A377-402C-9BF1-8F8745DC2D6C}" destId="{1105CC97-BAA9-438A-B529-0AADDAD76AFE}" srcOrd="0" destOrd="0" presId="urn:microsoft.com/office/officeart/2005/8/layout/orgChart1"/>
    <dgm:cxn modelId="{379131B8-D1BC-4F7F-8775-09B4A1BF9D9B}" type="presOf" srcId="{79F4E84B-CFC2-4E43-8EAF-7A7A94C195C0}" destId="{E72EBFD4-1806-4772-B4BA-3446DFF744E9}" srcOrd="1" destOrd="0" presId="urn:microsoft.com/office/officeart/2005/8/layout/orgChart1"/>
    <dgm:cxn modelId="{B354EAC5-C6C9-4BD0-95B9-91CFE865E016}" srcId="{8FE080D2-A377-402C-9BF1-8F8745DC2D6C}" destId="{79F4E84B-CFC2-4E43-8EAF-7A7A94C195C0}" srcOrd="0" destOrd="0" parTransId="{0E47DA91-78C2-4B95-9A92-258F7944DA6C}" sibTransId="{60BBDBAF-6DED-416A-A06B-708D2696503F}"/>
    <dgm:cxn modelId="{4079661D-D352-4070-BA8A-D10CCEBDFF71}" type="presOf" srcId="{79F4E84B-CFC2-4E43-8EAF-7A7A94C195C0}" destId="{9087BE45-6DBA-4726-921A-93691A582C0C}" srcOrd="0" destOrd="0" presId="urn:microsoft.com/office/officeart/2005/8/layout/orgChart1"/>
    <dgm:cxn modelId="{1DF5D884-F88E-40FD-86CF-63505073FC10}" type="presOf" srcId="{D8F9CCA6-15F4-4776-8AF1-A285B9D0E42A}" destId="{2E48F8FE-C1B9-40EB-8ED3-BD2E9DE985AC}" srcOrd="0" destOrd="0" presId="urn:microsoft.com/office/officeart/2005/8/layout/orgChart1"/>
    <dgm:cxn modelId="{DA502689-3AFD-477F-B8A7-9D02A54F3C71}" type="presOf" srcId="{96FBE54E-A7B6-4D0E-BA13-8FE829BB8B1C}" destId="{3642C786-0723-4EFD-BC9E-744DEECDE6F0}" srcOrd="1" destOrd="0" presId="urn:microsoft.com/office/officeart/2005/8/layout/orgChart1"/>
    <dgm:cxn modelId="{4F7D1DD0-CCB0-4E31-A47F-7E37CF5B242F}" type="presOf" srcId="{96FBE54E-A7B6-4D0E-BA13-8FE829BB8B1C}" destId="{277C4C0D-ACF5-48D9-AC6F-77E4EEC7250A}" srcOrd="0" destOrd="0" presId="urn:microsoft.com/office/officeart/2005/8/layout/orgChart1"/>
    <dgm:cxn modelId="{97929C72-1F99-47A1-9756-A911CB07F295}" type="presOf" srcId="{E51E4E51-BA69-4057-8D70-CD49A4CBD978}" destId="{065F0406-0D64-4815-B3AB-9F55811B7305}" srcOrd="0" destOrd="0" presId="urn:microsoft.com/office/officeart/2005/8/layout/orgChart1"/>
    <dgm:cxn modelId="{B2C0930D-A440-490A-AEE9-B56816AEAFD9}" type="presOf" srcId="{3C74509A-79B8-499F-A2A8-7813171F2252}" destId="{B6D2CD23-8E3D-46BF-A7BF-8B753D6B1ED0}" srcOrd="0" destOrd="0" presId="urn:microsoft.com/office/officeart/2005/8/layout/orgChart1"/>
    <dgm:cxn modelId="{E29D4647-0E3F-4B3C-89B1-62CAE01F7549}" type="presOf" srcId="{3C74509A-79B8-499F-A2A8-7813171F2252}" destId="{D49C86CF-06D7-457E-B1FD-3F2538C66C30}" srcOrd="1" destOrd="0" presId="urn:microsoft.com/office/officeart/2005/8/layout/orgChart1"/>
    <dgm:cxn modelId="{91A28AC2-8160-451C-946C-61DC769A5DFF}" type="presParOf" srcId="{1105CC97-BAA9-438A-B529-0AADDAD76AFE}" destId="{FF23FEDC-D591-42AC-A519-AF52F206CC09}" srcOrd="0" destOrd="0" presId="urn:microsoft.com/office/officeart/2005/8/layout/orgChart1"/>
    <dgm:cxn modelId="{CC7E9C25-4FD9-4252-A5C3-0898D4D6DC60}" type="presParOf" srcId="{FF23FEDC-D591-42AC-A519-AF52F206CC09}" destId="{B9A1332D-F29B-4DA8-86BA-5AB4869F6BEF}" srcOrd="0" destOrd="0" presId="urn:microsoft.com/office/officeart/2005/8/layout/orgChart1"/>
    <dgm:cxn modelId="{430B167B-FB10-4A75-8687-976795F6FA82}" type="presParOf" srcId="{B9A1332D-F29B-4DA8-86BA-5AB4869F6BEF}" destId="{9087BE45-6DBA-4726-921A-93691A582C0C}" srcOrd="0" destOrd="0" presId="urn:microsoft.com/office/officeart/2005/8/layout/orgChart1"/>
    <dgm:cxn modelId="{4ABDF625-102D-45D2-BF57-EA1D225FD15B}" type="presParOf" srcId="{B9A1332D-F29B-4DA8-86BA-5AB4869F6BEF}" destId="{E72EBFD4-1806-4772-B4BA-3446DFF744E9}" srcOrd="1" destOrd="0" presId="urn:microsoft.com/office/officeart/2005/8/layout/orgChart1"/>
    <dgm:cxn modelId="{57A3EFD3-7BCE-49A2-B901-1663B4754CAD}" type="presParOf" srcId="{FF23FEDC-D591-42AC-A519-AF52F206CC09}" destId="{1C5B39C3-4B61-4417-B77C-466A18544926}" srcOrd="1" destOrd="0" presId="urn:microsoft.com/office/officeart/2005/8/layout/orgChart1"/>
    <dgm:cxn modelId="{31CE4EF2-6525-4EF9-8091-5E421C97BD28}" type="presParOf" srcId="{1C5B39C3-4B61-4417-B77C-466A18544926}" destId="{2E48F8FE-C1B9-40EB-8ED3-BD2E9DE985AC}" srcOrd="0" destOrd="0" presId="urn:microsoft.com/office/officeart/2005/8/layout/orgChart1"/>
    <dgm:cxn modelId="{CCDCAA4C-8E75-45CB-B8AD-04E6C7FAB489}" type="presParOf" srcId="{1C5B39C3-4B61-4417-B77C-466A18544926}" destId="{EB04123C-CBFF-4DCF-A99A-228255E83302}" srcOrd="1" destOrd="0" presId="urn:microsoft.com/office/officeart/2005/8/layout/orgChart1"/>
    <dgm:cxn modelId="{858D6DD2-154E-4291-98B5-1C1890E2B69D}" type="presParOf" srcId="{EB04123C-CBFF-4DCF-A99A-228255E83302}" destId="{91F05DA2-CA97-4EF9-8283-73F7CDFAC75C}" srcOrd="0" destOrd="0" presId="urn:microsoft.com/office/officeart/2005/8/layout/orgChart1"/>
    <dgm:cxn modelId="{818B5E21-14CB-4E15-9C20-40C9140CED61}" type="presParOf" srcId="{91F05DA2-CA97-4EF9-8283-73F7CDFAC75C}" destId="{B6D2CD23-8E3D-46BF-A7BF-8B753D6B1ED0}" srcOrd="0" destOrd="0" presId="urn:microsoft.com/office/officeart/2005/8/layout/orgChart1"/>
    <dgm:cxn modelId="{CDF64692-1A7E-4960-ADC6-A69F9DC820A1}" type="presParOf" srcId="{91F05DA2-CA97-4EF9-8283-73F7CDFAC75C}" destId="{D49C86CF-06D7-457E-B1FD-3F2538C66C30}" srcOrd="1" destOrd="0" presId="urn:microsoft.com/office/officeart/2005/8/layout/orgChart1"/>
    <dgm:cxn modelId="{54193ACA-4B73-499C-9E87-CBE826A1C73A}" type="presParOf" srcId="{EB04123C-CBFF-4DCF-A99A-228255E83302}" destId="{0172B6D9-CE4E-491B-8BDA-7AA68DCADC23}" srcOrd="1" destOrd="0" presId="urn:microsoft.com/office/officeart/2005/8/layout/orgChart1"/>
    <dgm:cxn modelId="{7A07E79F-411F-4066-AF11-924400BB146A}" type="presParOf" srcId="{EB04123C-CBFF-4DCF-A99A-228255E83302}" destId="{52F3FE3D-50E2-4902-807A-EF40B155A90E}" srcOrd="2" destOrd="0" presId="urn:microsoft.com/office/officeart/2005/8/layout/orgChart1"/>
    <dgm:cxn modelId="{DC609B1B-0395-4C7F-8919-2624E0B29333}" type="presParOf" srcId="{1C5B39C3-4B61-4417-B77C-466A18544926}" destId="{6AD3371C-1FAB-4C9B-BD3A-D64BB62C666A}" srcOrd="2" destOrd="0" presId="urn:microsoft.com/office/officeart/2005/8/layout/orgChart1"/>
    <dgm:cxn modelId="{288415A8-F725-4E76-891B-DA0E9E332FD5}" type="presParOf" srcId="{1C5B39C3-4B61-4417-B77C-466A18544926}" destId="{57589761-E8BE-4F0B-82C5-D55EF9EA22AC}" srcOrd="3" destOrd="0" presId="urn:microsoft.com/office/officeart/2005/8/layout/orgChart1"/>
    <dgm:cxn modelId="{C3D61BF2-06CE-457D-9A61-3D79B0E3D6AC}" type="presParOf" srcId="{57589761-E8BE-4F0B-82C5-D55EF9EA22AC}" destId="{B09CF15F-F911-49A3-B69C-E869919DD9C2}" srcOrd="0" destOrd="0" presId="urn:microsoft.com/office/officeart/2005/8/layout/orgChart1"/>
    <dgm:cxn modelId="{AC7E287A-0452-4CC8-A5FF-7AF80A69AA2A}" type="presParOf" srcId="{B09CF15F-F911-49A3-B69C-E869919DD9C2}" destId="{24BE5763-8723-4600-A956-CD38FBC6F697}" srcOrd="0" destOrd="0" presId="urn:microsoft.com/office/officeart/2005/8/layout/orgChart1"/>
    <dgm:cxn modelId="{CC43DFDA-2A86-444E-8F86-18AAC35BA4AE}" type="presParOf" srcId="{B09CF15F-F911-49A3-B69C-E869919DD9C2}" destId="{4F48240A-E6BC-4C15-988E-4851D78E0F0A}" srcOrd="1" destOrd="0" presId="urn:microsoft.com/office/officeart/2005/8/layout/orgChart1"/>
    <dgm:cxn modelId="{F7E9EAF0-0CEA-4FE4-B74C-03F554A99CF9}" type="presParOf" srcId="{57589761-E8BE-4F0B-82C5-D55EF9EA22AC}" destId="{73BC17D0-9459-4442-B628-7C64A3D2DA5A}" srcOrd="1" destOrd="0" presId="urn:microsoft.com/office/officeart/2005/8/layout/orgChart1"/>
    <dgm:cxn modelId="{61AD0217-B7DC-40D9-B1AB-D1960ED217BD}" type="presParOf" srcId="{57589761-E8BE-4F0B-82C5-D55EF9EA22AC}" destId="{0BEAF051-E4CE-4ACF-9C09-5F76BC0B2B7B}" srcOrd="2" destOrd="0" presId="urn:microsoft.com/office/officeart/2005/8/layout/orgChart1"/>
    <dgm:cxn modelId="{21C54880-6648-465B-B6CD-7405C10C9018}" type="presParOf" srcId="{1C5B39C3-4B61-4417-B77C-466A18544926}" destId="{065F0406-0D64-4815-B3AB-9F55811B7305}" srcOrd="4" destOrd="0" presId="urn:microsoft.com/office/officeart/2005/8/layout/orgChart1"/>
    <dgm:cxn modelId="{6CC03F8C-AB4C-4F9D-A5A7-DD42D0CB0587}" type="presParOf" srcId="{1C5B39C3-4B61-4417-B77C-466A18544926}" destId="{29013EA1-0DB6-4A44-BCF3-0AD0F4AB18DA}" srcOrd="5" destOrd="0" presId="urn:microsoft.com/office/officeart/2005/8/layout/orgChart1"/>
    <dgm:cxn modelId="{F5CD4283-6DF5-4881-824D-57557DE05201}" type="presParOf" srcId="{29013EA1-0DB6-4A44-BCF3-0AD0F4AB18DA}" destId="{0177A011-1769-448F-B71A-806B26E7A72A}" srcOrd="0" destOrd="0" presId="urn:microsoft.com/office/officeart/2005/8/layout/orgChart1"/>
    <dgm:cxn modelId="{A392F4BE-DE82-41F4-AFFF-C3FA478A12AD}" type="presParOf" srcId="{0177A011-1769-448F-B71A-806B26E7A72A}" destId="{277C4C0D-ACF5-48D9-AC6F-77E4EEC7250A}" srcOrd="0" destOrd="0" presId="urn:microsoft.com/office/officeart/2005/8/layout/orgChart1"/>
    <dgm:cxn modelId="{4A2191EF-B58E-4C56-9465-5B06FA9C4692}" type="presParOf" srcId="{0177A011-1769-448F-B71A-806B26E7A72A}" destId="{3642C786-0723-4EFD-BC9E-744DEECDE6F0}" srcOrd="1" destOrd="0" presId="urn:microsoft.com/office/officeart/2005/8/layout/orgChart1"/>
    <dgm:cxn modelId="{165D8862-B282-4833-931F-D38A1ED96BD0}" type="presParOf" srcId="{29013EA1-0DB6-4A44-BCF3-0AD0F4AB18DA}" destId="{B1243170-C2B6-4AE7-8F7C-253581DE1CF3}" srcOrd="1" destOrd="0" presId="urn:microsoft.com/office/officeart/2005/8/layout/orgChart1"/>
    <dgm:cxn modelId="{7C1A2AF1-579F-4522-9AC4-730F54F9C66D}" type="presParOf" srcId="{29013EA1-0DB6-4A44-BCF3-0AD0F4AB18DA}" destId="{2CC93F14-D254-4FBD-BE05-248174B3E38D}" srcOrd="2" destOrd="0" presId="urn:microsoft.com/office/officeart/2005/8/layout/orgChart1"/>
    <dgm:cxn modelId="{230EC0A9-9CAE-4580-823B-786DDB5FED33}" type="presParOf" srcId="{FF23FEDC-D591-42AC-A519-AF52F206CC09}" destId="{8BEDCF7A-3187-4E8C-A051-DE4E09EFD5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7BD311-278B-4B4E-8756-AFB20C337A0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D53073-CB1A-4163-9C1A-C4AEAA10FD7D}">
      <dgm:prSet phldrT="[Текст]"/>
      <dgm:spPr/>
      <dgm:t>
        <a:bodyPr/>
        <a:lstStyle/>
        <a:p>
          <a:r>
            <a:rPr lang="ru-RU" dirty="0" smtClean="0"/>
            <a:t>Воздух нагревается</a:t>
          </a:r>
          <a:endParaRPr lang="ru-RU" dirty="0"/>
        </a:p>
      </dgm:t>
    </dgm:pt>
    <dgm:pt modelId="{2AA5C4B4-FC21-494B-994E-FF57257C91B2}" type="parTrans" cxnId="{A14A52BF-E380-4C20-89F5-A97E57148558}">
      <dgm:prSet/>
      <dgm:spPr/>
      <dgm:t>
        <a:bodyPr/>
        <a:lstStyle/>
        <a:p>
          <a:endParaRPr lang="ru-RU"/>
        </a:p>
      </dgm:t>
    </dgm:pt>
    <dgm:pt modelId="{F1725E0B-3BC5-4914-AB33-CEFABCA30340}" type="sibTrans" cxnId="{A14A52BF-E380-4C20-89F5-A97E57148558}">
      <dgm:prSet/>
      <dgm:spPr/>
      <dgm:t>
        <a:bodyPr/>
        <a:lstStyle/>
        <a:p>
          <a:endParaRPr lang="ru-RU"/>
        </a:p>
      </dgm:t>
    </dgm:pt>
    <dgm:pt modelId="{6C2FF816-FA92-4116-908E-295AB610AA74}">
      <dgm:prSet phldrT="[Текст]"/>
      <dgm:spPr/>
      <dgm:t>
        <a:bodyPr/>
        <a:lstStyle/>
        <a:p>
          <a:pPr algn="ctr"/>
          <a:r>
            <a:rPr lang="ru-RU" dirty="0" smtClean="0"/>
            <a:t>поглощает водяной пар</a:t>
          </a:r>
          <a:endParaRPr lang="ru-RU" dirty="0"/>
        </a:p>
      </dgm:t>
    </dgm:pt>
    <dgm:pt modelId="{585D9AB6-8B22-45FE-AB70-3276AAD47126}" type="parTrans" cxnId="{97EB209D-EDDF-444E-9D43-EFE6E247A729}">
      <dgm:prSet/>
      <dgm:spPr/>
      <dgm:t>
        <a:bodyPr/>
        <a:lstStyle/>
        <a:p>
          <a:endParaRPr lang="ru-RU"/>
        </a:p>
      </dgm:t>
    </dgm:pt>
    <dgm:pt modelId="{CDCA7423-5B45-4229-B87A-2FF6F0CE420E}" type="sibTrans" cxnId="{97EB209D-EDDF-444E-9D43-EFE6E247A729}">
      <dgm:prSet/>
      <dgm:spPr/>
      <dgm:t>
        <a:bodyPr/>
        <a:lstStyle/>
        <a:p>
          <a:endParaRPr lang="ru-RU"/>
        </a:p>
      </dgm:t>
    </dgm:pt>
    <dgm:pt modelId="{92185EE7-14E9-4C82-92C3-3E85A45B84FF}">
      <dgm:prSet phldrT="[Текст]"/>
      <dgm:spPr/>
      <dgm:t>
        <a:bodyPr/>
        <a:lstStyle/>
        <a:p>
          <a:r>
            <a:rPr lang="ru-RU" dirty="0" smtClean="0"/>
            <a:t>Воздух охлаждается</a:t>
          </a:r>
          <a:endParaRPr lang="ru-RU" dirty="0"/>
        </a:p>
      </dgm:t>
    </dgm:pt>
    <dgm:pt modelId="{E7A83ACA-9954-4B17-A203-6BA6B598AD7D}" type="parTrans" cxnId="{C566C567-CBFD-4A12-969F-789DA44F7C57}">
      <dgm:prSet/>
      <dgm:spPr/>
      <dgm:t>
        <a:bodyPr/>
        <a:lstStyle/>
        <a:p>
          <a:endParaRPr lang="ru-RU"/>
        </a:p>
      </dgm:t>
    </dgm:pt>
    <dgm:pt modelId="{6386ADF1-5316-4480-AF4D-984E2879F131}" type="sibTrans" cxnId="{C566C567-CBFD-4A12-969F-789DA44F7C57}">
      <dgm:prSet/>
      <dgm:spPr/>
      <dgm:t>
        <a:bodyPr/>
        <a:lstStyle/>
        <a:p>
          <a:endParaRPr lang="ru-RU"/>
        </a:p>
      </dgm:t>
    </dgm:pt>
    <dgm:pt modelId="{1F39438D-5269-4ACD-A957-DE5334175A8E}">
      <dgm:prSet phldrT="[Текст]"/>
      <dgm:spPr/>
      <dgm:t>
        <a:bodyPr/>
        <a:lstStyle/>
        <a:p>
          <a:pPr algn="ctr"/>
          <a:r>
            <a:rPr lang="ru-RU" dirty="0" smtClean="0"/>
            <a:t>излишек влаги выделяется в виде капелек воды (кристалликов льда)</a:t>
          </a:r>
          <a:endParaRPr lang="ru-RU" dirty="0"/>
        </a:p>
      </dgm:t>
    </dgm:pt>
    <dgm:pt modelId="{1EC2E2A9-3F7D-4A0B-AA8E-3C5A70AC40FE}" type="parTrans" cxnId="{D49C20D6-EF9E-4E7C-B708-BB9AE5C77615}">
      <dgm:prSet/>
      <dgm:spPr/>
      <dgm:t>
        <a:bodyPr/>
        <a:lstStyle/>
        <a:p>
          <a:endParaRPr lang="ru-RU"/>
        </a:p>
      </dgm:t>
    </dgm:pt>
    <dgm:pt modelId="{E6B01CCD-4A16-47D0-9177-4FF666742934}" type="sibTrans" cxnId="{D49C20D6-EF9E-4E7C-B708-BB9AE5C77615}">
      <dgm:prSet/>
      <dgm:spPr/>
      <dgm:t>
        <a:bodyPr/>
        <a:lstStyle/>
        <a:p>
          <a:endParaRPr lang="ru-RU"/>
        </a:p>
      </dgm:t>
    </dgm:pt>
    <dgm:pt modelId="{C24D28CA-6590-47AF-B768-8EEEF36E2496}" type="pres">
      <dgm:prSet presAssocID="{D67BD311-278B-4B4E-8756-AFB20C337A0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6C50C20-6A5B-463D-890C-46F6BCF44F6E}" type="pres">
      <dgm:prSet presAssocID="{B7D53073-CB1A-4163-9C1A-C4AEAA10FD7D}" presName="linNode" presStyleCnt="0"/>
      <dgm:spPr/>
    </dgm:pt>
    <dgm:pt modelId="{04A87E09-B1F7-47EB-92B5-F21442FFFED2}" type="pres">
      <dgm:prSet presAssocID="{B7D53073-CB1A-4163-9C1A-C4AEAA10FD7D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C5E7C2-BA3A-4A55-980E-CD5B911B7A6C}" type="pres">
      <dgm:prSet presAssocID="{B7D53073-CB1A-4163-9C1A-C4AEAA10FD7D}" presName="childShp" presStyleLbl="bgAccFollowNode1" presStyleIdx="0" presStyleCnt="2" custLinFactNeighborX="-1709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00E9F-A24A-4408-A50C-1FA91587D209}" type="pres">
      <dgm:prSet presAssocID="{F1725E0B-3BC5-4914-AB33-CEFABCA30340}" presName="spacing" presStyleCnt="0"/>
      <dgm:spPr/>
    </dgm:pt>
    <dgm:pt modelId="{1958C4DC-5681-42E2-88E4-9B482C115C7D}" type="pres">
      <dgm:prSet presAssocID="{92185EE7-14E9-4C82-92C3-3E85A45B84FF}" presName="linNode" presStyleCnt="0"/>
      <dgm:spPr/>
    </dgm:pt>
    <dgm:pt modelId="{F06C3299-CBA4-4AEB-8787-563D3CEEE63C}" type="pres">
      <dgm:prSet presAssocID="{92185EE7-14E9-4C82-92C3-3E85A45B84FF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45BAC-3845-4046-A3AC-E5B25537EBDB}" type="pres">
      <dgm:prSet presAssocID="{92185EE7-14E9-4C82-92C3-3E85A45B84FF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37330F-6681-469A-9769-A18D403E4F06}" type="presOf" srcId="{1F39438D-5269-4ACD-A957-DE5334175A8E}" destId="{03E45BAC-3845-4046-A3AC-E5B25537EBDB}" srcOrd="0" destOrd="0" presId="urn:microsoft.com/office/officeart/2005/8/layout/vList6"/>
    <dgm:cxn modelId="{97EB209D-EDDF-444E-9D43-EFE6E247A729}" srcId="{B7D53073-CB1A-4163-9C1A-C4AEAA10FD7D}" destId="{6C2FF816-FA92-4116-908E-295AB610AA74}" srcOrd="0" destOrd="0" parTransId="{585D9AB6-8B22-45FE-AB70-3276AAD47126}" sibTransId="{CDCA7423-5B45-4229-B87A-2FF6F0CE420E}"/>
    <dgm:cxn modelId="{88EF759E-1880-4332-BDF7-6CAB851D6094}" type="presOf" srcId="{92185EE7-14E9-4C82-92C3-3E85A45B84FF}" destId="{F06C3299-CBA4-4AEB-8787-563D3CEEE63C}" srcOrd="0" destOrd="0" presId="urn:microsoft.com/office/officeart/2005/8/layout/vList6"/>
    <dgm:cxn modelId="{C566C567-CBFD-4A12-969F-789DA44F7C57}" srcId="{D67BD311-278B-4B4E-8756-AFB20C337A0F}" destId="{92185EE7-14E9-4C82-92C3-3E85A45B84FF}" srcOrd="1" destOrd="0" parTransId="{E7A83ACA-9954-4B17-A203-6BA6B598AD7D}" sibTransId="{6386ADF1-5316-4480-AF4D-984E2879F131}"/>
    <dgm:cxn modelId="{D49C20D6-EF9E-4E7C-B708-BB9AE5C77615}" srcId="{92185EE7-14E9-4C82-92C3-3E85A45B84FF}" destId="{1F39438D-5269-4ACD-A957-DE5334175A8E}" srcOrd="0" destOrd="0" parTransId="{1EC2E2A9-3F7D-4A0B-AA8E-3C5A70AC40FE}" sibTransId="{E6B01CCD-4A16-47D0-9177-4FF666742934}"/>
    <dgm:cxn modelId="{BC25475C-D379-42C2-AE07-A40D0619F7A5}" type="presOf" srcId="{D67BD311-278B-4B4E-8756-AFB20C337A0F}" destId="{C24D28CA-6590-47AF-B768-8EEEF36E2496}" srcOrd="0" destOrd="0" presId="urn:microsoft.com/office/officeart/2005/8/layout/vList6"/>
    <dgm:cxn modelId="{768E8676-476B-442B-9912-7EF4896463DB}" type="presOf" srcId="{B7D53073-CB1A-4163-9C1A-C4AEAA10FD7D}" destId="{04A87E09-B1F7-47EB-92B5-F21442FFFED2}" srcOrd="0" destOrd="0" presId="urn:microsoft.com/office/officeart/2005/8/layout/vList6"/>
    <dgm:cxn modelId="{656F463F-027A-4F15-B1FB-DF53731EF9F2}" type="presOf" srcId="{6C2FF816-FA92-4116-908E-295AB610AA74}" destId="{BBC5E7C2-BA3A-4A55-980E-CD5B911B7A6C}" srcOrd="0" destOrd="0" presId="urn:microsoft.com/office/officeart/2005/8/layout/vList6"/>
    <dgm:cxn modelId="{A14A52BF-E380-4C20-89F5-A97E57148558}" srcId="{D67BD311-278B-4B4E-8756-AFB20C337A0F}" destId="{B7D53073-CB1A-4163-9C1A-C4AEAA10FD7D}" srcOrd="0" destOrd="0" parTransId="{2AA5C4B4-FC21-494B-994E-FF57257C91B2}" sibTransId="{F1725E0B-3BC5-4914-AB33-CEFABCA30340}"/>
    <dgm:cxn modelId="{2FD16621-2530-4F02-98AC-BFA8E5B1A43A}" type="presParOf" srcId="{C24D28CA-6590-47AF-B768-8EEEF36E2496}" destId="{E6C50C20-6A5B-463D-890C-46F6BCF44F6E}" srcOrd="0" destOrd="0" presId="urn:microsoft.com/office/officeart/2005/8/layout/vList6"/>
    <dgm:cxn modelId="{4567D258-38F9-48D9-8BA4-DA63B931635E}" type="presParOf" srcId="{E6C50C20-6A5B-463D-890C-46F6BCF44F6E}" destId="{04A87E09-B1F7-47EB-92B5-F21442FFFED2}" srcOrd="0" destOrd="0" presId="urn:microsoft.com/office/officeart/2005/8/layout/vList6"/>
    <dgm:cxn modelId="{972536A2-F3F4-4C59-AC07-03F2C9096A16}" type="presParOf" srcId="{E6C50C20-6A5B-463D-890C-46F6BCF44F6E}" destId="{BBC5E7C2-BA3A-4A55-980E-CD5B911B7A6C}" srcOrd="1" destOrd="0" presId="urn:microsoft.com/office/officeart/2005/8/layout/vList6"/>
    <dgm:cxn modelId="{50CC5537-AF52-494A-B7F4-67F2BD6E849C}" type="presParOf" srcId="{C24D28CA-6590-47AF-B768-8EEEF36E2496}" destId="{EC500E9F-A24A-4408-A50C-1FA91587D209}" srcOrd="1" destOrd="0" presId="urn:microsoft.com/office/officeart/2005/8/layout/vList6"/>
    <dgm:cxn modelId="{2ED4A24F-6B87-4E33-A027-DC3F3097F05C}" type="presParOf" srcId="{C24D28CA-6590-47AF-B768-8EEEF36E2496}" destId="{1958C4DC-5681-42E2-88E4-9B482C115C7D}" srcOrd="2" destOrd="0" presId="urn:microsoft.com/office/officeart/2005/8/layout/vList6"/>
    <dgm:cxn modelId="{A3B98189-FCE0-4E74-A770-BD71EE597484}" type="presParOf" srcId="{1958C4DC-5681-42E2-88E4-9B482C115C7D}" destId="{F06C3299-CBA4-4AEB-8787-563D3CEEE63C}" srcOrd="0" destOrd="0" presId="urn:microsoft.com/office/officeart/2005/8/layout/vList6"/>
    <dgm:cxn modelId="{856ADEE3-602A-486E-9763-0D932A5C34B1}" type="presParOf" srcId="{1958C4DC-5681-42E2-88E4-9B482C115C7D}" destId="{03E45BAC-3845-4046-A3AC-E5B25537EBD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5F0406-0D64-4815-B3AB-9F55811B7305}">
      <dsp:nvSpPr>
        <dsp:cNvPr id="0" name=""/>
        <dsp:cNvSpPr/>
      </dsp:nvSpPr>
      <dsp:spPr>
        <a:xfrm>
          <a:off x="3816424" y="1465276"/>
          <a:ext cx="2525749" cy="469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799"/>
              </a:lnTo>
              <a:lnTo>
                <a:pt x="2525749" y="234799"/>
              </a:lnTo>
              <a:lnTo>
                <a:pt x="2525749" y="469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D3371C-1FAB-4C9B-BD3A-D64BB62C666A}">
      <dsp:nvSpPr>
        <dsp:cNvPr id="0" name=""/>
        <dsp:cNvSpPr/>
      </dsp:nvSpPr>
      <dsp:spPr>
        <a:xfrm>
          <a:off x="3646876" y="1465276"/>
          <a:ext cx="169547" cy="469599"/>
        </a:xfrm>
        <a:custGeom>
          <a:avLst/>
          <a:gdLst/>
          <a:ahLst/>
          <a:cxnLst/>
          <a:rect l="0" t="0" r="0" b="0"/>
          <a:pathLst>
            <a:path>
              <a:moveTo>
                <a:pt x="169547" y="0"/>
              </a:moveTo>
              <a:lnTo>
                <a:pt x="169547" y="234799"/>
              </a:lnTo>
              <a:lnTo>
                <a:pt x="0" y="234799"/>
              </a:lnTo>
              <a:lnTo>
                <a:pt x="0" y="469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48F8FE-C1B9-40EB-8ED3-BD2E9DE985AC}">
      <dsp:nvSpPr>
        <dsp:cNvPr id="0" name=""/>
        <dsp:cNvSpPr/>
      </dsp:nvSpPr>
      <dsp:spPr>
        <a:xfrm>
          <a:off x="1121126" y="1465276"/>
          <a:ext cx="2695297" cy="469599"/>
        </a:xfrm>
        <a:custGeom>
          <a:avLst/>
          <a:gdLst/>
          <a:ahLst/>
          <a:cxnLst/>
          <a:rect l="0" t="0" r="0" b="0"/>
          <a:pathLst>
            <a:path>
              <a:moveTo>
                <a:pt x="2695297" y="0"/>
              </a:moveTo>
              <a:lnTo>
                <a:pt x="2695297" y="234799"/>
              </a:lnTo>
              <a:lnTo>
                <a:pt x="0" y="234799"/>
              </a:lnTo>
              <a:lnTo>
                <a:pt x="0" y="469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87BE45-6DBA-4726-921A-93691A582C0C}">
      <dsp:nvSpPr>
        <dsp:cNvPr id="0" name=""/>
        <dsp:cNvSpPr/>
      </dsp:nvSpPr>
      <dsp:spPr>
        <a:xfrm>
          <a:off x="2698331" y="347183"/>
          <a:ext cx="2236185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Вода </a:t>
          </a:r>
          <a:endParaRPr lang="ru-RU" sz="6500" kern="1200" dirty="0"/>
        </a:p>
      </dsp:txBody>
      <dsp:txXfrm>
        <a:off x="2698331" y="347183"/>
        <a:ext cx="2236185" cy="1118092"/>
      </dsp:txXfrm>
    </dsp:sp>
    <dsp:sp modelId="{B6D2CD23-8E3D-46BF-A7BF-8B753D6B1ED0}">
      <dsp:nvSpPr>
        <dsp:cNvPr id="0" name=""/>
        <dsp:cNvSpPr/>
      </dsp:nvSpPr>
      <dsp:spPr>
        <a:xfrm>
          <a:off x="3033" y="1934875"/>
          <a:ext cx="2236185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033" y="1934875"/>
        <a:ext cx="2236185" cy="1118092"/>
      </dsp:txXfrm>
    </dsp:sp>
    <dsp:sp modelId="{24BE5763-8723-4600-A956-CD38FBC6F697}">
      <dsp:nvSpPr>
        <dsp:cNvPr id="0" name=""/>
        <dsp:cNvSpPr/>
      </dsp:nvSpPr>
      <dsp:spPr>
        <a:xfrm>
          <a:off x="2708818" y="1934875"/>
          <a:ext cx="1876115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708818" y="1934875"/>
        <a:ext cx="1876115" cy="1118092"/>
      </dsp:txXfrm>
    </dsp:sp>
    <dsp:sp modelId="{277C4C0D-ACF5-48D9-AC6F-77E4EEC7250A}">
      <dsp:nvSpPr>
        <dsp:cNvPr id="0" name=""/>
        <dsp:cNvSpPr/>
      </dsp:nvSpPr>
      <dsp:spPr>
        <a:xfrm>
          <a:off x="5054533" y="1934875"/>
          <a:ext cx="2575281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054533" y="1934875"/>
        <a:ext cx="2575281" cy="111809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5F0406-0D64-4815-B3AB-9F55811B7305}">
      <dsp:nvSpPr>
        <dsp:cNvPr id="0" name=""/>
        <dsp:cNvSpPr/>
      </dsp:nvSpPr>
      <dsp:spPr>
        <a:xfrm>
          <a:off x="3816424" y="1465276"/>
          <a:ext cx="2525749" cy="469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799"/>
              </a:lnTo>
              <a:lnTo>
                <a:pt x="2525749" y="234799"/>
              </a:lnTo>
              <a:lnTo>
                <a:pt x="2525749" y="469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D3371C-1FAB-4C9B-BD3A-D64BB62C666A}">
      <dsp:nvSpPr>
        <dsp:cNvPr id="0" name=""/>
        <dsp:cNvSpPr/>
      </dsp:nvSpPr>
      <dsp:spPr>
        <a:xfrm>
          <a:off x="3646876" y="1465276"/>
          <a:ext cx="169547" cy="469599"/>
        </a:xfrm>
        <a:custGeom>
          <a:avLst/>
          <a:gdLst/>
          <a:ahLst/>
          <a:cxnLst/>
          <a:rect l="0" t="0" r="0" b="0"/>
          <a:pathLst>
            <a:path>
              <a:moveTo>
                <a:pt x="169547" y="0"/>
              </a:moveTo>
              <a:lnTo>
                <a:pt x="169547" y="234799"/>
              </a:lnTo>
              <a:lnTo>
                <a:pt x="0" y="234799"/>
              </a:lnTo>
              <a:lnTo>
                <a:pt x="0" y="469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48F8FE-C1B9-40EB-8ED3-BD2E9DE985AC}">
      <dsp:nvSpPr>
        <dsp:cNvPr id="0" name=""/>
        <dsp:cNvSpPr/>
      </dsp:nvSpPr>
      <dsp:spPr>
        <a:xfrm>
          <a:off x="1121126" y="1465276"/>
          <a:ext cx="2695297" cy="469599"/>
        </a:xfrm>
        <a:custGeom>
          <a:avLst/>
          <a:gdLst/>
          <a:ahLst/>
          <a:cxnLst/>
          <a:rect l="0" t="0" r="0" b="0"/>
          <a:pathLst>
            <a:path>
              <a:moveTo>
                <a:pt x="2695297" y="0"/>
              </a:moveTo>
              <a:lnTo>
                <a:pt x="2695297" y="234799"/>
              </a:lnTo>
              <a:lnTo>
                <a:pt x="0" y="234799"/>
              </a:lnTo>
              <a:lnTo>
                <a:pt x="0" y="469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87BE45-6DBA-4726-921A-93691A582C0C}">
      <dsp:nvSpPr>
        <dsp:cNvPr id="0" name=""/>
        <dsp:cNvSpPr/>
      </dsp:nvSpPr>
      <dsp:spPr>
        <a:xfrm>
          <a:off x="2698331" y="347183"/>
          <a:ext cx="2236185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Вода </a:t>
          </a:r>
          <a:endParaRPr lang="ru-RU" sz="6500" kern="1200" dirty="0"/>
        </a:p>
      </dsp:txBody>
      <dsp:txXfrm>
        <a:off x="2698331" y="347183"/>
        <a:ext cx="2236185" cy="1118092"/>
      </dsp:txXfrm>
    </dsp:sp>
    <dsp:sp modelId="{B6D2CD23-8E3D-46BF-A7BF-8B753D6B1ED0}">
      <dsp:nvSpPr>
        <dsp:cNvPr id="0" name=""/>
        <dsp:cNvSpPr/>
      </dsp:nvSpPr>
      <dsp:spPr>
        <a:xfrm>
          <a:off x="3033" y="1934875"/>
          <a:ext cx="2236185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жидкая </a:t>
          </a:r>
          <a:endParaRPr lang="ru-RU" sz="3200" kern="1200" dirty="0"/>
        </a:p>
      </dsp:txBody>
      <dsp:txXfrm>
        <a:off x="3033" y="1934875"/>
        <a:ext cx="2236185" cy="1118092"/>
      </dsp:txXfrm>
    </dsp:sp>
    <dsp:sp modelId="{24BE5763-8723-4600-A956-CD38FBC6F697}">
      <dsp:nvSpPr>
        <dsp:cNvPr id="0" name=""/>
        <dsp:cNvSpPr/>
      </dsp:nvSpPr>
      <dsp:spPr>
        <a:xfrm>
          <a:off x="2708818" y="1934875"/>
          <a:ext cx="1876115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твердая </a:t>
          </a:r>
          <a:endParaRPr lang="ru-RU" sz="3200" kern="1200" dirty="0"/>
        </a:p>
      </dsp:txBody>
      <dsp:txXfrm>
        <a:off x="2708818" y="1934875"/>
        <a:ext cx="1876115" cy="1118092"/>
      </dsp:txXfrm>
    </dsp:sp>
    <dsp:sp modelId="{277C4C0D-ACF5-48D9-AC6F-77E4EEC7250A}">
      <dsp:nvSpPr>
        <dsp:cNvPr id="0" name=""/>
        <dsp:cNvSpPr/>
      </dsp:nvSpPr>
      <dsp:spPr>
        <a:xfrm>
          <a:off x="5054533" y="1934875"/>
          <a:ext cx="2575281" cy="11180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газообразная</a:t>
          </a:r>
          <a:endParaRPr lang="ru-RU" sz="3200" kern="1200" dirty="0"/>
        </a:p>
      </dsp:txBody>
      <dsp:txXfrm>
        <a:off x="5054533" y="1934875"/>
        <a:ext cx="2575281" cy="111809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C5E7C2-BA3A-4A55-980E-CD5B911B7A6C}">
      <dsp:nvSpPr>
        <dsp:cNvPr id="0" name=""/>
        <dsp:cNvSpPr/>
      </dsp:nvSpPr>
      <dsp:spPr>
        <a:xfrm>
          <a:off x="3312381" y="0"/>
          <a:ext cx="5054961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поглощает водяной пар</a:t>
          </a:r>
          <a:endParaRPr lang="ru-RU" sz="2600" kern="1200" dirty="0"/>
        </a:p>
      </dsp:txBody>
      <dsp:txXfrm>
        <a:off x="3312381" y="0"/>
        <a:ext cx="5054961" cy="1934765"/>
      </dsp:txXfrm>
    </dsp:sp>
    <dsp:sp modelId="{04A87E09-B1F7-47EB-92B5-F21442FFFED2}">
      <dsp:nvSpPr>
        <dsp:cNvPr id="0" name=""/>
        <dsp:cNvSpPr/>
      </dsp:nvSpPr>
      <dsp:spPr>
        <a:xfrm>
          <a:off x="0" y="496"/>
          <a:ext cx="3369974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Воздух нагревается</a:t>
          </a:r>
          <a:endParaRPr lang="ru-RU" sz="3700" kern="1200" dirty="0"/>
        </a:p>
      </dsp:txBody>
      <dsp:txXfrm>
        <a:off x="0" y="496"/>
        <a:ext cx="3369974" cy="1934765"/>
      </dsp:txXfrm>
    </dsp:sp>
    <dsp:sp modelId="{03E45BAC-3845-4046-A3AC-E5B25537EBDB}">
      <dsp:nvSpPr>
        <dsp:cNvPr id="0" name=""/>
        <dsp:cNvSpPr/>
      </dsp:nvSpPr>
      <dsp:spPr>
        <a:xfrm>
          <a:off x="3369974" y="2128738"/>
          <a:ext cx="5054961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излишек влаги выделяется в виде капелек воды (кристалликов льда)</a:t>
          </a:r>
          <a:endParaRPr lang="ru-RU" sz="2600" kern="1200" dirty="0"/>
        </a:p>
      </dsp:txBody>
      <dsp:txXfrm>
        <a:off x="3369974" y="2128738"/>
        <a:ext cx="5054961" cy="1934765"/>
      </dsp:txXfrm>
    </dsp:sp>
    <dsp:sp modelId="{F06C3299-CBA4-4AEB-8787-563D3CEEE63C}">
      <dsp:nvSpPr>
        <dsp:cNvPr id="0" name=""/>
        <dsp:cNvSpPr/>
      </dsp:nvSpPr>
      <dsp:spPr>
        <a:xfrm>
          <a:off x="0" y="2128738"/>
          <a:ext cx="3369974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Воздух охлаждается</a:t>
          </a:r>
          <a:endParaRPr lang="ru-RU" sz="3700" kern="1200" dirty="0"/>
        </a:p>
      </dsp:txBody>
      <dsp:txXfrm>
        <a:off x="0" y="2128738"/>
        <a:ext cx="3369974" cy="193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32A704-E542-475D-A7DA-C261FD92FD62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2C394B-2698-4F51-AD36-17E3B8B3E4F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348881"/>
            <a:ext cx="7772400" cy="172819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Природное явление – «невидимка», или</a:t>
            </a:r>
            <a:br>
              <a:rPr lang="ru-RU" sz="4800" dirty="0" smtClean="0"/>
            </a:br>
            <a:r>
              <a:rPr lang="ru-RU" sz="4800" dirty="0" smtClean="0"/>
              <a:t>Что видно, если ничего </a:t>
            </a:r>
            <a:br>
              <a:rPr lang="ru-RU" sz="4800" dirty="0" smtClean="0"/>
            </a:br>
            <a:r>
              <a:rPr lang="ru-RU" sz="4800" dirty="0" smtClean="0"/>
              <a:t>не видно?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293096"/>
            <a:ext cx="6400800" cy="13681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Интегрированный урок </a:t>
            </a:r>
          </a:p>
          <a:p>
            <a:r>
              <a:rPr lang="ru-RU" dirty="0" smtClean="0"/>
              <a:t>географии и математики</a:t>
            </a:r>
            <a:endParaRPr lang="ru-RU" dirty="0"/>
          </a:p>
          <a:p>
            <a:r>
              <a:rPr lang="ru-RU" dirty="0" smtClean="0"/>
              <a:t>6 класс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5589240"/>
            <a:ext cx="44278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Разработка: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Семкив М.Д., учитель географии</a:t>
            </a:r>
          </a:p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Рамазанова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А.Х., учитель математики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188640"/>
            <a:ext cx="6625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МБОУ СОШ №4 г. Лобня Московской области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1268760"/>
            <a:ext cx="93321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Рассчитайте  относительную влажность воздуха, </a:t>
            </a:r>
          </a:p>
          <a:p>
            <a:r>
              <a:rPr lang="ru-RU" sz="3200" dirty="0" smtClean="0"/>
              <a:t>если абсолютная влажность составляет </a:t>
            </a:r>
            <a:r>
              <a:rPr lang="ru-RU" sz="3200" dirty="0" smtClean="0"/>
              <a:t>81/2 </a:t>
            </a:r>
            <a:r>
              <a:rPr lang="ru-RU" sz="3200" dirty="0" smtClean="0"/>
              <a:t>г </a:t>
            </a:r>
            <a:endParaRPr lang="ru-RU" sz="3200" dirty="0" smtClean="0"/>
          </a:p>
          <a:p>
            <a:r>
              <a:rPr lang="ru-RU" sz="3200" dirty="0" smtClean="0"/>
              <a:t>в </a:t>
            </a:r>
            <a:r>
              <a:rPr lang="ru-RU" sz="3200" dirty="0" smtClean="0"/>
              <a:t>1 м³ </a:t>
            </a:r>
            <a:r>
              <a:rPr lang="ru-RU" sz="3200" dirty="0" smtClean="0"/>
              <a:t>при </a:t>
            </a:r>
            <a:r>
              <a:rPr lang="ru-RU" sz="3200" dirty="0" smtClean="0"/>
              <a:t>температуре </a:t>
            </a:r>
            <a:r>
              <a:rPr lang="ru-RU" sz="3200" dirty="0" smtClean="0"/>
              <a:t>+20</a:t>
            </a:r>
            <a:r>
              <a:rPr lang="ru-RU" sz="3200" dirty="0" smtClean="0">
                <a:sym typeface="Symbol"/>
              </a:rPr>
              <a:t>С</a:t>
            </a:r>
            <a:endParaRPr lang="ru-RU" sz="3200" dirty="0"/>
          </a:p>
        </p:txBody>
      </p:sp>
      <p:pic>
        <p:nvPicPr>
          <p:cNvPr id="37" name="Содержимое 3" descr="Sca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852936"/>
            <a:ext cx="5112568" cy="3731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Решение 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11760" y="1412776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17 г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водяного пара–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100%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1/2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 водяного пара–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х%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1880" y="292494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17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563888" y="335699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283968" y="314096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4716016" y="2636912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100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4716016" y="335699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75856" y="400506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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  =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5856" y="5013176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  =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23928" y="4725144"/>
            <a:ext cx="1800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 100  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51920" y="3284984"/>
            <a:ext cx="29687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</a:p>
          <a:p>
            <a:r>
              <a:rPr lang="ru-RU" dirty="0"/>
              <a:t>2</a:t>
            </a: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3923928" y="3645024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419872" y="342900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8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427984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8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932040" y="3861048"/>
            <a:ext cx="29687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</a:p>
          <a:p>
            <a:r>
              <a:rPr lang="ru-RU" dirty="0"/>
              <a:t>2</a:t>
            </a:r>
          </a:p>
        </p:txBody>
      </p:sp>
      <p:cxnSp>
        <p:nvCxnSpPr>
          <p:cNvPr id="55" name="Прямая соединительная линия 54"/>
          <p:cNvCxnSpPr>
            <a:stCxn id="53" idx="1"/>
            <a:endCxn id="53" idx="3"/>
          </p:cNvCxnSpPr>
          <p:nvPr/>
        </p:nvCxnSpPr>
        <p:spPr>
          <a:xfrm>
            <a:off x="4932040" y="4185084"/>
            <a:ext cx="296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220072" y="4005064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 100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067944" y="530120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 1  1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7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4067944" y="5229200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067944" y="4797152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5148064" y="5373216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4716016" y="4797152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4139952" y="5373216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067944" y="4509120"/>
            <a:ext cx="256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5076056" y="5589240"/>
            <a:ext cx="256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4716016" y="4509120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50</a:t>
            </a:r>
            <a:endParaRPr lang="ru-RU" sz="1600" dirty="0"/>
          </a:p>
        </p:txBody>
      </p:sp>
      <p:sp>
        <p:nvSpPr>
          <p:cNvPr id="83" name="TextBox 82"/>
          <p:cNvSpPr txBox="1"/>
          <p:nvPr/>
        </p:nvSpPr>
        <p:spPr>
          <a:xfrm>
            <a:off x="3779912" y="5949280"/>
            <a:ext cx="143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  = 50%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305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Практикум</a:t>
            </a:r>
            <a:br>
              <a:rPr lang="ru-RU" dirty="0" smtClean="0"/>
            </a:br>
            <a:r>
              <a:rPr lang="ru-RU" dirty="0" smtClean="0"/>
              <a:t>(работа в группах)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27784" y="2924944"/>
            <a:ext cx="4320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Решение  задач на определение относительной влажности воздуха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mbou-ossh1.narod.ru/fotos/exa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960"/>
            <a:ext cx="2688233" cy="2016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Давайте рассуждать?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95536" y="1844824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1853" y="1340768"/>
            <a:ext cx="9012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Рассчитайте , сколько граммов воды выделится</a:t>
            </a:r>
          </a:p>
          <a:p>
            <a:r>
              <a:rPr lang="ru-RU" sz="3200" dirty="0" smtClean="0"/>
              <a:t>из насыщенного воздуха с температурой +20</a:t>
            </a:r>
            <a:r>
              <a:rPr lang="ru-RU" sz="3200" dirty="0" smtClean="0">
                <a:sym typeface="Symbol"/>
              </a:rPr>
              <a:t>С</a:t>
            </a:r>
          </a:p>
          <a:p>
            <a:r>
              <a:rPr lang="ru-RU" sz="3200" dirty="0" smtClean="0">
                <a:sym typeface="Symbol"/>
              </a:rPr>
              <a:t>при его охлаждении до 0С</a:t>
            </a:r>
            <a:endParaRPr lang="ru-RU" sz="3200" dirty="0"/>
          </a:p>
        </p:txBody>
      </p:sp>
      <p:pic>
        <p:nvPicPr>
          <p:cNvPr id="7" name="Содержимое 3" descr="Sca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852936"/>
            <a:ext cx="5112568" cy="3731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mtClean="0"/>
              <a:t>Решение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556792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t=+20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С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в воздухе может содержаться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17 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 водяного пара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708920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t=0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С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 в воздухе может содержаться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5 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 водяного пара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005064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Значит,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17-5=12 (г) – водяного пара выделится при понижении температуры воздуха с +20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Symbol"/>
              </a:rPr>
              <a:t>С до 0 С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08920"/>
            <a:ext cx="8229600" cy="77809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Конденсация</a:t>
            </a:r>
            <a:endParaRPr lang="ru-RU" sz="6000" b="1" dirty="0"/>
          </a:p>
        </p:txBody>
      </p:sp>
      <p:pic>
        <p:nvPicPr>
          <p:cNvPr id="20488" name="Picture 8" descr="https://nz1.ru/uploads/posts/2017-07/1500639851_1056-10-cumulus-coclou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668344" cy="5110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6" name="Picture 6" descr="https://photographers.ua/thumbnails/pictures/36645/800xdsc00632_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8208912" cy="5475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0" name="Picture 10" descr="https://natworld.info/wp-content/uploads/2015/03/%D0%BA%D1%80%D1%83%D0%B3%D0%BE%D0%B2%D0%BE%D1%80%D0%BE%D1%82-%D0%B2%D0%BE%D0%B4%D1%8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2"/>
            <a:ext cx="8554928" cy="52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1772816"/>
            <a:ext cx="73357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География:</a:t>
            </a:r>
          </a:p>
          <a:p>
            <a:r>
              <a:rPr lang="ru-RU" sz="2800" dirty="0" smtClean="0"/>
              <a:t>§35, выполнить задания (файл прикреплен)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3212976"/>
            <a:ext cx="777783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Математика:</a:t>
            </a:r>
          </a:p>
          <a:p>
            <a:r>
              <a:rPr lang="ru-RU" sz="2800" dirty="0" smtClean="0"/>
              <a:t>придумать для своих одноклассников задание</a:t>
            </a:r>
          </a:p>
          <a:p>
            <a:r>
              <a:rPr lang="ru-RU" sz="2800" dirty="0" smtClean="0"/>
              <a:t>на определение влажности воздуха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Молодцы!</a:t>
            </a:r>
            <a:br>
              <a:rPr lang="ru-RU" dirty="0" smtClean="0"/>
            </a:br>
            <a:r>
              <a:rPr lang="ru-RU" dirty="0" smtClean="0"/>
              <a:t>Отличная работа на уроке!</a:t>
            </a:r>
            <a:endParaRPr lang="ru-RU" dirty="0"/>
          </a:p>
        </p:txBody>
      </p:sp>
      <p:pic>
        <p:nvPicPr>
          <p:cNvPr id="27650" name="Picture 2" descr="https://www.4-roads.com/legacy-images/550x0-Emoticon-blog-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068960"/>
            <a:ext cx="3240360" cy="3175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Отгадайте загадку</a:t>
            </a:r>
            <a:br>
              <a:rPr lang="ru-RU" dirty="0" smtClean="0"/>
            </a:br>
            <a:r>
              <a:rPr lang="ru-RU" sz="2200" dirty="0" smtClean="0"/>
              <a:t>(работа в группах)</a:t>
            </a:r>
            <a:endParaRPr lang="ru-RU" sz="2200" dirty="0"/>
          </a:p>
        </p:txBody>
      </p:sp>
      <p:pic>
        <p:nvPicPr>
          <p:cNvPr id="4" name="Содержимое 3" descr="Во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988840"/>
            <a:ext cx="7412466" cy="438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Вспомним!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043608" y="2060848"/>
          <a:ext cx="7632848" cy="3400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Вспомним!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043608" y="2060848"/>
          <a:ext cx="7632848" cy="3400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Сегодня на уроке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988840"/>
            <a:ext cx="878676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узнаете что такое: </a:t>
            </a:r>
          </a:p>
          <a:p>
            <a:endParaRPr lang="ru-RU" sz="16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абсолютная </a:t>
            </a:r>
            <a:r>
              <a:rPr lang="ru-RU" sz="2800" dirty="0"/>
              <a:t>влажность, относительная влажность, </a:t>
            </a:r>
            <a:endParaRPr lang="ru-RU" sz="2800" dirty="0" smtClean="0"/>
          </a:p>
          <a:p>
            <a:r>
              <a:rPr lang="ru-RU" sz="2800" dirty="0" smtClean="0"/>
              <a:t>конденсация</a:t>
            </a:r>
            <a:r>
              <a:rPr lang="ru-RU" sz="2800" dirty="0"/>
              <a:t>, туман, </a:t>
            </a:r>
            <a:r>
              <a:rPr lang="ru-RU" sz="2800" dirty="0" smtClean="0"/>
              <a:t>облака (география)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пропорция (математика)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365104"/>
            <a:ext cx="856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научитесь:</a:t>
            </a:r>
          </a:p>
          <a:p>
            <a:endParaRPr lang="ru-RU" sz="16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решать задачи по расчету абсолютной и </a:t>
            </a:r>
          </a:p>
          <a:p>
            <a:r>
              <a:rPr lang="ru-RU" sz="2800" dirty="0" smtClean="0"/>
              <a:t>относительной влажности на основе имеющихся</a:t>
            </a:r>
          </a:p>
          <a:p>
            <a:r>
              <a:rPr lang="ru-RU" sz="2800" dirty="0" smtClean="0"/>
              <a:t>данных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9247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Подумайте!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844824"/>
            <a:ext cx="774930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Где больше водяного пара – </a:t>
            </a:r>
          </a:p>
          <a:p>
            <a:pPr algn="ctr"/>
            <a:r>
              <a:rPr lang="ru-RU" sz="4000" dirty="0" smtClean="0"/>
              <a:t>в воздухе вблизи морей и океанов</a:t>
            </a:r>
          </a:p>
          <a:p>
            <a:pPr algn="ctr"/>
            <a:r>
              <a:rPr lang="ru-RU" sz="4000" dirty="0" smtClean="0"/>
              <a:t>или вдали от них?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63888" y="4509120"/>
            <a:ext cx="1889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Почему?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Новые понятия!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00808"/>
            <a:ext cx="86408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Абсолютная влажность воздуха </a:t>
            </a:r>
            <a:r>
              <a:rPr lang="ru-RU" sz="2800" dirty="0" smtClean="0"/>
              <a:t>– количество </a:t>
            </a:r>
          </a:p>
          <a:p>
            <a:r>
              <a:rPr lang="ru-RU" sz="2800" dirty="0" smtClean="0"/>
              <a:t>водяного пара в граммах, находящееся в 1м³ воздуха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996952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Относительная влажность воздуха </a:t>
            </a:r>
            <a:r>
              <a:rPr lang="ru-RU" sz="2800" dirty="0" smtClean="0"/>
              <a:t>– отношение абсолютной влажности к тому количеству влаги, которое может содержать воздух при определенной температуре (выражают в процентах, %)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Новые понятия!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00808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Гигрометр </a:t>
            </a:r>
            <a:r>
              <a:rPr lang="ru-RU" sz="2800" dirty="0" smtClean="0"/>
              <a:t>– прибор для измерения относительной влажности</a:t>
            </a:r>
            <a:endParaRPr lang="ru-RU" sz="2800" dirty="0"/>
          </a:p>
        </p:txBody>
      </p:sp>
      <p:pic>
        <p:nvPicPr>
          <p:cNvPr id="1026" name="Picture 2" descr="https://avatars.mds.yandex.net/get-marketpic/165151/market_zV2LqzPgm_V3t0ZTHC-4uQ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3779912" cy="3946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Елена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068960"/>
            <a:ext cx="2305422" cy="3294722"/>
          </a:xfrm>
          <a:prstGeom prst="rect">
            <a:avLst/>
          </a:prstGeom>
          <a:noFill/>
        </p:spPr>
      </p:pic>
      <p:pic>
        <p:nvPicPr>
          <p:cNvPr id="1029" name="Picture 5" descr="http://www.barometer.ru/images/products/big/RST07853PRO-thermometer-hygrometer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9584" y="2564904"/>
            <a:ext cx="3744416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Зависимость количества водяного пара в насыщенном воздухе от температуры воздуха</a:t>
            </a:r>
            <a:endParaRPr lang="ru-RU" sz="2800" b="1" dirty="0"/>
          </a:p>
        </p:txBody>
      </p:sp>
      <p:pic>
        <p:nvPicPr>
          <p:cNvPr id="4" name="Содержимое 3" descr="Sca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700808"/>
            <a:ext cx="6840760" cy="49928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422</TotalTime>
  <Words>375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Природное явление – «невидимка», или Что видно, если ничего  не видно?</vt:lpstr>
      <vt:lpstr>Отгадайте загадку (работа в группах)</vt:lpstr>
      <vt:lpstr>Вспомним!</vt:lpstr>
      <vt:lpstr>Вспомним!</vt:lpstr>
      <vt:lpstr>Сегодня на уроке</vt:lpstr>
      <vt:lpstr>Подумайте!</vt:lpstr>
      <vt:lpstr>Новые понятия!</vt:lpstr>
      <vt:lpstr>Новые понятия!</vt:lpstr>
      <vt:lpstr>Зависимость количества водяного пара в насыщенном воздухе от температуры воздуха</vt:lpstr>
      <vt:lpstr>Задание </vt:lpstr>
      <vt:lpstr>Решение  </vt:lpstr>
      <vt:lpstr>Практикум (работа в группах)</vt:lpstr>
      <vt:lpstr>Давайте рассуждать?</vt:lpstr>
      <vt:lpstr>Задание </vt:lpstr>
      <vt:lpstr>Решение </vt:lpstr>
      <vt:lpstr>Конденсация</vt:lpstr>
      <vt:lpstr>Домашнее задание</vt:lpstr>
      <vt:lpstr>Молодцы! Отличная работа на уроке!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Природное явление – «невидимка», или Что видно, если ничего не видно?</dc:title>
  <dc:creator>Елена</dc:creator>
  <cp:lastModifiedBy>Елена</cp:lastModifiedBy>
  <cp:revision>54</cp:revision>
  <dcterms:created xsi:type="dcterms:W3CDTF">2018-09-29T10:58:22Z</dcterms:created>
  <dcterms:modified xsi:type="dcterms:W3CDTF">2018-09-30T12:01:36Z</dcterms:modified>
</cp:coreProperties>
</file>