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5" r:id="rId7"/>
    <p:sldId id="286" r:id="rId8"/>
    <p:sldId id="287" r:id="rId9"/>
    <p:sldId id="288" r:id="rId10"/>
    <p:sldId id="270" r:id="rId11"/>
    <p:sldId id="274" r:id="rId12"/>
    <p:sldId id="275" r:id="rId13"/>
    <p:sldId id="276" r:id="rId14"/>
    <p:sldId id="281" r:id="rId15"/>
    <p:sldId id="282" r:id="rId16"/>
    <p:sldId id="283" r:id="rId17"/>
    <p:sldId id="284" r:id="rId18"/>
    <p:sldId id="277" r:id="rId19"/>
    <p:sldId id="278" r:id="rId20"/>
    <p:sldId id="279" r:id="rId21"/>
    <p:sldId id="280" r:id="rId22"/>
    <p:sldId id="261" r:id="rId23"/>
    <p:sldId id="262" r:id="rId24"/>
    <p:sldId id="290" r:id="rId25"/>
    <p:sldId id="301" r:id="rId26"/>
    <p:sldId id="300" r:id="rId27"/>
    <p:sldId id="299" r:id="rId28"/>
    <p:sldId id="298" r:id="rId29"/>
    <p:sldId id="297" r:id="rId30"/>
    <p:sldId id="296" r:id="rId31"/>
    <p:sldId id="295" r:id="rId32"/>
    <p:sldId id="294" r:id="rId33"/>
    <p:sldId id="293" r:id="rId34"/>
    <p:sldId id="292" r:id="rId35"/>
    <p:sldId id="291" r:id="rId36"/>
    <p:sldId id="264" r:id="rId37"/>
    <p:sldId id="265" r:id="rId38"/>
    <p:sldId id="266" r:id="rId39"/>
    <p:sldId id="267" r:id="rId40"/>
    <p:sldId id="268" r:id="rId41"/>
    <p:sldId id="289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ЛИТЕРАТУРНЫХ ГЕРОЕВ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8498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Креативная литературная игра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66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387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«Б»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23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80" y="-3337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«Б»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3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256490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«Б»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" t="5245" r="6208" b="3226"/>
          <a:stretch/>
        </p:blipFill>
        <p:spPr>
          <a:xfrm>
            <a:off x="4211960" y="-1925"/>
            <a:ext cx="4932040" cy="685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3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876"/>
            <a:ext cx="9144000" cy="6057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«Б»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83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«В»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9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«В»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5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302473" y="-1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«В»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-1"/>
            <a:ext cx="4819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8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302473" y="-1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«В»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-8252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1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"/>
            <a:ext cx="9144000" cy="67208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«Г»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07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«Г»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43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№1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</a:p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ЛИТЕРАТУРНЫХ ВЕЩЕЙ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6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4"/>
            <a:ext cx="9144000" cy="68622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«Г»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81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" y="-1315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«Г»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7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№3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ЖИВЫЕ КАРТИНЫ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0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РЭП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40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№6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55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181281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09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143276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90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365351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07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471469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63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99692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6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№2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ЛИТЕРАТУРНЫЕ ПИСЬМА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79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172679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0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5241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35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291034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404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504497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7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053968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06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5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КРОССВОРД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994100"/>
              </p:ext>
            </p:extLst>
          </p:nvPr>
        </p:nvGraphicFramePr>
        <p:xfrm>
          <a:off x="543905" y="1052736"/>
          <a:ext cx="8064880" cy="5354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  <a:gridCol w="504055"/>
              </a:tblGrid>
              <a:tr h="535406">
                <a:tc gridSpan="4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6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3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2" gridSpan="4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4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rowSpan="4" gridSpan="5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5406">
                <a:tc gridSpan="5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0895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РЭП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3673" y="1988840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/>
              <a:t>…кроет</a:t>
            </a:r>
          </a:p>
          <a:p>
            <a:r>
              <a:rPr lang="ru-RU" sz="3600" b="1" i="1" dirty="0"/>
              <a:t>…крутя</a:t>
            </a:r>
          </a:p>
          <a:p>
            <a:r>
              <a:rPr lang="ru-RU" sz="3600" b="1" i="1" dirty="0"/>
              <a:t>…завоет</a:t>
            </a:r>
          </a:p>
          <a:p>
            <a:r>
              <a:rPr lang="ru-RU" sz="3600" b="1" i="1" dirty="0"/>
              <a:t>…дитя</a:t>
            </a:r>
          </a:p>
          <a:p>
            <a:r>
              <a:rPr lang="ru-RU" sz="3600" b="1" i="1" dirty="0"/>
              <a:t>…обветшалой</a:t>
            </a:r>
          </a:p>
          <a:p>
            <a:r>
              <a:rPr lang="ru-RU" sz="3600" b="1" i="1" dirty="0"/>
              <a:t>…зашумит</a:t>
            </a:r>
          </a:p>
          <a:p>
            <a:r>
              <a:rPr lang="ru-RU" sz="3600" b="1" i="1" dirty="0"/>
              <a:t>…запоздалый</a:t>
            </a:r>
          </a:p>
          <a:p>
            <a:r>
              <a:rPr lang="ru-RU" sz="3600" b="1" i="1" dirty="0"/>
              <a:t>…застучит</a:t>
            </a:r>
          </a:p>
        </p:txBody>
      </p:sp>
    </p:spTree>
    <p:extLst>
      <p:ext uri="{BB962C8B-B14F-4D97-AF65-F5344CB8AC3E}">
        <p14:creationId xmlns:p14="http://schemas.microsoft.com/office/powerpoint/2010/main" val="26822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0895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РЭП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3673" y="1988840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/>
              <a:t>…одинокий</a:t>
            </a:r>
          </a:p>
          <a:p>
            <a:r>
              <a:rPr lang="ru-RU" sz="3600" b="1" i="1" dirty="0"/>
              <a:t>…голубом</a:t>
            </a:r>
          </a:p>
          <a:p>
            <a:r>
              <a:rPr lang="ru-RU" sz="3600" b="1" i="1" dirty="0"/>
              <a:t>…далёкой</a:t>
            </a:r>
          </a:p>
          <a:p>
            <a:r>
              <a:rPr lang="ru-RU" sz="3600" b="1" i="1" dirty="0"/>
              <a:t>…родном</a:t>
            </a:r>
          </a:p>
          <a:p>
            <a:r>
              <a:rPr lang="ru-RU" sz="3600" b="1" i="1" dirty="0"/>
              <a:t>…свищет</a:t>
            </a:r>
          </a:p>
          <a:p>
            <a:r>
              <a:rPr lang="ru-RU" sz="3600" b="1" i="1" dirty="0"/>
              <a:t>…</a:t>
            </a:r>
            <a:r>
              <a:rPr lang="ru-RU" sz="3600" b="1" i="1" dirty="0" err="1"/>
              <a:t>скрыпит</a:t>
            </a:r>
            <a:endParaRPr lang="ru-RU" sz="3600" b="1" i="1" dirty="0"/>
          </a:p>
          <a:p>
            <a:r>
              <a:rPr lang="ru-RU" sz="3600" b="1" i="1" dirty="0"/>
              <a:t>…не ищет</a:t>
            </a:r>
          </a:p>
          <a:p>
            <a:r>
              <a:rPr lang="ru-RU" sz="3600" b="1" i="1" dirty="0"/>
              <a:t>…бежит</a:t>
            </a:r>
          </a:p>
        </p:txBody>
      </p:sp>
    </p:spTree>
    <p:extLst>
      <p:ext uri="{BB962C8B-B14F-4D97-AF65-F5344CB8AC3E}">
        <p14:creationId xmlns:p14="http://schemas.microsoft.com/office/powerpoint/2010/main" val="99873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0895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РЭП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3673" y="1988840"/>
            <a:ext cx="42484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/>
              <a:t>…пору</a:t>
            </a:r>
          </a:p>
          <a:p>
            <a:r>
              <a:rPr lang="ru-RU" sz="3600" b="1" i="1" dirty="0"/>
              <a:t>…мороз</a:t>
            </a:r>
          </a:p>
          <a:p>
            <a:r>
              <a:rPr lang="ru-RU" sz="3600" b="1" i="1" dirty="0"/>
              <a:t>…в гору</a:t>
            </a:r>
          </a:p>
          <a:p>
            <a:r>
              <a:rPr lang="ru-RU" sz="3600" b="1" i="1" dirty="0"/>
              <a:t>…воз</a:t>
            </a:r>
          </a:p>
          <a:p>
            <a:r>
              <a:rPr lang="ru-RU" sz="3600" b="1" i="1" dirty="0"/>
              <a:t>…чинном</a:t>
            </a:r>
          </a:p>
          <a:p>
            <a:r>
              <a:rPr lang="ru-RU" sz="3600" b="1" i="1" dirty="0"/>
              <a:t>…мужичок</a:t>
            </a:r>
          </a:p>
          <a:p>
            <a:r>
              <a:rPr lang="ru-RU" sz="3600" b="1" i="1" dirty="0"/>
              <a:t>…овчинном</a:t>
            </a:r>
          </a:p>
          <a:p>
            <a:r>
              <a:rPr lang="ru-RU" sz="3600" b="1" i="1" dirty="0"/>
              <a:t>…с ноготок</a:t>
            </a:r>
          </a:p>
        </p:txBody>
      </p:sp>
    </p:spTree>
    <p:extLst>
      <p:ext uri="{BB962C8B-B14F-4D97-AF65-F5344CB8AC3E}">
        <p14:creationId xmlns:p14="http://schemas.microsoft.com/office/powerpoint/2010/main" val="13498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№5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0895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РЭП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3673" y="1988840"/>
            <a:ext cx="4248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/>
              <a:t>…Олег</a:t>
            </a:r>
          </a:p>
          <a:p>
            <a:r>
              <a:rPr lang="ru-RU" sz="3600" b="1" i="1" dirty="0"/>
              <a:t>…хазарам</a:t>
            </a:r>
          </a:p>
          <a:p>
            <a:r>
              <a:rPr lang="ru-RU" sz="3600" b="1" i="1" dirty="0"/>
              <a:t>…набег</a:t>
            </a:r>
          </a:p>
          <a:p>
            <a:r>
              <a:rPr lang="ru-RU" sz="3600" b="1" i="1" dirty="0"/>
              <a:t>…пожарам</a:t>
            </a:r>
          </a:p>
          <a:p>
            <a:r>
              <a:rPr lang="ru-RU" sz="3600" b="1" i="1" dirty="0"/>
              <a:t>…броне</a:t>
            </a:r>
          </a:p>
          <a:p>
            <a:r>
              <a:rPr lang="ru-RU" sz="3600" b="1" i="1" dirty="0"/>
              <a:t>…коне</a:t>
            </a:r>
          </a:p>
        </p:txBody>
      </p:sp>
    </p:spTree>
    <p:extLst>
      <p:ext uri="{BB962C8B-B14F-4D97-AF65-F5344CB8AC3E}">
        <p14:creationId xmlns:p14="http://schemas.microsoft.com/office/powerpoint/2010/main" val="40583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№3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ЖИВЫЕ КАРТИНЫ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8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№7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СЛАВА БОГУ, ТЫ ПРИШЁЛ!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0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ПРАЗДНИКОМ!</a:t>
            </a:r>
          </a:p>
          <a:p>
            <a:pPr algn="ctr"/>
            <a:endParaRPr lang="ru-RU" sz="28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ВСЕМ ХОРОШЕГО НАСТРОЕНИЯ!!!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49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2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№4</a:t>
            </a:r>
            <a:endParaRPr lang="ru-RU" sz="7200" b="1" dirty="0">
              <a:ln w="127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ЖИВЫЕ ШЕДЕВРЫ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29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6"/>
          <a:stretch/>
        </p:blipFill>
        <p:spPr>
          <a:xfrm>
            <a:off x="0" y="1939"/>
            <a:ext cx="9144000" cy="68605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387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«А»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94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"/>
            <a:ext cx="9144000" cy="68618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387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«А»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50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"/>
          <a:stretch/>
        </p:blipFill>
        <p:spPr>
          <a:xfrm>
            <a:off x="0" y="0"/>
            <a:ext cx="920841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387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«А»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50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670"/>
            <a:ext cx="9144000" cy="68613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-3874"/>
            <a:ext cx="284152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«А» КЛАСС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30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838</Words>
  <Application>Microsoft Office PowerPoint</Application>
  <PresentationFormat>Экран (4:3)</PresentationFormat>
  <Paragraphs>681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Титова</dc:creator>
  <cp:lastModifiedBy>Ирина Титова</cp:lastModifiedBy>
  <cp:revision>12</cp:revision>
  <dcterms:created xsi:type="dcterms:W3CDTF">2019-01-24T09:58:36Z</dcterms:created>
  <dcterms:modified xsi:type="dcterms:W3CDTF">2019-01-25T07:30:00Z</dcterms:modified>
</cp:coreProperties>
</file>