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314" r:id="rId2"/>
    <p:sldId id="315" r:id="rId3"/>
    <p:sldId id="300" r:id="rId4"/>
    <p:sldId id="303" r:id="rId5"/>
    <p:sldId id="302" r:id="rId6"/>
    <p:sldId id="305" r:id="rId7"/>
    <p:sldId id="304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7" r:id="rId16"/>
    <p:sldId id="316" r:id="rId17"/>
    <p:sldId id="31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71" autoAdjust="0"/>
  </p:normalViewPr>
  <p:slideViewPr>
    <p:cSldViewPr>
      <p:cViewPr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7B68C-ABB7-42D9-A68C-D408A99D54D1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CA365-D07A-44E5-84AD-1E1C1D7A2A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7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0FD3D-ED48-4879-B279-6097ECC6A699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50B7-5984-404E-AA87-CD7E0F35E72B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49832-77B8-4AE0-91F6-77C07EF80AA7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0E77E-228F-4D0F-9DFF-5863F3C77ED4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4982B-BE56-4C38-B591-699D8C9CFC34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5DF8-970B-4A6D-8EF6-CAB2C0D8C36F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4A6D7-1D28-455C-A790-D5B5EB59A7B4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666B5-1585-4B7F-B40C-388F57127BBA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C6EDC-3740-4B07-82E4-817FAD5D2427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D7F62-EAA2-4582-A543-CE5D11598DCC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8464-0A69-474E-BFEF-E6B49D75EF90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D4267-8DD2-48AC-855A-EA299D6D9FA5}" type="datetime1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57C8F-B386-433C-8E65-464E7E7C3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8762" y="1916832"/>
            <a:ext cx="7772400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6000" b="1" dirty="0" smtClean="0">
                <a:solidFill>
                  <a:srgbClr val="FF0000"/>
                </a:solidFill>
                <a:latin typeface="Comic Sans MS" pitchFamily="66" charset="0"/>
              </a:rPr>
              <a:t>Игра </a:t>
            </a:r>
            <a:br>
              <a:rPr lang="ru-RU" altLang="ru-RU" sz="60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altLang="ru-RU" sz="6000" b="1" dirty="0" smtClean="0">
                <a:solidFill>
                  <a:srgbClr val="FF0000"/>
                </a:solidFill>
                <a:latin typeface="Comic Sans MS" pitchFamily="66" charset="0"/>
              </a:rPr>
              <a:t>«Турнир знатоков»</a:t>
            </a:r>
          </a:p>
        </p:txBody>
      </p:sp>
      <p:pic>
        <p:nvPicPr>
          <p:cNvPr id="1027" name="Picture 3" descr="C:\Program Files (x86)\Microsoft Office\MEDIA\CAGCAT10\j028575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59730"/>
            <a:ext cx="3247478" cy="199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3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6. И город в Англии, </a:t>
            </a:r>
          </a:p>
          <a:p>
            <a:pPr marL="1143000" indent="17463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разговорное название жесткого диска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винчестер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7. И медицинская, и в компьютерной программе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процедура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8. И  искусственное русло, наполненное водой, и  линия связи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канал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9. И  рыболовная, </a:t>
            </a:r>
          </a:p>
          <a:p>
            <a:pPr marL="1143000" indent="-68263">
              <a:buNone/>
            </a:pPr>
            <a:r>
              <a:rPr lang="ru-RU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компьютерная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сеть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04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10. И движение ногой при ходьбе, и величина изменения  параметра цикла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шаг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1714488"/>
            <a:ext cx="8715404" cy="2928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5800" b="1" dirty="0">
                <a:ln>
                  <a:prstDash val="solid"/>
                </a:ln>
                <a:solidFill>
                  <a:srgbClr val="1F497D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Comic Sans MS" pitchFamily="66" charset="0"/>
              </a:rPr>
              <a:t>3</a:t>
            </a:r>
            <a:r>
              <a:rPr lang="en-US" sz="5800" b="1" dirty="0" smtClean="0">
                <a:ln>
                  <a:prstDash val="solid"/>
                </a:ln>
                <a:solidFill>
                  <a:srgbClr val="1F497D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Comic Sans MS" pitchFamily="66" charset="0"/>
              </a:rPr>
              <a:t> </a:t>
            </a:r>
            <a:r>
              <a:rPr lang="ru-RU" sz="5800" b="1" dirty="0" smtClean="0">
                <a:ln>
                  <a:prstDash val="solid"/>
                </a:ln>
                <a:solidFill>
                  <a:srgbClr val="1F497D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Comic Sans MS" pitchFamily="66" charset="0"/>
              </a:rPr>
              <a:t>конкурс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71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Comic Sans MS" pitchFamily="66" charset="0"/>
              </a:rPr>
              <a:t>«Ребусы»</a:t>
            </a:r>
            <a:endParaRPr lang="ru-RU" sz="7100" b="1" dirty="0" smtClean="0">
              <a:ln>
                <a:prstDash val="solid"/>
              </a:ln>
              <a:solidFill>
                <a:srgbClr val="C00000"/>
              </a:solidFill>
              <a:effectLst>
                <a:glow rad="63500">
                  <a:srgbClr val="9BBB59">
                    <a:satMod val="175000"/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72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0"/>
            <a:ext cx="5414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191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51085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940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6881" y="692696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4800" b="1" i="1" dirty="0" smtClean="0">
                <a:solidFill>
                  <a:schemeClr val="tx2"/>
                </a:solidFill>
                <a:latin typeface="Comic Sans MS" pitchFamily="66" charset="0"/>
              </a:rPr>
              <a:t>1 конкурс </a:t>
            </a:r>
            <a:r>
              <a:rPr lang="ru-RU" altLang="ru-RU" sz="4800" dirty="0" smtClean="0"/>
              <a:t/>
            </a:r>
            <a:br>
              <a:rPr lang="ru-RU" altLang="ru-RU" sz="4800" dirty="0" smtClean="0"/>
            </a:br>
            <a:r>
              <a:rPr lang="ru-RU" altLang="ru-RU" sz="4800" b="1" dirty="0" smtClean="0">
                <a:solidFill>
                  <a:srgbClr val="C00000"/>
                </a:solidFill>
              </a:rPr>
              <a:t>«</a:t>
            </a:r>
            <a:r>
              <a:rPr lang="ru-RU" alt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Представление</a:t>
            </a:r>
            <a:r>
              <a:rPr lang="ru-RU" altLang="ru-RU" sz="48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команд»</a:t>
            </a:r>
            <a:endParaRPr lang="ru-RU" altLang="ru-RU" sz="4800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10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576263" cy="692150"/>
          </a:xfrm>
          <a:prstGeom prst="actionButtonHome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842" y="2295165"/>
            <a:ext cx="6667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1714488"/>
            <a:ext cx="8715404" cy="29289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ngle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sz="58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2 </a:t>
            </a:r>
            <a:r>
              <a:rPr lang="ru-RU" sz="5800" b="1" dirty="0" smtClean="0">
                <a:ln>
                  <a:prstDash val="solid"/>
                </a:ln>
                <a:solidFill>
                  <a:schemeClr val="tx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конкурс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71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«И </a:t>
            </a:r>
            <a:r>
              <a:rPr lang="ru-RU" sz="71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то, и другое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71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– что это такое</a:t>
            </a:r>
            <a:r>
              <a:rPr lang="ru-RU" sz="71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?»</a:t>
            </a:r>
            <a:endParaRPr lang="ru-RU" sz="7100" b="1" dirty="0" smtClean="0">
              <a:ln>
                <a:prstDash val="solid"/>
              </a:ln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15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572033"/>
          </a:xfrm>
        </p:spPr>
        <p:txBody>
          <a:bodyPr>
            <a:noAutofit/>
          </a:bodyPr>
          <a:lstStyle/>
          <a:p>
            <a:pPr marL="1143000" indent="-1143000">
              <a:buNone/>
            </a:pPr>
            <a:r>
              <a:rPr lang="ru-RU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ПРИМЕР:</a:t>
            </a:r>
          </a:p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ковровая, и беговая, и на магнитном диске в компьютере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ДОРОЖКА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643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1. И нота, и язык программирования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7862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2. И семейный, </a:t>
            </a:r>
          </a:p>
          <a:p>
            <a:pPr marL="1143000" indent="20638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военный, </a:t>
            </a:r>
          </a:p>
          <a:p>
            <a:pPr marL="1143000" indent="20638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файловый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АРХИВ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643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3. И </a:t>
            </a: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категория в спорте, и позиция в записи числа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РАЗРЯД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 И в трапеции, и у памятника, и у системы счисления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основание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2296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5. И почтовый, </a:t>
            </a:r>
          </a:p>
          <a:p>
            <a:pPr marL="1143000" indent="20638">
              <a:buNone/>
            </a:pP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нижний или верхний, и у элемента массива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57C8F-B386-433C-8E65-464E7E7C332C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507207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mishia-2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0986" y="5072074"/>
            <a:ext cx="1193014" cy="13255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индекс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>
            <a:hlinkClick r:id="" action="ppaction://noaction" highlightClick="1"/>
          </p:cNvPr>
          <p:cNvSpPr txBox="1"/>
          <p:nvPr/>
        </p:nvSpPr>
        <p:spPr>
          <a:xfrm>
            <a:off x="1571604" y="5072074"/>
            <a:ext cx="478634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</TotalTime>
  <Words>173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Игра  «Турнир знатоков»</vt:lpstr>
      <vt:lpstr>1 конкурс  «Представление команд»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logrus</dc:creator>
  <cp:lastModifiedBy>Регина</cp:lastModifiedBy>
  <cp:revision>40</cp:revision>
  <dcterms:created xsi:type="dcterms:W3CDTF">2010-11-17T18:40:01Z</dcterms:created>
  <dcterms:modified xsi:type="dcterms:W3CDTF">2016-12-15T18:47:47Z</dcterms:modified>
</cp:coreProperties>
</file>