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62" r:id="rId5"/>
    <p:sldId id="263" r:id="rId6"/>
    <p:sldId id="260" r:id="rId7"/>
    <p:sldId id="261" r:id="rId8"/>
    <p:sldId id="258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35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10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68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22599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702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61007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884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035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072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058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898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221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095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073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24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676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636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A1AE9D3-8BC4-4E1A-BF0A-73C3382536C6}" type="datetimeFigureOut">
              <a:rPr lang="ru-RU" smtClean="0"/>
              <a:t>10.02.2022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4C326D9-B30B-4A87-8724-2AB6AC89A9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0689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1728217"/>
          </a:xfrm>
        </p:spPr>
        <p:txBody>
          <a:bodyPr/>
          <a:lstStyle/>
          <a:p>
            <a:r>
              <a:rPr lang="ru-RU" dirty="0"/>
              <a:t>Мой земляк –Герой!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4212" y="2724913"/>
            <a:ext cx="6400800" cy="3066288"/>
          </a:xfrm>
        </p:spPr>
        <p:txBody>
          <a:bodyPr/>
          <a:lstStyle/>
          <a:p>
            <a:r>
              <a:rPr lang="ru-RU" b="1" dirty="0"/>
              <a:t>Памяти Крылова Николая Николаевича, участника Великой Отечественной войны, Героя Советского союза, кавалера ордена Ленина, ордена Красной Звезды, ордена Славы 3-й степени, </a:t>
            </a:r>
            <a:r>
              <a:rPr lang="ru-RU" b="1"/>
              <a:t>нашего земляка.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070" y="586550"/>
            <a:ext cx="3982122" cy="5805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320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70" y="822960"/>
            <a:ext cx="3844216" cy="4919472"/>
          </a:xfrm>
        </p:spPr>
      </p:pic>
      <p:pic>
        <p:nvPicPr>
          <p:cNvPr id="1026" name="Picture 2" descr="https://kubnews.ru/upload/iblock/7e5/7e594cc8d3a25347a043ee3e57f171d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681" y="822960"/>
            <a:ext cx="7494651" cy="499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296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2" y="1764792"/>
            <a:ext cx="6064060" cy="422960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015" y="449055"/>
            <a:ext cx="4506880" cy="6287647"/>
          </a:xfrm>
        </p:spPr>
      </p:pic>
      <p:pic>
        <p:nvPicPr>
          <p:cNvPr id="2050" name="Picture 2" descr="http://artyushenkooleg.ru/wp-oleg/wp-content/uploads/2015/12/lavrinenko-tank-i-ekipaz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23" y="935895"/>
            <a:ext cx="6679789" cy="488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821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https://tanksdb.ru/images/photos/t-34/tanksdb.ru_t-34_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882" y="2250901"/>
            <a:ext cx="7206278" cy="4472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c.pics.livejournal.com/nornegest/76826399/686267/686267_90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55" y="143230"/>
            <a:ext cx="5476875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538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s://im0-tub-ru.yandex.net/i?id=41b7a07debeb0f38c9c39be80eb5ad86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531" y="1622538"/>
            <a:ext cx="6963812" cy="481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https://s1.1zoom.me/b5050/857/Tanks_472580_3840x2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23" y="242837"/>
            <a:ext cx="5783580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531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C:\Documents and Settings\Admin\Рабочий стол\конкуррр\Новая папка\P1070917.JPG"/>
          <p:cNvPicPr/>
          <p:nvPr/>
        </p:nvPicPr>
        <p:blipFill>
          <a:blip r:embed="rId2" cstate="print"/>
          <a:srcRect t="10057" r="6411" b="7464"/>
          <a:stretch>
            <a:fillRect/>
          </a:stretch>
        </p:blipFill>
        <p:spPr bwMode="auto">
          <a:xfrm>
            <a:off x="310896" y="1847088"/>
            <a:ext cx="6035040" cy="420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>
            <a:spLocks noGrp="1"/>
          </p:cNvSpPr>
          <p:nvPr>
            <p:ph idx="1"/>
          </p:nvPr>
        </p:nvSpPr>
        <p:spPr>
          <a:xfrm>
            <a:off x="556196" y="207232"/>
            <a:ext cx="5039804" cy="18745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</a:rPr>
              <a:t>Копия наградного листа Крылова Н.Н.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 descr="C:\Documents and Settings\Admin\Рабочий стол\конкуррр\Новая папка\P1070919.JPG"/>
          <p:cNvPicPr/>
          <p:nvPr/>
        </p:nvPicPr>
        <p:blipFill rotWithShape="1">
          <a:blip r:embed="rId3" cstate="print"/>
          <a:srcRect l="4743" t="7161" r="52466" b="34292"/>
          <a:stretch/>
        </p:blipFill>
        <p:spPr bwMode="auto">
          <a:xfrm>
            <a:off x="6920420" y="749808"/>
            <a:ext cx="5015548" cy="559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050964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C:\Documents and Settings\Admin\Рабочий стол\конкуррр\Новая папка\P1070908.JP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" t="60922" r="11853" b="-519"/>
          <a:stretch/>
        </p:blipFill>
        <p:spPr bwMode="auto">
          <a:xfrm>
            <a:off x="415996" y="789570"/>
            <a:ext cx="5061260" cy="418476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1876" y="4974337"/>
            <a:ext cx="7106476" cy="1307592"/>
          </a:xfrm>
        </p:spPr>
        <p:txBody>
          <a:bodyPr>
            <a:noAutofit/>
          </a:bodyPr>
          <a:lstStyle/>
          <a:p>
            <a:r>
              <a:rPr lang="ru-RU" sz="2000" dirty="0"/>
              <a:t>Встреча ветеранов войны Уйского района. Герои Советского союза - земляки</a:t>
            </a:r>
          </a:p>
        </p:txBody>
      </p:sp>
      <p:pic>
        <p:nvPicPr>
          <p:cNvPr id="7" name="Рисунок 6" descr="C:\Documents and Settings\Admin\Рабочий стол\конкуррр\Новая папка\P1070916.JPG"/>
          <p:cNvPicPr/>
          <p:nvPr/>
        </p:nvPicPr>
        <p:blipFill rotWithShape="1">
          <a:blip r:embed="rId3" cstate="print"/>
          <a:srcRect l="17024" r="17070" b="24973"/>
          <a:stretch/>
        </p:blipFill>
        <p:spPr bwMode="auto">
          <a:xfrm>
            <a:off x="7266440" y="264923"/>
            <a:ext cx="4099552" cy="6017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5406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180" y="4097786"/>
            <a:ext cx="4299268" cy="1154516"/>
          </a:xfrm>
        </p:spPr>
        <p:txBody>
          <a:bodyPr>
            <a:normAutofit/>
          </a:bodyPr>
          <a:lstStyle/>
          <a:p>
            <a:r>
              <a:rPr lang="ru-RU" sz="2000" dirty="0"/>
              <a:t>Памятная табличка на доме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348" y="484113"/>
            <a:ext cx="6513041" cy="36147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797" y="214503"/>
            <a:ext cx="3371850" cy="619125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636007" y="5251237"/>
            <a:ext cx="3626789" cy="1154516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dirty="0"/>
              <a:t>Надгробие Н.Н. Крылова</a:t>
            </a:r>
          </a:p>
        </p:txBody>
      </p:sp>
    </p:spTree>
    <p:extLst>
      <p:ext uri="{BB962C8B-B14F-4D97-AF65-F5344CB8AC3E}">
        <p14:creationId xmlns:p14="http://schemas.microsoft.com/office/powerpoint/2010/main" val="3029477803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37</TotalTime>
  <Words>64</Words>
  <Application>Microsoft Office PowerPoint</Application>
  <PresentationFormat>Широкоэкранный</PresentationFormat>
  <Paragraphs>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Century Gothic</vt:lpstr>
      <vt:lpstr>Wingdings 3</vt:lpstr>
      <vt:lpstr>Сектор</vt:lpstr>
      <vt:lpstr>Мой земляк –Герой!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Встреча ветеранов войны Уйского района. Герои Советского союза - земляки</vt:lpstr>
      <vt:lpstr>Памятная табличка на доме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Великая</dc:creator>
  <cp:lastModifiedBy>МКУДОД ЦВР</cp:lastModifiedBy>
  <cp:revision>25</cp:revision>
  <dcterms:created xsi:type="dcterms:W3CDTF">2019-11-11T12:29:07Z</dcterms:created>
  <dcterms:modified xsi:type="dcterms:W3CDTF">2022-02-10T10:27:20Z</dcterms:modified>
</cp:coreProperties>
</file>