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3" r:id="rId2"/>
    <p:sldId id="266" r:id="rId3"/>
    <p:sldId id="285" r:id="rId4"/>
    <p:sldId id="281" r:id="rId5"/>
    <p:sldId id="284" r:id="rId6"/>
    <p:sldId id="283" r:id="rId7"/>
    <p:sldId id="273" r:id="rId8"/>
    <p:sldId id="276" r:id="rId9"/>
    <p:sldId id="286" r:id="rId10"/>
    <p:sldId id="289" r:id="rId11"/>
    <p:sldId id="27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7000"/>
    <a:srgbClr val="004200"/>
    <a:srgbClr val="B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48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1" d="100"/>
          <a:sy n="41" d="100"/>
        </p:scale>
        <p:origin x="-2333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F8233-55D2-4C54-84CA-26DE8E1B4782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A3FE6-7114-4963-880B-B5CB4465A2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A3FE6-7114-4963-880B-B5CB4465A2E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8 — й у ч е н и к . Трудно, наверное, найти место на Земле, где бы не слышали о героическом городе на Волге. А осенью 1942 года слова «Сталинград», «Сталинградская битва» не сходили с уст народов всей планеты. К событиям, развернувшимся на берегах Волги, было приковано внимание сотен миллионов людей. Здесь, в величайшей битве второй мировой войны, решались судьбы не только нашего государства, но и всего человечества.</a:t>
            </a:r>
          </a:p>
          <a:p>
            <a:r>
              <a:rPr lang="ru-RU" dirty="0" smtClean="0"/>
              <a:t>Строгий над Волгой стоит Сталинград, </a:t>
            </a:r>
          </a:p>
          <a:p>
            <a:r>
              <a:rPr lang="ru-RU" dirty="0" smtClean="0"/>
              <a:t>В битве суров и спокоен. </a:t>
            </a:r>
          </a:p>
          <a:p>
            <a:r>
              <a:rPr lang="ru-RU" dirty="0" smtClean="0"/>
              <a:t>Город бесстрашия, город-солдат, </a:t>
            </a:r>
          </a:p>
          <a:p>
            <a:r>
              <a:rPr lang="ru-RU" dirty="0" smtClean="0"/>
              <a:t>Город — испытанный воин.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E3630-306C-4246-B4E8-27C4CAFCDF6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7495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4-й у ч е н и к. Мы помним суровые даты. Они всему миру известны, </a:t>
            </a:r>
          </a:p>
          <a:p>
            <a:r>
              <a:rPr lang="ru-RU" dirty="0" smtClean="0"/>
              <a:t>• В те дни умирали солдаты </a:t>
            </a:r>
          </a:p>
          <a:p>
            <a:r>
              <a:rPr lang="ru-RU" dirty="0" smtClean="0"/>
              <a:t>Под стенами древнего Бреста.</a:t>
            </a:r>
          </a:p>
          <a:p>
            <a:r>
              <a:rPr lang="ru-RU" dirty="0" smtClean="0"/>
              <a:t>С отчаянной пальбой мчатся мотоциклисты, напролом рвутся тысячи серых танков с крестами на борту. Самолеты засыпают бомбами города, окопы, дороги. Кровь, смерть... Пылающая Брестская крепость продолжает сопротивляться, подает сигналы о помощи. </a:t>
            </a:r>
          </a:p>
          <a:p>
            <a:r>
              <a:rPr lang="ru-RU" dirty="0" smtClean="0"/>
              <a:t>Большинство защитников Брестской крепости погибли, лишь немногим удалось вырваться из вражеского кольца.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E3630-306C-4246-B4E8-27C4CAFCDF6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0361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7-й у ч е н и к. Еще 8 сентября 1941 года гитлеровцы прорвались к Ладожскому озеру и захватили Шлиссельбург, отрезав Ленинград от страны. Да, Ленинград остыл и обезлюдел, </a:t>
            </a:r>
          </a:p>
          <a:p>
            <a:r>
              <a:rPr lang="ru-RU" dirty="0" smtClean="0"/>
              <a:t>И высятся пустые этажи, </a:t>
            </a:r>
          </a:p>
          <a:p>
            <a:r>
              <a:rPr lang="ru-RU" dirty="0" smtClean="0"/>
              <a:t>Но мы умеем жить, хотим и будем, </a:t>
            </a:r>
          </a:p>
          <a:p>
            <a:r>
              <a:rPr lang="ru-RU" dirty="0" smtClean="0"/>
              <a:t>Мы отстояли это право — жить. </a:t>
            </a:r>
          </a:p>
          <a:p>
            <a:r>
              <a:rPr lang="ru-RU" dirty="0" smtClean="0"/>
              <a:t>Здесь трусов нет, здесь не должно быть робких, </a:t>
            </a:r>
          </a:p>
          <a:p>
            <a:r>
              <a:rPr lang="ru-RU" dirty="0" smtClean="0"/>
              <a:t>И этот город тем непобедим, </a:t>
            </a:r>
          </a:p>
          <a:p>
            <a:r>
              <a:rPr lang="ru-RU" dirty="0" smtClean="0"/>
              <a:t>Что мы за чечевичную похлебку </a:t>
            </a:r>
          </a:p>
          <a:p>
            <a:r>
              <a:rPr lang="ru-RU" dirty="0" smtClean="0"/>
              <a:t>достоинство своё не продадим. </a:t>
            </a:r>
          </a:p>
          <a:p>
            <a:r>
              <a:rPr lang="ru-RU" dirty="0" smtClean="0"/>
              <a:t>Есть передышка — мы передохнем, </a:t>
            </a:r>
          </a:p>
          <a:p>
            <a:r>
              <a:rPr lang="ru-RU" dirty="0" smtClean="0"/>
              <a:t>Нет передышки — снова будем драться. </a:t>
            </a:r>
          </a:p>
          <a:p>
            <a:r>
              <a:rPr lang="ru-RU" dirty="0" smtClean="0"/>
              <a:t>За город, пожираемый огнем, </a:t>
            </a:r>
          </a:p>
          <a:p>
            <a:r>
              <a:rPr lang="ru-RU" dirty="0" smtClean="0"/>
              <a:t>,"За милый мир, за все, что было в нем; </a:t>
            </a:r>
          </a:p>
          <a:p>
            <a:r>
              <a:rPr lang="ru-RU" dirty="0" smtClean="0"/>
              <a:t>За город наш, испытанный огнем, </a:t>
            </a:r>
          </a:p>
          <a:p>
            <a:r>
              <a:rPr lang="ru-RU" dirty="0" smtClean="0"/>
              <a:t>За право называться ленинградцем! </a:t>
            </a:r>
          </a:p>
          <a:p>
            <a:r>
              <a:rPr lang="ru-RU" dirty="0" smtClean="0"/>
              <a:t>Блокада Ленинграда длилась 880 дней и осталась самой </a:t>
            </a:r>
            <a:r>
              <a:rPr lang="ru-RU" dirty="0" err="1" smtClean="0"/>
              <a:t>крово</a:t>
            </a:r>
            <a:r>
              <a:rPr lang="ru-RU" dirty="0" smtClean="0"/>
              <a:t>-</a:t>
            </a:r>
          </a:p>
          <a:p>
            <a:r>
              <a:rPr lang="ru-RU" dirty="0" err="1" smtClean="0"/>
              <a:t>пролитной</a:t>
            </a:r>
            <a:r>
              <a:rPr lang="ru-RU" dirty="0" smtClean="0"/>
              <a:t> осадой в истории человечества.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E3630-306C-4246-B4E8-27C4CAFCDF6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113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МОСКВА </a:t>
            </a:r>
          </a:p>
          <a:p>
            <a:r>
              <a:rPr lang="ru-RU" dirty="0" smtClean="0"/>
              <a:t>5 - й у ч е н и к . Москва! До последних патронов, </a:t>
            </a:r>
          </a:p>
          <a:p>
            <a:r>
              <a:rPr lang="ru-RU" dirty="0" smtClean="0"/>
              <a:t>До дольки последней свинца </a:t>
            </a:r>
          </a:p>
          <a:p>
            <a:r>
              <a:rPr lang="ru-RU" dirty="0" smtClean="0"/>
              <a:t>Мы в битвах! Твоя оборона </a:t>
            </a:r>
          </a:p>
          <a:p>
            <a:r>
              <a:rPr lang="ru-RU" dirty="0" smtClean="0"/>
              <a:t>                                       Идет через наши сердца!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30 сентября 1941 года началось генеральное наступление немцев на Москву. К середине октября враг вплотную подошел к столице:, В немецкие бинокли отлично просматривались башни Кремля. </a:t>
            </a:r>
          </a:p>
          <a:p>
            <a:r>
              <a:rPr lang="ru-RU" dirty="0" smtClean="0"/>
              <a:t>Колоссальным напряжением сил, беспримерным мужеством и героизмом защитников столицы наступление немцев в первых числах ноября было остановлено. </a:t>
            </a:r>
          </a:p>
          <a:p>
            <a:r>
              <a:rPr lang="ru-RU" dirty="0" smtClean="0"/>
              <a:t>Победа под Москвой означала окончательный крах немецких планов молниеносной войны.</a:t>
            </a:r>
          </a:p>
          <a:p>
            <a:r>
              <a:rPr lang="ru-RU" dirty="0" smtClean="0"/>
              <a:t>6-й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у ч е н и к . Кружилась в поле злая осень, </a:t>
            </a:r>
          </a:p>
          <a:p>
            <a:r>
              <a:rPr lang="ru-RU" dirty="0" smtClean="0"/>
              <a:t>Летела поздняя листва, </a:t>
            </a:r>
          </a:p>
          <a:p>
            <a:r>
              <a:rPr lang="ru-RU" dirty="0" smtClean="0"/>
              <a:t>Их было только двадцать восемь, </a:t>
            </a:r>
          </a:p>
          <a:p>
            <a:r>
              <a:rPr lang="ru-RU" dirty="0" smtClean="0"/>
              <a:t>А за спиной у них Москва. </a:t>
            </a:r>
          </a:p>
          <a:p>
            <a:r>
              <a:rPr lang="ru-RU" dirty="0" smtClean="0"/>
              <a:t>На них чудовища стальные </a:t>
            </a:r>
          </a:p>
          <a:p>
            <a:r>
              <a:rPr lang="ru-RU" dirty="0" smtClean="0"/>
              <a:t>Ползли, сжимая полукруг... </a:t>
            </a:r>
          </a:p>
          <a:p>
            <a:r>
              <a:rPr lang="ru-RU" dirty="0" smtClean="0"/>
              <a:t>«Так защитим Москву, родные!»,— </a:t>
            </a:r>
          </a:p>
          <a:p>
            <a:r>
              <a:rPr lang="ru-RU" dirty="0" smtClean="0"/>
              <a:t>Сказал гвардейцам политрук.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Летят бутылки и гранаты, </a:t>
            </a:r>
          </a:p>
          <a:p>
            <a:r>
              <a:rPr lang="ru-RU" dirty="0" smtClean="0"/>
              <a:t>Последний бой всегда суров! </a:t>
            </a:r>
          </a:p>
          <a:p>
            <a:r>
              <a:rPr lang="ru-RU" dirty="0" smtClean="0"/>
              <a:t>«Бей за Москву, за нас, ребята!»,— </a:t>
            </a:r>
          </a:p>
          <a:p>
            <a:r>
              <a:rPr lang="ru-RU" dirty="0" smtClean="0"/>
              <a:t>Последний раз кричал Клочков. </a:t>
            </a:r>
          </a:p>
          <a:p>
            <a:r>
              <a:rPr lang="ru-RU" dirty="0" smtClean="0"/>
              <a:t>Не пропустили вражьи танки </a:t>
            </a:r>
          </a:p>
          <a:p>
            <a:r>
              <a:rPr lang="ru-RU" dirty="0" smtClean="0"/>
              <a:t>Герои Родины своей, </a:t>
            </a:r>
          </a:p>
          <a:p>
            <a:r>
              <a:rPr lang="ru-RU" dirty="0" smtClean="0"/>
              <a:t>В сырой земле лежат останки, </a:t>
            </a:r>
          </a:p>
          <a:p>
            <a:r>
              <a:rPr lang="ru-RU" dirty="0" smtClean="0"/>
              <a:t>Лежат тела богатырей. </a:t>
            </a:r>
          </a:p>
          <a:p>
            <a:r>
              <a:rPr lang="ru-RU" dirty="0" smtClean="0"/>
              <a:t>И славу им ветра разносят, </a:t>
            </a:r>
          </a:p>
          <a:p>
            <a:r>
              <a:rPr lang="ru-RU" dirty="0" smtClean="0"/>
              <a:t>И слышит Родина слова: </a:t>
            </a:r>
          </a:p>
          <a:p>
            <a:r>
              <a:rPr lang="ru-RU" dirty="0" smtClean="0"/>
              <a:t>«Их было только двадцать восемь, </a:t>
            </a:r>
          </a:p>
          <a:p>
            <a:r>
              <a:rPr lang="ru-RU" dirty="0" smtClean="0"/>
              <a:t>За их спиной была Москва!».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E3630-306C-4246-B4E8-27C4CAFCDF6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8529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12-й у ч е н и к. Весной и летом 1944 года Красная армия от-</a:t>
            </a:r>
          </a:p>
          <a:p>
            <a:r>
              <a:rPr lang="ru-RU" dirty="0" smtClean="0"/>
              <a:t>воевала почти всю захваченную советскую территорию. </a:t>
            </a:r>
            <a:r>
              <a:rPr lang="ru-RU" dirty="0" err="1" smtClean="0"/>
              <a:t>Предвоен</a:t>
            </a:r>
            <a:r>
              <a:rPr lang="ru-RU" dirty="0" smtClean="0"/>
              <a:t>-</a:t>
            </a:r>
          </a:p>
          <a:p>
            <a:r>
              <a:rPr lang="ru-RU" dirty="0" err="1" smtClean="0"/>
              <a:t>ная</a:t>
            </a:r>
            <a:r>
              <a:rPr lang="ru-RU" dirty="0" smtClean="0"/>
              <a:t> советская граница была восстановлена на всем своем </a:t>
            </a:r>
            <a:r>
              <a:rPr lang="ru-RU" dirty="0" err="1" smtClean="0"/>
              <a:t>протяже</a:t>
            </a:r>
            <a:r>
              <a:rPr lang="ru-RU" dirty="0" smtClean="0"/>
              <a:t>-</a:t>
            </a:r>
          </a:p>
          <a:p>
            <a:r>
              <a:rPr lang="ru-RU" dirty="0" err="1" smtClean="0"/>
              <a:t>нии</a:t>
            </a:r>
            <a:r>
              <a:rPr lang="ru-RU" dirty="0" smtClean="0"/>
              <a:t>. Бои теперь шли на земле других стран Европы, захваченных </a:t>
            </a:r>
          </a:p>
          <a:p>
            <a:r>
              <a:rPr lang="ru-RU" dirty="0" smtClean="0"/>
              <a:t>немцами, — от Норвегии до Австрии. </a:t>
            </a:r>
          </a:p>
          <a:p>
            <a:r>
              <a:rPr lang="ru-RU" dirty="0" smtClean="0"/>
              <a:t>В 1945 году сражения шли уже на территории Германии. В на-</a:t>
            </a:r>
          </a:p>
          <a:p>
            <a:r>
              <a:rPr lang="ru-RU" dirty="0" smtClean="0"/>
              <a:t>чале февраля советские войска перешли реку Одер. Их внезапное </a:t>
            </a:r>
          </a:p>
          <a:p>
            <a:r>
              <a:rPr lang="ru-RU" dirty="0" smtClean="0"/>
              <a:t>появление в каких-нибудь 70 км от Берлина было для немцев пол- </a:t>
            </a:r>
          </a:p>
          <a:p>
            <a:r>
              <a:rPr lang="ru-RU" dirty="0" smtClean="0"/>
              <a:t>ной и потрясающей неожиданностью. </a:t>
            </a:r>
          </a:p>
          <a:p>
            <a:r>
              <a:rPr lang="ru-RU" dirty="0" smtClean="0"/>
              <a:t>16 апреля началось сражение за Берлин. С обеих сторон в нем </a:t>
            </a:r>
          </a:p>
          <a:p>
            <a:r>
              <a:rPr lang="ru-RU" dirty="0" smtClean="0"/>
              <a:t>участвовали 3,5 млн человек. С 21 апреля сражение развернулось </a:t>
            </a:r>
          </a:p>
          <a:p>
            <a:r>
              <a:rPr lang="ru-RU" dirty="0" smtClean="0"/>
              <a:t>на окраинах германской столицы. 25 апреля город был полностью </a:t>
            </a:r>
          </a:p>
          <a:p>
            <a:r>
              <a:rPr lang="ru-RU" dirty="0" smtClean="0"/>
              <a:t>окружен, и начался завершающий штурм.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E3630-306C-4246-B4E8-27C4CAFCDF6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1461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2462A56-E548-4E0B-A0A3-3E8266BB8E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9C04ED-D725-4D19-BF38-DDDB24276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53FEC6-C3D3-428C-907E-8478A5C0E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9203AB-5C34-4319-9E62-FE33E019A8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457DF25-7B55-44A5-A042-A89A8BE5F2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CB8B850-3E03-4263-A84C-035C33E965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6BCF760-66E6-4F97-9A85-1DEC7FA14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1E78D8-40C1-4208-90C4-5FF9ABEB63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014175-8631-401C-A1D0-A3D5B68D1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E279E1A-92E4-4F7B-9821-9293027890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B959DEE-1915-4799-AF62-459B9BF021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6105D8C-0875-498A-AB8F-6876AF3C6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3&amp;text=%D1%84%D0%BE%D1%82%D0%BE%20%D0%BF%D0%BE%D0%B1%D0%B5%D0%B4%D0%B0%20%D0%B2%20%D0%B2.%20%D0%BE.%20%D0%B2.&amp;pos=103&amp;uinfo=sw-1263-sh-939-fw-1038-fh-598-pd-1&amp;rpt=simage&amp;img_url=http://cs9824.userapi.com/u79205818/l_87a149da.png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hyperlink" Target="http://images.yandex.ru/yandsearch?text=%D1%84%D0%BE%D1%82%D0%BE%20%D0%BF%D0%BE%D0%B1%D0%B5%D0%B4%D0%B0%20%D0%B2%20%D0%B2.%20%D0%BE.%20%D0%B2.&amp;pos=13&amp;uinfo=sw-1263-sh-939-fw-1038-fh-598-pd-1&amp;rpt=simage&amp;img_url=http://img0.liveinternet.ru/images/attach/b/2/24/547/24547249_1210278431_F_Kogan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p=2&amp;text=%D1%84%D0%BE%D1%82%D0%BE%20%D0%BF%D0%BE%D0%B1%D0%B5%D0%B4%D0%B0%20%D0%B2%20%D0%B2.%20%D0%BE.%20%D0%B2.&amp;pos=85&amp;uinfo=sw-1263-sh-939-fw-1038-fh-598-pd-1&amp;rpt=simage&amp;img_url=http://s48.radikal.ru/i120/0905/2e/d0bd02588f86.jpg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images.yandex.ru/yandsearch?p=2&amp;text=%D1%84%D0%BE%D1%82%D0%BE%20%D0%BF%D0%BE%D0%B1%D0%B5%D0%B4%D0%B0%20%D0%B2%20%D0%B2.%20%D0%BE.%20%D0%B2.&amp;pos=75&amp;uinfo=sw-1263-sh-939-fw-1038-fh-598-pd-1&amp;rpt=simage&amp;img_url=http://img-fotki.yandex.ru/get/3408/arcadyk.19/0_26263_2f1c0fe8_-1-S" TargetMode="External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hyperlink" Target="http://images.yandex.ru/yandsearch?text=%D1%84%D0%BE%D1%82%D0%BE%20%20%20%D0%B1%D1%80%D0%BE%D0%BD%D0%B5%D0%B1%D0%BE%D0%B9%D1%89%D0%B8%D0%BA%20%D0%B0%D0%BB%D0%B5%D0%BA%D1%81%D0%B0%D0%BD%D0%B4%D1%80%20%D0%B1%D0%B5%D0%BB%D0%B8%D0%BA%D0%BE%D0%B2&amp;pos=10&amp;uinfo=sw-1263-sh-939-fw-1038-fh-598-pd-1&amp;rpt=simage&amp;img_url=http://www.ostashkov.ru/foto/uf-2762-3.jpg" TargetMode="External"/><Relationship Id="rId3" Type="http://schemas.openxmlformats.org/officeDocument/2006/relationships/hyperlink" Target="http://images.yandex.ru/yandsearch?text=%D1%84%D0%BE%D1%82%D0%BE%20%20%20%D0%B1%D1%80%D0%BE%D0%BD%D0%B5%D0%B1%D0%BE%D0%B9%D1%89%D0%B8%D0%BA%20%D0%B0%D0%BB%D0%B5%D0%BA%D1%81%D0%B0%D0%BD%D0%B4%D1%80%20%D0%B1%D0%B5%D0%BB%D0%B8%D0%BA%D0%BE%D0%B2&amp;pos=5&amp;uinfo=sw-1263-sh-939-fw-1038-fh-598-pd-1&amp;rpt=simage&amp;img_url=http://swalker.org/uploads/posts/2011-08/1314448923_swalker.ru_swalker.ru_stalmuseum_085_.jpg" TargetMode="External"/><Relationship Id="rId7" Type="http://schemas.openxmlformats.org/officeDocument/2006/relationships/hyperlink" Target="http://images.yandex.ru/yandsearch?text=%D1%84%D0%BE%D1%82%D0%BE%20%D1%81%D1%82%D0%B0%D0%BB%D0%B8%D0%BD%D0%B3%D1%80%D0%B0%D0%B4%D0%B0%20%D0%B2%20%D0%B3%D0%BE%D0%B4%D1%8B%20%D0%B2%D0%BE%D0%B9%D0%BD%D1%8B&amp;pos=0&amp;uinfo=sw-1263-sh-939-fw-1038-fh-598-pd-1&amp;rpt=simage&amp;img_url=http://img.nr2.ru/pict/arts1/32/84/328423.jpg" TargetMode="External"/><Relationship Id="rId12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hyperlink" Target="http://images.yandex.ru/yandsearch?text=%D1%84%D0%BE%D1%82%D0%BE%20%D1%81%D1%82%D0%B0%D0%BB%D0%B8%D0%BD%D0%B3%D1%80%D0%B0%D0%B4%D0%B0%20%D0%B2%20%D0%B3%D0%BE%D0%B4%D1%8B%20%D0%B2%D0%BE%D0%B9%D0%BD%D1%8B&amp;pos=7&amp;uinfo=sw-1263-sh-939-fw-1038-fh-598-pd-1&amp;rpt=simage&amp;img_url=http://i046.radikal.ru/0805/92/a8a269e993fb.jpg" TargetMode="External"/><Relationship Id="rId5" Type="http://schemas.openxmlformats.org/officeDocument/2006/relationships/hyperlink" Target="http://images.yandex.ru/yandsearch?source=wiz&amp;text=%D1%84%D0%BE%D1%82%D0%BE%20%D0%BF%D0%BB%D0%B0%D0%BA%D0%B0%D1%82%D0%B0%20%D0%B7%D0%B0%20%D1%81%D1%82%D0%B0%D0%BB%D0%B8%D0%BD%D0%B3%D1%80%D0%B0%D0%B4&amp;noreask=1&amp;pos=5&amp;rpt=simage&amp;lr=51&amp;uinfo=sw-1263-sh-939-fw-1038-fh-598-pd-1&amp;img_url=http://spo.pedagog.okis.ru/img/spo_pedagog/1_1_02.jpg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hyperlink" Target="http://images.yandex.ru/yandsearch?source=wiz&amp;uinfo=sw-1263-sh-939-fw-1038-fh-598-pd-1&amp;p=1&amp;text=%D1%84%D0%BE%D1%82%D0%BE%20%D0%BB%D0%B5%D0%BD%D0%B8%D0%BD%D0%B3%D1%80%D0%B0%D0%B4%20%D0%B2%20%D0%B1%D0%BB%D0%BE%D0%BA%D0%B0%D0%B4%D0%B5&amp;noreask=1&amp;pos=38&amp;rpt=simage&amp;lr=51&amp;img_url=http://www.borodulincollection.com/war/leningrad_blocked_images/Proryv_block.jpg" TargetMode="External"/><Relationship Id="rId1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source=wiz&amp;text=%D1%84%D0%BE%D1%82%D0%BE%20%D1%81%D1%82%D0%B5%D0%BD%20%D0%91%D1%80%D0%B5%D1%81%D1%82%D0%B0%20%D0%B2%20%D0%B2%D0%BE%D0%B2&amp;noreask=1&amp;pos=0&amp;rpt=simage&amp;lr=51&amp;uinfo=sw-1263-sh-939-fw-1038-fh-598-pd-1&amp;img_url=http://www.webpark.ru/uploads54/110622/Begin_war_08.jpg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hyperlink" Target="http://images.yandex.ru/yandsearch?source=wiz&amp;text=%D1%84%D0%BE%D1%82%D0%BE%20%D0%BD%D0%B0%D1%81%D1%82%D1%83%D0%BF%D0%BB%D0%B5%D0%BD%D0%B8%D0%B5%20%D1%84%D0%B0%D1%88%D0%B8%D1%81%D1%82%D1%81%D0%BA%D0%B8%D1%85%20%D0%B2%D0%BE%D0%B9%D1%81%D0%BA%20%D0%BD%D0%B0%20%D0%BB%D0%B5%D0%BD%D0%B8%D0%BD%D0%B3%D1%80%D0%B0%D0%B4&amp;noreask=1&amp;pos=23&amp;rpt=simage&amp;lr=51&amp;uinfo=sw-1263-sh-939-fw-1038-fh-598-pd-1&amp;img_url=http://img-fotki.yandex.ru/get/4611/51667439.28a/0_88835_3ba28d61_L.jpg" TargetMode="External"/><Relationship Id="rId7" Type="http://schemas.openxmlformats.org/officeDocument/2006/relationships/hyperlink" Target="http://sensusnovus.ru/uploads/2011/12/Anti_aircraft_Leningrad_1941.jpg" TargetMode="External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hyperlink" Target="http://images.yandex.ru/yandsearch?p=1&amp;text=%D1%84%D0%BE%D1%82%D0%BE%20%D0%B1%D0%BB%D0%BE%D0%BA%D0%B0%D0%B4%D0%BD%D0%BE%D0%B3%D0%BE%20%D0%BB%D0%B5%D0%BD%D0%B8%D0%BD%D0%B3%D1%80%D0%B0%D0%B4%D0%B0&amp;pos=51&amp;uinfo=sw-1263-sh-939-fw-1038-fh-598-pd-1&amp;rpt=simage&amp;img_url=http://victory.rusarchives.ru/img/photos/126_big.jpg" TargetMode="External"/><Relationship Id="rId5" Type="http://schemas.openxmlformats.org/officeDocument/2006/relationships/hyperlink" Target="http://images.yandex.ru/yandsearch?source=wiz&amp;text=%D1%84%D0%BE%D1%82%D0%BE%20%D0%BD%D0%B0%D1%81%D1%82%D1%83%D0%BF%D0%BB%D0%B5%D0%BD%D0%B8%D0%B5%20%D1%84%D0%B0%D1%88%D0%B8%D1%81%D1%82%D1%81%D0%BA%D0%B8%D1%85%20%D0%B2%D0%BE%D0%B9%D1%81%D0%BA%20%D0%BD%D0%B0%20%D0%BB%D0%B5%D0%BD%D0%B8%D0%BD%D0%B3%D1%80%D0%B0%D0%B4&amp;noreask=1&amp;pos=8&amp;rpt=simage&amp;lr=51&amp;uinfo=sw-1263-sh-939-fw-1038-fh-598-pd-1&amp;img_url=http://www.pravoslavie.ru/sas/image/100204/20475.p.jpg" TargetMode="External"/><Relationship Id="rId10" Type="http://schemas.openxmlformats.org/officeDocument/2006/relationships/image" Target="../media/image15.jpeg"/><Relationship Id="rId4" Type="http://schemas.openxmlformats.org/officeDocument/2006/relationships/image" Target="../media/image12.jpeg"/><Relationship Id="rId9" Type="http://schemas.openxmlformats.org/officeDocument/2006/relationships/hyperlink" Target="http://images.yandex.ru/yandsearch?p=1&amp;text=%D1%84%D0%BE%D1%82%D0%BE%20%D0%B1%D0%BB%D0%BE%D0%BA%D0%B0%D0%B4%D0%BD%D0%BE%D0%B3%D0%BE%20%D0%BB%D0%B5%D0%BD%D0%B8%D0%BD%D0%B3%D1%80%D0%B0%D0%B4%D0%B0&amp;pos=49&amp;uinfo=sw-1263-sh-939-fw-1038-fh-598-pd-1&amp;rpt=simage&amp;img_url=http://rnns.ru/uploads/posts/2009-11/thumbs/1257525758_72.jpeg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://images.yandex.ru/yandsearch?source=psearch&amp;uinfo=sw-1263-sh-939-fw-1038-fh-598-pd-1&amp;p=7&amp;text=%D1%84%D0%BE%D1%82%D0%BE%20%D0%BE%D0%B4%D0%BD%D0%BE%D0%B3%D0%BE%20%D1%81%D0%BE%D0%BB%D0%B4%D0%B0%D1%82%D0%B0%20%D0%B2%D0%B5%D0%BB%D0%B8%D0%BA%D0%BE%D0%B9%20%D0%BE%D1%82%D0%B5%D1%87%D0%B5%D1%81%D1%82%D0%B2%D0%B5%D0%BD%D0%BD%D0%BE%D0%B9%20%D0%B2%D0%BE%D0%B9%D0%BD%D1%8B%20%D0%BF%D0%BE%D1%81%D0%BB%D0%B5%20%D0%B2%D0%BE%D0%B9%D0%BD%D1%8B&amp;noreask=1&amp;pos=221&amp;rpt=simage&amp;lr=51&amp;img_url=http://img.nr2.ru/pict/arts1/26/98/269810.jpg" TargetMode="External"/><Relationship Id="rId7" Type="http://schemas.openxmlformats.org/officeDocument/2006/relationships/hyperlink" Target="http://images.yandex.ru/yandsearch?p=4&amp;text=%D1%84%D0%BE%D1%82%D0%BE%20%D0%B1%D0%B8%D1%82%D0%B2%D0%B0%20%D0%BF%D0%BE%D0%B4%20%20%D0%BC%D0%BE%D1%81%D0%BA%D0%B2%D0%BE%D0%B9%20%D0%B2%D0%BE%D0%B2%20%D0%B8%D1%85%20%D0%B1%D1%8B%D0%BB%D0%BE%20%D1%82%D0%BE%D0%BB%D1%8C%D0%BA%D0%BE%2028&amp;pos=123&amp;uinfo=sw-1263-sh-939-fw-1038-fh-598-pd-1&amp;rpt=simage&amp;img_url=http://cs402525.userapi.com/v402525974/24e6/dWQM0DKo9Ts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3&amp;text=%D1%84%D0%BE%D1%82%D0%BE%20%D1%84%D0%B0%D1%88%D0%B8%D1%81%D1%82%D1%8B%20%D1%83%20%D1%81%D1%82%D0%B5%D0%BD%20%D0%BC%D0%BE%D1%81%D0%BA%D0%B2%D1%8B&amp;pos=112&amp;uinfo=sw-1263-sh-939-fw-1038-fh-598-pd-1&amp;rpt=simage&amp;img_url=http://img.beta.rian.ru/images/19700/19/197001948.jpg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4%D0%BE%D1%82%D0%BE%20%D0%BD%D0%B0%20%D0%B1%D0%B5%D1%80%D0%BB%D0%B8%D0%BD&amp;pos=3&amp;uinfo=sw-1263-sh-939-fw-1038-fh-598-pd-1&amp;rpt=simage&amp;img_url=http://perevodika.ru/upload/iblock/4a8/60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hyperlink" Target="http://images.yandex.ru/yandsearch?text=%D1%84%D0%BE%D1%82%D0%BE%20%D0%BD%D0%B0%20%D0%B1%D0%B5%D1%80%D0%BB%D0%B8%D0%BD&amp;pos=12&amp;uinfo=sw-1263-sh-939-fw-1038-fh-598-pd-1&amp;rpt=simage&amp;img_url=http://img-fotki.yandex.ru/get/3412/varjag-2007.4f/0_2d46c_94ccf40f_XL.jpg" TargetMode="Externa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04" y="857232"/>
            <a:ext cx="7143801" cy="26432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МЫ БУДЕМ ЧТИТЬ ВАШ ПОДВИГ ВЕЧНО…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429124" y="4429132"/>
            <a:ext cx="4246564" cy="1736718"/>
          </a:xfrm>
        </p:spPr>
        <p:txBody>
          <a:bodyPr/>
          <a:lstStyle/>
          <a:p>
            <a:pPr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Автор:</a:t>
            </a:r>
          </a:p>
          <a:p>
            <a:pPr>
              <a:buNone/>
            </a:pPr>
            <a:r>
              <a:rPr lang="ru-RU" sz="2000" dirty="0" err="1" smtClean="0">
                <a:solidFill>
                  <a:schemeClr val="bg1"/>
                </a:solidFill>
              </a:rPr>
              <a:t>Еленецкая</a:t>
            </a:r>
            <a:r>
              <a:rPr lang="ru-RU" sz="2000" dirty="0" smtClean="0">
                <a:solidFill>
                  <a:schemeClr val="bg1"/>
                </a:solidFill>
              </a:rPr>
              <a:t> Елена Ивановна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Учитель начальных классов   МБОУ ООШ №41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56.radikal.ru/i153/1005/fb/d84597bee124.jpg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cs5338.userapi.com/u116524874/-5/x_2cc296ae.jp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540" y="3083430"/>
            <a:ext cx="2349906" cy="3478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img-fotki.yandex.ru/get/4607/anleli.33/0_46c18_b5ca7de4_XL.jpg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721" y="3083430"/>
            <a:ext cx="2906290" cy="3415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www.zastavki.com/pictures/640x480/2012/Holidays_May_9_veterans_016191_29.jpg">
            <a:hlinkClick r:id="rId8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231" y="3083431"/>
            <a:ext cx="3128375" cy="3415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581817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576"/>
            <a:ext cx="9130342" cy="727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783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339975" y="500042"/>
            <a:ext cx="6335713" cy="5665808"/>
          </a:xfrm>
        </p:spPr>
        <p:txBody>
          <a:bodyPr/>
          <a:lstStyle/>
          <a:p>
            <a:pPr algn="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Это великие люди для каждого из нас, но они являются великими не только как действующие лица грандиозной исторической драмы. Они для нас - близкие родственники в самом прямом, буквальном смысле этого слова. Мы одной крови с теми, кто победил, стало быть, все мы - наследники победителей…Нужно помнить и уважать наше прошлое…</a:t>
            </a:r>
          </a:p>
          <a:p>
            <a:pPr algn="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 algn="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swalker.org/uploads/posts/2011-08/1314448923_swalker.ru_swalker.ru_stalmuseum_085_.jp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760329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rybakiohotniki.ru/uploads_user/7000/6615/46169.jpg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5097" y="-79787"/>
            <a:ext cx="2733806" cy="487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 descr="http://img.gorcer.com/uploads/09/20/72/1942/200841.jpeg">
            <a:hlinkClick r:id="rId7"/>
          </p:cNvPr>
          <p:cNvPicPr>
            <a:picLocks noGrp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6473" y="-79787"/>
            <a:ext cx="3891689" cy="388143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6" name="Рисунок 5" descr="http://i244.photobucket.com/albums/gg3/linalapina/Russia/900/27.jpg">
            <a:hlinkClick r:id="rId9"/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3114700"/>
            <a:ext cx="4159622" cy="401256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7" name="Рисунок 6" descr="http://i.sunhome.ru/foto/140/stalingrad.jpg">
            <a:hlinkClick r:id="rId11"/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9057" y="3193116"/>
            <a:ext cx="4455319" cy="385573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8" name="Рисунок 7" descr="http://crazy.werd.ru/uploads/posts/2008-02-05/1202192523_stalingrad_27.jpg">
            <a:hlinkClick r:id="rId13"/>
          </p:cNvPr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7440" y="-328143"/>
            <a:ext cx="3652124" cy="397075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4160762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review-planet.ru/wp-content/uploads/2013/02/морда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578" y="0"/>
            <a:ext cx="6447501" cy="1320800"/>
          </a:xfrm>
        </p:spPr>
        <p:txBody>
          <a:bodyPr>
            <a:normAutofit fontScale="90000"/>
          </a:bodyPr>
          <a:lstStyle/>
          <a:p>
            <a:r>
              <a:rPr lang="ru-RU" sz="5400" dirty="0" smtClean="0"/>
              <a:t>Брестская крепость.</a:t>
            </a:r>
            <a:endParaRPr lang="ru-RU" sz="5400" dirty="0"/>
          </a:p>
        </p:txBody>
      </p:sp>
      <p:pic>
        <p:nvPicPr>
          <p:cNvPr id="4" name="Объект 3" descr="http://review-planet.ru/wp-content/uploads/2013/02/11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60401"/>
            <a:ext cx="3598102" cy="387750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http://review-planet.ru/wp-content/uploads/2013/02/1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2886" y="309629"/>
            <a:ext cx="4455319" cy="505777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6" name="Рисунок 5" descr="http://img175.imageshack.us/img175/3563/victory79.jpg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8109" y="2488925"/>
            <a:ext cx="3654469" cy="426158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329371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121085"/>
            <a:ext cx="6447501" cy="1320800"/>
          </a:xfrm>
        </p:spPr>
        <p:txBody>
          <a:bodyPr/>
          <a:lstStyle/>
          <a:p>
            <a:r>
              <a:rPr lang="ru-RU" dirty="0" smtClean="0"/>
              <a:t>                       </a:t>
            </a:r>
            <a:endParaRPr lang="ru-RU" dirty="0"/>
          </a:p>
        </p:txBody>
      </p:sp>
      <p:pic>
        <p:nvPicPr>
          <p:cNvPr id="5" name="Рисунок 4" descr="http://cs9946.userapi.com/u46322442/-14/x_df128d21.jp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9900" y="93772"/>
            <a:ext cx="2806024" cy="50048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http://photo.matrixhome.net/upload/blog/c0b/c0b8d2390c874d9d382797b22c7404f5.jpg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89" y="121085"/>
            <a:ext cx="4150519" cy="317662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scene3d>
            <a:camera prst="perspectiveContrastingRightFacing"/>
            <a:lightRig rig="threePt" dir="t"/>
          </a:scene3d>
        </p:spPr>
      </p:pic>
      <p:pic>
        <p:nvPicPr>
          <p:cNvPr id="11" name="Объект 10" descr="http://sensusnovus.ru/uploads/2011/12/Anti_aircraft_Leningrad_1941-545x399.jpg">
            <a:hlinkClick r:id="rId7"/>
          </p:cNvPr>
          <p:cNvPicPr>
            <a:picLocks noGrp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6767" y="3290460"/>
            <a:ext cx="4041434" cy="307276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scene3d>
            <a:camera prst="perspectiveContrastingRightFacing"/>
            <a:lightRig rig="threePt" dir="t"/>
          </a:scene3d>
        </p:spPr>
      </p:pic>
      <p:pic>
        <p:nvPicPr>
          <p:cNvPr id="12" name="Рисунок 11" descr="http://i031.radikal.ru/1112/b4/bf39bdeb68bd.jpg">
            <a:hlinkClick r:id="rId9"/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2288" y="233820"/>
            <a:ext cx="3876260" cy="3176621"/>
          </a:xfrm>
          <a:prstGeom prst="rect">
            <a:avLst/>
          </a:prstGeom>
          <a:ln>
            <a:noFill/>
          </a:ln>
          <a:effectLst>
            <a:softEdge rad="317500"/>
          </a:effectLst>
          <a:scene3d>
            <a:camera prst="perspectiveHeroicExtremeLeftFacing"/>
            <a:lightRig rig="threePt" dir="t"/>
          </a:scene3d>
        </p:spPr>
      </p:pic>
      <p:pic>
        <p:nvPicPr>
          <p:cNvPr id="13" name="Рисунок 12" descr="http://kotenikkote.files.wordpress.com/2010/05/395.jpg?w=655&amp;h=409">
            <a:hlinkClick r:id="rId11"/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8611" y="3523174"/>
            <a:ext cx="3879937" cy="3072762"/>
          </a:xfrm>
          <a:prstGeom prst="rect">
            <a:avLst/>
          </a:prstGeom>
          <a:ln>
            <a:noFill/>
          </a:ln>
          <a:effectLst>
            <a:softEdge rad="317500"/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xmlns="" val="1490204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7708" y="158663"/>
            <a:ext cx="6447501" cy="1320800"/>
          </a:xfrm>
        </p:spPr>
        <p:txBody>
          <a:bodyPr/>
          <a:lstStyle/>
          <a:p>
            <a:r>
              <a:rPr lang="ru-RU" dirty="0" smtClean="0"/>
              <a:t>                        МОСКВА</a:t>
            </a:r>
            <a:endParaRPr lang="ru-RU" dirty="0"/>
          </a:p>
        </p:txBody>
      </p:sp>
      <p:pic>
        <p:nvPicPr>
          <p:cNvPr id="4" name="Объект 3" descr="http://bms.24open.ru/images/6e7900ac46e8c8637c92c95534911e08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2121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8508" y="3376879"/>
            <a:ext cx="106985" cy="104242"/>
          </a:xfrm>
          <a:prstGeom prst="rect">
            <a:avLst/>
          </a:prstGeom>
        </p:spPr>
      </p:pic>
      <p:pic>
        <p:nvPicPr>
          <p:cNvPr id="7" name="Рисунок 6" descr="http://s017.radikal.ru/i437/1111/76/8a0ab7d7e29d.jpg">
            <a:hlinkClick r:id="rId6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9995" y="1671371"/>
            <a:ext cx="3842615" cy="361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cs402525.userapi.com/v402525974/24e6/dWQM0DKo9Ts.jpg">
            <a:hlinkClick r:id="rId7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391" y="1671371"/>
            <a:ext cx="4080610" cy="361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7858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929586" cy="78581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FF00"/>
                </a:solidFill>
                <a:effectLst/>
              </a:rPr>
              <a:t>Все для фронта, все для победы!!!</a:t>
            </a:r>
            <a:endParaRPr lang="ru-RU" sz="4000" b="1" dirty="0">
              <a:solidFill>
                <a:srgbClr val="FFFF00"/>
              </a:solidFill>
              <a:effectLst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857364"/>
            <a:ext cx="2817351" cy="406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48" y="4000504"/>
            <a:ext cx="3748405" cy="257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214422"/>
            <a:ext cx="3804945" cy="277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53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95636" y="65669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«Еще тогда нас не было на свете...»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тогда нас не было на свете,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гремел салют из края в край.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Солдаты, подарили вы планете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Май, победный Май!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тогда нас не было на свете,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военной буре огневой,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Судьбу решая будущих столетий,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бой вели, священный бой!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тогда нас не было на свете,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с Победой вы домой пришли.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Солдаты Мая, слава вам навеки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всей земли, от всей земли!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Благодарим, солдаты, вас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жизнь, за детство и весну,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тишину,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мирный дом,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мир, в котором мы живем!</a:t>
            </a:r>
          </a:p>
        </p:txBody>
      </p:sp>
    </p:spTree>
    <p:extLst>
      <p:ext uri="{BB962C8B-B14F-4D97-AF65-F5344CB8AC3E}">
        <p14:creationId xmlns:p14="http://schemas.microsoft.com/office/powerpoint/2010/main" xmlns="" val="378592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313150"/>
            <a:ext cx="6447501" cy="1320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ОКОНЧАНИЕ ВОЙНЫ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Объект 3" descr="http://www.failopomoika.com/forums/monthly_07_2010/user166/post380242_img1.jpg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97" y="973551"/>
            <a:ext cx="4414391" cy="388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krasfun.ru/images/2011/5/610f1_pobeda_16.jpg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8306" y="2717345"/>
            <a:ext cx="4455319" cy="4003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5060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781</TotalTime>
  <Words>892</Words>
  <Application>Microsoft Office PowerPoint</Application>
  <PresentationFormat>Экран (4:3)</PresentationFormat>
  <Paragraphs>140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Литейная</vt:lpstr>
      <vt:lpstr>МЫ БУДЕМ ЧТИТЬ ВАШ ПОДВИГ ВЕЧНО…</vt:lpstr>
      <vt:lpstr>Слайд 2</vt:lpstr>
      <vt:lpstr>Слайд 3</vt:lpstr>
      <vt:lpstr>Брестская крепость.</vt:lpstr>
      <vt:lpstr>                       </vt:lpstr>
      <vt:lpstr>                        МОСКВА</vt:lpstr>
      <vt:lpstr>Все для фронта, все для победы!!!</vt:lpstr>
      <vt:lpstr>Слайд 8</vt:lpstr>
      <vt:lpstr>               ОКОНЧАНИЕ ВОЙНЫ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Windows Seven</cp:lastModifiedBy>
  <cp:revision>85</cp:revision>
  <dcterms:created xsi:type="dcterms:W3CDTF">2013-05-05T16:42:48Z</dcterms:created>
  <dcterms:modified xsi:type="dcterms:W3CDTF">2021-04-20T19:07:22Z</dcterms:modified>
</cp:coreProperties>
</file>