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8" r:id="rId3"/>
    <p:sldId id="265" r:id="rId4"/>
    <p:sldId id="264" r:id="rId5"/>
    <p:sldId id="267" r:id="rId6"/>
    <p:sldId id="268" r:id="rId7"/>
    <p:sldId id="266" r:id="rId8"/>
    <p:sldId id="284" r:id="rId9"/>
    <p:sldId id="274" r:id="rId10"/>
    <p:sldId id="270" r:id="rId11"/>
    <p:sldId id="263" r:id="rId12"/>
    <p:sldId id="269" r:id="rId13"/>
    <p:sldId id="280" r:id="rId14"/>
    <p:sldId id="275" r:id="rId15"/>
    <p:sldId id="272" r:id="rId16"/>
    <p:sldId id="271" r:id="rId17"/>
    <p:sldId id="273" r:id="rId18"/>
    <p:sldId id="282" r:id="rId19"/>
    <p:sldId id="276" r:id="rId20"/>
    <p:sldId id="262" r:id="rId21"/>
    <p:sldId id="259" r:id="rId22"/>
    <p:sldId id="277" r:id="rId23"/>
    <p:sldId id="260" r:id="rId24"/>
    <p:sldId id="281" r:id="rId25"/>
    <p:sldId id="279" r:id="rId26"/>
    <p:sldId id="283" r:id="rId27"/>
    <p:sldId id="256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88" autoAdjust="0"/>
    <p:restoredTop sz="94660"/>
  </p:normalViewPr>
  <p:slideViewPr>
    <p:cSldViewPr>
      <p:cViewPr varScale="1">
        <p:scale>
          <a:sx n="69" d="100"/>
          <a:sy n="69" d="100"/>
        </p:scale>
        <p:origin x="-13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3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росинка\Desktop\Attachme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8915" y="0"/>
            <a:ext cx="10033403" cy="7002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91733" y="116632"/>
            <a:ext cx="9684568" cy="1540760"/>
          </a:xfrm>
        </p:spPr>
        <p:txBody>
          <a:bodyPr>
            <a:normAutofit fontScale="90000"/>
          </a:bodyPr>
          <a:lstStyle/>
          <a:p>
            <a:r>
              <a:rPr lang="ru-RU" sz="7200" b="1" i="1" dirty="0" smtClean="0">
                <a:solidFill>
                  <a:srgbClr val="002060"/>
                </a:solidFill>
              </a:rPr>
              <a:t>«Путешествие по России</a:t>
            </a:r>
            <a:r>
              <a:rPr lang="ru-RU" sz="7200" b="1" i="1" dirty="0">
                <a:solidFill>
                  <a:srgbClr val="002060"/>
                </a:solidFill>
              </a:rPr>
              <a:t>»</a:t>
            </a:r>
            <a:r>
              <a:rPr lang="ru-RU" i="1" dirty="0">
                <a:solidFill>
                  <a:srgbClr val="002060"/>
                </a:solidFill>
              </a:rPr>
              <a:t> 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5103674"/>
            <a:ext cx="318869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dirty="0"/>
              <a:t>Есть хорошая примета</a:t>
            </a:r>
          </a:p>
          <a:p>
            <a:pPr algn="just"/>
            <a:r>
              <a:rPr lang="ru-RU" dirty="0"/>
              <a:t> всем с утра дарить приветы. </a:t>
            </a:r>
          </a:p>
          <a:p>
            <a:pPr algn="just"/>
            <a:r>
              <a:rPr lang="ru-RU" dirty="0"/>
              <a:t>Солнцу красному</a:t>
            </a:r>
            <a:r>
              <a:rPr lang="ru-RU" dirty="0" smtClean="0"/>
              <a:t>...Привет</a:t>
            </a:r>
            <a:r>
              <a:rPr lang="ru-RU" dirty="0"/>
              <a:t>!</a:t>
            </a:r>
            <a:br>
              <a:rPr lang="ru-RU" dirty="0"/>
            </a:br>
            <a:r>
              <a:rPr lang="ru-RU" dirty="0" smtClean="0"/>
              <a:t>Небу </a:t>
            </a:r>
            <a:r>
              <a:rPr lang="ru-RU" dirty="0"/>
              <a:t>ясному</a:t>
            </a:r>
            <a:r>
              <a:rPr lang="ru-RU" dirty="0" smtClean="0"/>
              <a:t>...Привет</a:t>
            </a:r>
            <a:r>
              <a:rPr lang="ru-RU" dirty="0"/>
              <a:t>!</a:t>
            </a:r>
            <a:br>
              <a:rPr lang="ru-RU" dirty="0"/>
            </a:br>
            <a:r>
              <a:rPr lang="ru-RU" dirty="0" smtClean="0"/>
              <a:t> </a:t>
            </a:r>
            <a:r>
              <a:rPr lang="ru-RU" dirty="0"/>
              <a:t>Люди взрослые и малыши...</a:t>
            </a:r>
            <a:br>
              <a:rPr lang="ru-RU" dirty="0"/>
            </a:br>
            <a:r>
              <a:rPr lang="ru-RU" dirty="0" smtClean="0"/>
              <a:t>Вам </a:t>
            </a:r>
            <a:r>
              <a:rPr lang="ru-RU" dirty="0"/>
              <a:t>привет от всей души!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711188" y="5744348"/>
            <a:ext cx="37737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Автор </a:t>
            </a:r>
            <a:r>
              <a:rPr lang="ru-RU" dirty="0" err="1" smtClean="0"/>
              <a:t>Хватик</a:t>
            </a:r>
            <a:r>
              <a:rPr lang="ru-RU" dirty="0" smtClean="0"/>
              <a:t> Людмила Алексеевна</a:t>
            </a:r>
          </a:p>
          <a:p>
            <a:r>
              <a:rPr lang="ru-RU" dirty="0" smtClean="0"/>
              <a:t>Старший воспитатель МКДОУ </a:t>
            </a:r>
          </a:p>
          <a:p>
            <a:r>
              <a:rPr lang="ru-RU" dirty="0" err="1" smtClean="0"/>
              <a:t>Тогучинского</a:t>
            </a:r>
            <a:r>
              <a:rPr lang="ru-RU" dirty="0" smtClean="0"/>
              <a:t> района </a:t>
            </a:r>
          </a:p>
          <a:p>
            <a:r>
              <a:rPr lang="ru-RU" dirty="0" smtClean="0"/>
              <a:t>«</a:t>
            </a:r>
            <a:r>
              <a:rPr lang="ru-RU" dirty="0" err="1" smtClean="0"/>
              <a:t>Тогучинский</a:t>
            </a:r>
            <a:r>
              <a:rPr lang="ru-RU" dirty="0" smtClean="0"/>
              <a:t> детский сад № 6»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3350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росинка\Desktop\f7ff5f78d004b20b21ff14117f185d7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612" y="2186021"/>
            <a:ext cx="3349145" cy="2186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росинка\Desktop\41921593-listya-berezy-dlya-prostat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2030" y="2199602"/>
            <a:ext cx="3176256" cy="2173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росинка\Desktop\priroda-yagody-ryabina-makro-osen-listya-75644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1243" y="4374953"/>
            <a:ext cx="3217772" cy="2374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росинка\Desktop\i-26269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308991"/>
            <a:ext cx="3403403" cy="2352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132023" y="3193845"/>
            <a:ext cx="42191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32023" y="5760610"/>
            <a:ext cx="52290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383896" y="3081714"/>
            <a:ext cx="51648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306290" y="5753333"/>
            <a:ext cx="56297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20" y="145238"/>
            <a:ext cx="861774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>
                <a:solidFill>
                  <a:schemeClr val="bg1"/>
                </a:solidFill>
              </a:rPr>
              <a:t>Россия – самая богатая лесами страна в мире. Лес – это огромный дом. Только одно дерево может дать приют и корм многим зверям и птицам. А в лесу таких деревьев </a:t>
            </a:r>
            <a:r>
              <a:rPr lang="ru-RU" b="1" dirty="0" smtClean="0">
                <a:solidFill>
                  <a:schemeClr val="bg1"/>
                </a:solidFill>
              </a:rPr>
              <a:t>тысячи!  </a:t>
            </a:r>
            <a:r>
              <a:rPr lang="ru-RU" b="1" dirty="0">
                <a:solidFill>
                  <a:schemeClr val="bg1"/>
                </a:solidFill>
              </a:rPr>
              <a:t>Как известно, одним из главных</a:t>
            </a:r>
            <a:r>
              <a:rPr lang="en-US" b="1" dirty="0">
                <a:solidFill>
                  <a:schemeClr val="bg1"/>
                </a:solidFill>
              </a:rPr>
              <a:t> </a:t>
            </a:r>
            <a:r>
              <a:rPr lang="ru-RU" b="1" dirty="0">
                <a:solidFill>
                  <a:schemeClr val="bg1"/>
                </a:solidFill>
              </a:rPr>
              <a:t>символов</a:t>
            </a:r>
            <a:r>
              <a:rPr lang="en-US" b="1" dirty="0">
                <a:solidFill>
                  <a:schemeClr val="bg1"/>
                </a:solidFill>
              </a:rPr>
              <a:t> </a:t>
            </a:r>
            <a:r>
              <a:rPr lang="ru-RU" b="1" dirty="0">
                <a:solidFill>
                  <a:schemeClr val="bg1"/>
                </a:solidFill>
              </a:rPr>
              <a:t>нашей великой державы с давних пор является</a:t>
            </a:r>
            <a:r>
              <a:rPr lang="en-US" b="1" dirty="0">
                <a:solidFill>
                  <a:schemeClr val="bg1"/>
                </a:solidFill>
              </a:rPr>
              <a:t> </a:t>
            </a:r>
            <a:r>
              <a:rPr lang="ru-RU" b="1" dirty="0">
                <a:solidFill>
                  <a:schemeClr val="bg1"/>
                </a:solidFill>
              </a:rPr>
              <a:t>береза. Береза — любимое дерево русского народа. О ней народ слагал песни, пословицы, поговорки. Поэты воспевали березу </a:t>
            </a:r>
            <a:r>
              <a:rPr lang="ru-RU" b="1" dirty="0">
                <a:solidFill>
                  <a:schemeClr val="tx2"/>
                </a:solidFill>
              </a:rPr>
              <a:t>в своих стихах, художники </a:t>
            </a:r>
            <a:r>
              <a:rPr lang="ru-RU" b="1" dirty="0">
                <a:solidFill>
                  <a:schemeClr val="bg1"/>
                </a:solidFill>
              </a:rPr>
              <a:t>изображали на своих полотнах. Для русского человека</a:t>
            </a:r>
            <a:r>
              <a:rPr lang="ru-RU" b="1" dirty="0">
                <a:solidFill>
                  <a:schemeClr val="tx2"/>
                </a:solidFill>
              </a:rPr>
              <a:t> нет дерева роднее, чем береза.</a:t>
            </a:r>
            <a:r>
              <a:rPr lang="en-US" b="1" dirty="0">
                <a:solidFill>
                  <a:schemeClr val="tx2"/>
                </a:solidFill>
              </a:rPr>
              <a:t> </a:t>
            </a:r>
            <a:endParaRPr lang="ru-RU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421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338328"/>
            <a:ext cx="9036496" cy="1650512"/>
          </a:xfrm>
        </p:spPr>
        <p:txBody>
          <a:bodyPr>
            <a:noAutofit/>
          </a:bodyPr>
          <a:lstStyle/>
          <a:p>
            <a:r>
              <a:rPr lang="ru-RU" sz="3600" dirty="0" smtClean="0"/>
              <a:t>На каком рисунке изображены полевые цветы, считающиеся символом природы России?</a:t>
            </a:r>
            <a:endParaRPr lang="ru-RU" sz="360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23" y="1917271"/>
            <a:ext cx="3413143" cy="2271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 descr="http://img-fotki.yandex.ru/get/6420/105269953.32/0_90e93_ee225fa8_-2-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8575" y="1916831"/>
            <a:ext cx="3511508" cy="2189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korolevstvojen.ru/wp-content/uploads/2014/08/10542895_683296361755762_6296826150575765472_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293096"/>
            <a:ext cx="3485151" cy="2317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s://im3-tub-ru.yandex.net/i?id=52ca56d37bbf8d1cf3bc952608c76a20&amp;n=33&amp;h=215&amp;w=32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293096"/>
            <a:ext cx="3511508" cy="2351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66037" y="3215143"/>
            <a:ext cx="4219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13772" y="5662355"/>
            <a:ext cx="5228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407579" y="3183474"/>
            <a:ext cx="5164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361091" y="5721712"/>
            <a:ext cx="5629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15248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2090" y="0"/>
            <a:ext cx="8229600" cy="1252728"/>
          </a:xfrm>
        </p:spPr>
        <p:txBody>
          <a:bodyPr/>
          <a:lstStyle/>
          <a:p>
            <a:r>
              <a:rPr lang="ru-RU" dirty="0" smtClean="0"/>
              <a:t>Озеро Байкал</a:t>
            </a:r>
            <a:endParaRPr lang="ru-RU" dirty="0"/>
          </a:p>
        </p:txBody>
      </p:sp>
      <p:pic>
        <p:nvPicPr>
          <p:cNvPr id="1026" name="Picture 2" descr="C:\Users\росинка\Desktop\слайды\i (1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868232"/>
            <a:ext cx="7256447" cy="4830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4625" y="1052736"/>
            <a:ext cx="86351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>
                <a:solidFill>
                  <a:schemeClr val="bg1"/>
                </a:solidFill>
              </a:rPr>
              <a:t>Самое глубокое озеро на планете. Вода в озере Байкал невероятно чистая и прозрачная. Озеро Байкал является одним из самых  красивейших мест в </a:t>
            </a:r>
            <a:r>
              <a:rPr lang="ru-RU" b="1" dirty="0" smtClean="0">
                <a:solidFill>
                  <a:schemeClr val="bg1"/>
                </a:solidFill>
              </a:rPr>
              <a:t>мире.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600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росинка\Desktop\P.t.altaica_Tomak_Mal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7631" y="1520203"/>
            <a:ext cx="3901440" cy="2816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росинка\Desktop\00006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917594"/>
            <a:ext cx="2827754" cy="1791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росинка\Desktop\traces-on-snow-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754" y="4873686"/>
            <a:ext cx="2827754" cy="1879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росинка\Desktop\sledy_kosul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4" y="2917428"/>
            <a:ext cx="2736304" cy="1862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росинка\Desktop\0_88b71_22a15ea8_X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5943" y="2917429"/>
            <a:ext cx="2729879" cy="1920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336676" y="3856235"/>
            <a:ext cx="42191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438608" y="5823350"/>
            <a:ext cx="52290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609334" y="3856235"/>
            <a:ext cx="51648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052802" y="5785727"/>
            <a:ext cx="56297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9512" y="332656"/>
            <a:ext cx="86880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Кроме богатой природы, мы можем увидеть и различных животных. Самое редкое из них </a:t>
            </a:r>
            <a:r>
              <a:rPr lang="ru-RU" b="1" dirty="0" smtClean="0">
                <a:solidFill>
                  <a:schemeClr val="bg1"/>
                </a:solidFill>
              </a:rPr>
              <a:t> Амурский </a:t>
            </a:r>
            <a:r>
              <a:rPr lang="ru-RU" b="1" dirty="0">
                <a:solidFill>
                  <a:schemeClr val="bg1"/>
                </a:solidFill>
              </a:rPr>
              <a:t>тигр. На сегодняшний день тигры обитают только на Дальнем Востоке России.  </a:t>
            </a:r>
            <a:r>
              <a:rPr lang="en-US" b="1" dirty="0">
                <a:solidFill>
                  <a:schemeClr val="bg1"/>
                </a:solidFill>
              </a:rPr>
              <a:t> </a:t>
            </a:r>
            <a:r>
              <a:rPr lang="ru-RU" b="1" dirty="0">
                <a:solidFill>
                  <a:schemeClr val="bg1"/>
                </a:solidFill>
              </a:rPr>
              <a:t>Это один из самых больших наземных хищников нашей планеты.</a:t>
            </a:r>
            <a:r>
              <a:rPr lang="en-US" dirty="0">
                <a:solidFill>
                  <a:schemeClr val="bg1"/>
                </a:solidFill>
              </a:rPr>
              <a:t> 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21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C:\Users\росинка\Desktop\20-44sea_of_okhots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69"/>
            <a:ext cx="919517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74" y="116632"/>
            <a:ext cx="3382657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</a:rPr>
              <a:t>От морского от  причала</a:t>
            </a:r>
            <a:br>
              <a:rPr lang="ru-RU" sz="2000" b="1" dirty="0">
                <a:solidFill>
                  <a:schemeClr val="bg1"/>
                </a:solidFill>
              </a:rPr>
            </a:br>
            <a:r>
              <a:rPr lang="ru-RU" sz="2000" b="1" dirty="0">
                <a:solidFill>
                  <a:schemeClr val="bg1"/>
                </a:solidFill>
              </a:rPr>
              <a:t>Оттолкнулся теплоход, </a:t>
            </a:r>
            <a:br>
              <a:rPr lang="ru-RU" sz="2000" b="1" dirty="0">
                <a:solidFill>
                  <a:schemeClr val="bg1"/>
                </a:solidFill>
              </a:rPr>
            </a:br>
            <a:r>
              <a:rPr lang="ru-RU" sz="2000" b="1" dirty="0">
                <a:solidFill>
                  <a:schemeClr val="bg1"/>
                </a:solidFill>
              </a:rPr>
              <a:t>Он шагнул назад сначала </a:t>
            </a:r>
            <a:br>
              <a:rPr lang="ru-RU" sz="2000" b="1" dirty="0">
                <a:solidFill>
                  <a:schemeClr val="bg1"/>
                </a:solidFill>
              </a:rPr>
            </a:br>
            <a:r>
              <a:rPr lang="ru-RU" sz="2000" b="1" dirty="0">
                <a:solidFill>
                  <a:schemeClr val="bg1"/>
                </a:solidFill>
              </a:rPr>
              <a:t>А потом шагнул вперёд, </a:t>
            </a:r>
            <a:br>
              <a:rPr lang="ru-RU" sz="2000" b="1" dirty="0">
                <a:solidFill>
                  <a:schemeClr val="bg1"/>
                </a:solidFill>
              </a:rPr>
            </a:br>
            <a:r>
              <a:rPr lang="ru-RU" sz="2000" b="1" dirty="0">
                <a:solidFill>
                  <a:schemeClr val="bg1"/>
                </a:solidFill>
              </a:rPr>
              <a:t>И поплыл, поплыл по морю, </a:t>
            </a:r>
            <a:br>
              <a:rPr lang="ru-RU" sz="2000" b="1" dirty="0">
                <a:solidFill>
                  <a:schemeClr val="bg1"/>
                </a:solidFill>
              </a:rPr>
            </a:br>
            <a:r>
              <a:rPr lang="ru-RU" sz="2000" b="1" dirty="0">
                <a:solidFill>
                  <a:schemeClr val="bg1"/>
                </a:solidFill>
              </a:rPr>
              <a:t>Набирая полный ход.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4407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росинка\Desktop\слайды\kamchatskij-krab-obraz-zhizni-i-sreda-obitaniya-kamchatskogo-kraba-7 (1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607" y="1840178"/>
            <a:ext cx="3312367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Users\росинка\Desktop\слайды\осьминог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48" y="4266216"/>
            <a:ext cx="3370830" cy="2579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росинка\Desktop\слайды\морской конёк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1931" y="1628800"/>
            <a:ext cx="2336372" cy="2893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росинка\Desktop\слайды\podvodniy-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463" y="4375585"/>
            <a:ext cx="3377683" cy="2373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67426" y="3244334"/>
            <a:ext cx="42191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966437" y="5661440"/>
            <a:ext cx="52290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58512" y="3254319"/>
            <a:ext cx="51648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407301" y="5661440"/>
            <a:ext cx="44528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5086" y="116632"/>
            <a:ext cx="868750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solidFill>
                  <a:schemeClr val="bg1"/>
                </a:solidFill>
              </a:rPr>
              <a:t>Морские обитатели так не похожи на земных существ. Они интересны своим необычным строением. </a:t>
            </a:r>
            <a:r>
              <a:rPr lang="ru-RU" dirty="0" smtClean="0">
                <a:solidFill>
                  <a:schemeClr val="bg1"/>
                </a:solidFill>
              </a:rPr>
              <a:t>Например, у </a:t>
            </a:r>
            <a:r>
              <a:rPr lang="ru-RU" dirty="0">
                <a:solidFill>
                  <a:schemeClr val="bg1"/>
                </a:solidFill>
              </a:rPr>
              <a:t>осьминогов вместо ног щупальца, и у них совсем нет костей. Кровь этих существ имеет синий цвет; у них сразу три сердца; осьминоги глухие; они могут отделять любую часть тела, которая потом снова отрастет; осьминоги легко меняют свой цвет, чтобы приспособиться к окружающей </a:t>
            </a:r>
            <a:r>
              <a:rPr lang="ru-RU" dirty="0" smtClean="0">
                <a:solidFill>
                  <a:schemeClr val="bg1"/>
                </a:solidFill>
              </a:rPr>
              <a:t>среде.</a:t>
            </a:r>
            <a:endParaRPr lang="ru-RU" dirty="0">
              <a:solidFill>
                <a:schemeClr val="bg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6803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росинка\Desktop\35899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604" y="1844823"/>
            <a:ext cx="3473898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росинка\Desktop\c10c613117126548736496c60579fa2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324307"/>
            <a:ext cx="3485990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росинка\Desktop\0_7ed1c_567b435c_XL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7476" y="4294025"/>
            <a:ext cx="3590343" cy="2334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росинка\Desktop\70daa4b36676c3c4960bf0b27e6c06fb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7476" y="1844823"/>
            <a:ext cx="3618983" cy="244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269564" y="3338168"/>
            <a:ext cx="51648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274843" y="5705233"/>
            <a:ext cx="56297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43591" y="3370695"/>
            <a:ext cx="42191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42602" y="5849249"/>
            <a:ext cx="52290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7842" y="404664"/>
            <a:ext cx="846252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solidFill>
                  <a:schemeClr val="bg1"/>
                </a:solidFill>
              </a:rPr>
              <a:t>Чайки хорошо плавают и передвигаются по суше. Крупные чайки являются активными хищниками. </a:t>
            </a:r>
            <a:r>
              <a:rPr lang="ru-RU" sz="2000" dirty="0" smtClean="0">
                <a:solidFill>
                  <a:schemeClr val="bg1"/>
                </a:solidFill>
              </a:rPr>
              <a:t>Питаются </a:t>
            </a:r>
            <a:r>
              <a:rPr lang="ru-RU" sz="2000" dirty="0">
                <a:solidFill>
                  <a:schemeClr val="bg1"/>
                </a:solidFill>
              </a:rPr>
              <a:t>рыбой, яйцами, птенцами и взрослыми птицами</a:t>
            </a:r>
            <a:r>
              <a:rPr lang="ru-RU" dirty="0">
                <a:solidFill>
                  <a:schemeClr val="bg1"/>
                </a:solidFill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4232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24744"/>
          </a:xfrm>
        </p:spPr>
        <p:txBody>
          <a:bodyPr/>
          <a:lstStyle/>
          <a:p>
            <a:r>
              <a:rPr lang="ru-RU" dirty="0" smtClean="0"/>
              <a:t>Вулкан Ключевская сопка</a:t>
            </a:r>
            <a:endParaRPr lang="ru-RU" dirty="0"/>
          </a:p>
        </p:txBody>
      </p:sp>
      <p:pic>
        <p:nvPicPr>
          <p:cNvPr id="4098" name="Picture 2" descr="C:\Users\росинка\Desktop\слайды\Вулкан Ключевская сопка, Россия  Klyuchevskaya Sopka Volcano, Russia,  Best Hd wallpapers, foto, picture, обои в высоком качестве хд, вулкан, лава, действующий вулкан, красная лава, текущая лава, дым, пыль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996" y="2276872"/>
            <a:ext cx="6404000" cy="4463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836712"/>
            <a:ext cx="87129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>
                <a:solidFill>
                  <a:schemeClr val="bg1"/>
                </a:solidFill>
              </a:rPr>
              <a:t>Вулкан</a:t>
            </a:r>
            <a:r>
              <a:rPr lang="en-US" b="1" dirty="0">
                <a:solidFill>
                  <a:schemeClr val="bg1"/>
                </a:solidFill>
              </a:rPr>
              <a:t> </a:t>
            </a:r>
            <a:r>
              <a:rPr lang="ru-RU" b="1" dirty="0">
                <a:solidFill>
                  <a:schemeClr val="bg1"/>
                </a:solidFill>
              </a:rPr>
              <a:t>–</a:t>
            </a:r>
            <a:r>
              <a:rPr lang="en-US" b="1" dirty="0">
                <a:solidFill>
                  <a:schemeClr val="bg1"/>
                </a:solidFill>
              </a:rPr>
              <a:t> </a:t>
            </a:r>
            <a:r>
              <a:rPr lang="ru-RU" b="1" dirty="0">
                <a:solidFill>
                  <a:schemeClr val="bg1"/>
                </a:solidFill>
              </a:rPr>
              <a:t>это</a:t>
            </a:r>
            <a:r>
              <a:rPr lang="en-US" b="1" dirty="0">
                <a:solidFill>
                  <a:schemeClr val="bg1"/>
                </a:solidFill>
              </a:rPr>
              <a:t> </a:t>
            </a:r>
            <a:r>
              <a:rPr lang="ru-RU" b="1" dirty="0">
                <a:solidFill>
                  <a:schemeClr val="bg1"/>
                </a:solidFill>
              </a:rPr>
              <a:t>гора, через которую из недр Земли извергаются огонь,</a:t>
            </a:r>
            <a:r>
              <a:rPr lang="en-US" b="1" dirty="0">
                <a:solidFill>
                  <a:schemeClr val="bg1"/>
                </a:solidFill>
              </a:rPr>
              <a:t> </a:t>
            </a:r>
            <a:r>
              <a:rPr lang="ru-RU" b="1" dirty="0">
                <a:solidFill>
                  <a:schemeClr val="bg1"/>
                </a:solidFill>
              </a:rPr>
              <a:t>лава, горячие </a:t>
            </a:r>
            <a:r>
              <a:rPr lang="ru-RU" b="1" dirty="0" smtClean="0">
                <a:solidFill>
                  <a:schemeClr val="bg1"/>
                </a:solidFill>
              </a:rPr>
              <a:t>газы и пепел.</a:t>
            </a:r>
            <a:r>
              <a:rPr lang="en-US" b="1" dirty="0">
                <a:solidFill>
                  <a:schemeClr val="bg1"/>
                </a:solidFill>
              </a:rPr>
              <a:t> </a:t>
            </a:r>
            <a:r>
              <a:rPr lang="ru-RU" b="1" dirty="0">
                <a:solidFill>
                  <a:schemeClr val="bg1"/>
                </a:solidFill>
              </a:rPr>
              <a:t>Ключевская Сопка — это действующий вулкан, который находится на востоке</a:t>
            </a:r>
            <a:r>
              <a:rPr lang="en-US" b="1" dirty="0">
                <a:solidFill>
                  <a:schemeClr val="bg1"/>
                </a:solidFill>
              </a:rPr>
              <a:t> </a:t>
            </a:r>
            <a:r>
              <a:rPr lang="ru-RU" b="1" dirty="0" smtClean="0">
                <a:solidFill>
                  <a:schemeClr val="bg1"/>
                </a:solidFill>
              </a:rPr>
              <a:t>Камчатки. </a:t>
            </a:r>
            <a:r>
              <a:rPr lang="ru-RU" b="1" dirty="0">
                <a:solidFill>
                  <a:schemeClr val="bg1"/>
                </a:solidFill>
              </a:rPr>
              <a:t>Он является самым высоким вулканом на материке </a:t>
            </a:r>
            <a:r>
              <a:rPr lang="ru-RU" b="1" dirty="0">
                <a:solidFill>
                  <a:schemeClr val="tx2"/>
                </a:solidFill>
              </a:rPr>
              <a:t>Евразия. </a:t>
            </a:r>
            <a:r>
              <a:rPr lang="en-US" b="1" dirty="0">
                <a:solidFill>
                  <a:schemeClr val="tx2"/>
                </a:solidFill>
              </a:rPr>
              <a:t> </a:t>
            </a:r>
            <a:r>
              <a:rPr lang="ru-RU" b="1" dirty="0">
                <a:solidFill>
                  <a:schemeClr val="tx2"/>
                </a:solidFill>
              </a:rPr>
              <a:t>Ключевская Сопка — </a:t>
            </a:r>
            <a:r>
              <a:rPr lang="ru-RU" b="1" dirty="0">
                <a:solidFill>
                  <a:schemeClr val="bg1"/>
                </a:solidFill>
              </a:rPr>
              <a:t>действующий вулкан, так что периодически он </a:t>
            </a:r>
            <a:r>
              <a:rPr lang="ru-RU" b="1" dirty="0">
                <a:solidFill>
                  <a:schemeClr val="tx2"/>
                </a:solidFill>
              </a:rPr>
              <a:t>извергается, его лава меняет землю</a:t>
            </a:r>
            <a:r>
              <a:rPr lang="ru-RU" b="1" dirty="0" smtClean="0">
                <a:solidFill>
                  <a:schemeClr val="tx2"/>
                </a:solidFill>
              </a:rPr>
              <a:t>,                   </a:t>
            </a:r>
            <a:r>
              <a:rPr lang="ru-RU" b="1" dirty="0">
                <a:solidFill>
                  <a:schemeClr val="bg1"/>
                </a:solidFill>
              </a:rPr>
              <a:t>создает новые рельефы.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4036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0648"/>
            <a:ext cx="4896544" cy="6524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923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C:\Users\росинка\Desktop\03101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7" y="-1"/>
            <a:ext cx="914057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260648"/>
            <a:ext cx="2395207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</a:rPr>
              <a:t>Мы летаем высоко,</a:t>
            </a:r>
          </a:p>
          <a:p>
            <a:r>
              <a:rPr lang="ru-RU" sz="2000" b="1" dirty="0">
                <a:solidFill>
                  <a:schemeClr val="bg1"/>
                </a:solidFill>
              </a:rPr>
              <a:t>Мы летаем низко,</a:t>
            </a:r>
          </a:p>
          <a:p>
            <a:r>
              <a:rPr lang="ru-RU" sz="2000" b="1" dirty="0">
                <a:solidFill>
                  <a:schemeClr val="bg1"/>
                </a:solidFill>
              </a:rPr>
              <a:t>Мы летаем далеко,</a:t>
            </a:r>
          </a:p>
          <a:p>
            <a:r>
              <a:rPr lang="ru-RU" sz="2000" b="1" dirty="0">
                <a:solidFill>
                  <a:schemeClr val="bg1"/>
                </a:solidFill>
              </a:rPr>
              <a:t>Мы летаем близко</a:t>
            </a:r>
            <a:r>
              <a:rPr lang="ru-RU" sz="2000" dirty="0">
                <a:solidFill>
                  <a:schemeClr val="bg1"/>
                </a:solidFill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3139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На каком </a:t>
            </a:r>
            <a:r>
              <a:rPr lang="ru-RU" sz="3600" smtClean="0"/>
              <a:t>рисунке изображен государственный </a:t>
            </a:r>
            <a:r>
              <a:rPr lang="ru-RU" sz="3600" dirty="0" smtClean="0"/>
              <a:t>флаг России?</a:t>
            </a:r>
            <a:endParaRPr lang="ru-RU" sz="36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98536"/>
            <a:ext cx="9040044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4305" y="5247614"/>
            <a:ext cx="66301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75856" y="5279283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36096" y="5262801"/>
            <a:ext cx="5164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524328" y="5253693"/>
            <a:ext cx="5629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5130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C:\Users\росинка\Desktop\maxresdefaul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767" y="4149503"/>
            <a:ext cx="3520914" cy="2708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росинка\Desktop\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4706" y="4149502"/>
            <a:ext cx="3652204" cy="2700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росинка\Desktop\A-Corbis-42-27889920_mbuzj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5573" y="1628799"/>
            <a:ext cx="3665057" cy="2520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росинка\Desktop\img14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767" y="1643240"/>
            <a:ext cx="3528392" cy="2506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Природа России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338775" y="3226172"/>
            <a:ext cx="4219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75782" y="5621376"/>
            <a:ext cx="5228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414143" y="3226172"/>
            <a:ext cx="5164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367655" y="5662501"/>
            <a:ext cx="5629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95329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7274" y="425041"/>
            <a:ext cx="6491064" cy="12527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 какой фотографии изображена столица России?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7" y="4279026"/>
            <a:ext cx="3148584" cy="2344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 descr="https://im1-tub-ru.yandex.net/i?id=a6e0c10c86caa4132de22d4f68405d7e&amp;n=33&amp;h=215&amp;w=3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844" y="1944682"/>
            <a:ext cx="3086100" cy="2047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im2-tub-ru.yandex.net/i?id=bd1e9d74de413d3b1cdb4a7a2b45df2e&amp;n=33&amp;h=215&amp;w=32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876473"/>
            <a:ext cx="3076575" cy="2047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im2-tub-ru.yandex.net/i?id=5dac14cd975d262f7f14cfcc1e000256&amp;n=33&amp;h=215&amp;w=28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95" y="4246758"/>
            <a:ext cx="3086100" cy="2344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78340" y="3001019"/>
            <a:ext cx="4219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77351" y="5638038"/>
            <a:ext cx="5228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332979" y="2940439"/>
            <a:ext cx="5164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324918" y="5638038"/>
            <a:ext cx="5629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356106" y="241283"/>
            <a:ext cx="2680389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Москва – это Красная площадь,</a:t>
            </a:r>
            <a:br>
              <a:rPr lang="ru-RU" sz="1600" dirty="0">
                <a:solidFill>
                  <a:schemeClr val="bg1"/>
                </a:solidFill>
              </a:rPr>
            </a:br>
            <a:r>
              <a:rPr lang="ru-RU" sz="1600" dirty="0">
                <a:solidFill>
                  <a:schemeClr val="bg1"/>
                </a:solidFill>
              </a:rPr>
              <a:t>Москва – это башни Кремля,</a:t>
            </a:r>
            <a:br>
              <a:rPr lang="ru-RU" sz="1600" dirty="0">
                <a:solidFill>
                  <a:schemeClr val="bg1"/>
                </a:solidFill>
              </a:rPr>
            </a:br>
            <a:r>
              <a:rPr lang="ru-RU" sz="1600" dirty="0">
                <a:solidFill>
                  <a:schemeClr val="bg1"/>
                </a:solidFill>
              </a:rPr>
              <a:t>Москва – это сердце России,</a:t>
            </a:r>
            <a:br>
              <a:rPr lang="ru-RU" sz="1600" dirty="0">
                <a:solidFill>
                  <a:schemeClr val="bg1"/>
                </a:solidFill>
              </a:rPr>
            </a:br>
            <a:r>
              <a:rPr lang="ru-RU" sz="1600" dirty="0">
                <a:solidFill>
                  <a:schemeClr val="bg1"/>
                </a:solidFill>
              </a:rPr>
              <a:t>Которое любит </a:t>
            </a:r>
            <a:r>
              <a:rPr lang="ru-RU" sz="1600" dirty="0" smtClean="0">
                <a:solidFill>
                  <a:schemeClr val="bg1"/>
                </a:solidFill>
              </a:rPr>
              <a:t>тебя.</a:t>
            </a:r>
            <a:endParaRPr lang="ru-RU" sz="1600" dirty="0">
              <a:solidFill>
                <a:schemeClr val="bg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2689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309080" y="2204864"/>
            <a:ext cx="4655408" cy="4137323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/>
              <a:t>Владимир </a:t>
            </a:r>
            <a:r>
              <a:rPr lang="ru-RU" sz="2000" b="1" dirty="0" smtClean="0"/>
              <a:t>Владимирович Путин </a:t>
            </a:r>
            <a:r>
              <a:rPr lang="ru-RU" sz="2000" b="1" dirty="0"/>
              <a:t>является Верховным главнокомандующим </a:t>
            </a:r>
            <a:r>
              <a:rPr lang="ru-RU" sz="2000" b="1" dirty="0" smtClean="0"/>
              <a:t>Российской </a:t>
            </a:r>
            <a:r>
              <a:rPr lang="ru-RU" sz="2000" b="1" dirty="0"/>
              <a:t>А</a:t>
            </a:r>
            <a:r>
              <a:rPr lang="ru-RU" sz="2000" b="1" dirty="0" smtClean="0"/>
              <a:t>рмии</a:t>
            </a:r>
            <a:r>
              <a:rPr lang="ru-RU" sz="2000" b="1" dirty="0"/>
              <a:t>. </a:t>
            </a:r>
          </a:p>
          <a:p>
            <a:pPr algn="just"/>
            <a:r>
              <a:rPr lang="ru-RU" sz="2000" b="1" dirty="0" smtClean="0"/>
              <a:t>Армия </a:t>
            </a:r>
            <a:r>
              <a:rPr lang="ru-RU" sz="2000" b="1" dirty="0"/>
              <a:t>всегда была русской гордостью. Русские воины храбро защищали родную землю от врагов. Но в разное время и армия была разной: от древнерусских богатырей до сегодняшней российской армии.</a:t>
            </a:r>
          </a:p>
          <a:p>
            <a:pPr algn="just"/>
            <a:r>
              <a:rPr lang="ru-RU" sz="2000" b="1" dirty="0"/>
              <a:t>Издавна славиться земля богатырями. </a:t>
            </a:r>
            <a:r>
              <a:rPr lang="ru-RU" sz="2000" b="1" dirty="0" smtClean="0"/>
              <a:t> </a:t>
            </a:r>
            <a:r>
              <a:rPr lang="ru-RU" sz="2000" b="1" dirty="0"/>
              <a:t>Богатыри – это герои русских былин, совершившие воинский подвиг.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 smtClean="0"/>
              <a:t>Президент России</a:t>
            </a:r>
            <a:endParaRPr lang="ru-RU" dirty="0"/>
          </a:p>
        </p:txBody>
      </p:sp>
      <p:pic>
        <p:nvPicPr>
          <p:cNvPr id="6146" name="Picture 2" descr="C:\Users\росинка\Desktop\putin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624" y="1268760"/>
            <a:ext cx="4104456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0414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338328"/>
            <a:ext cx="8784976" cy="12527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 какой картине изображены богатыри, защитники земли Русской?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562" y="2041842"/>
            <a:ext cx="3472669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 descr="https://im1-tub-ru.yandex.net/i?id=259cb7eb31010d06ac10874097243beb&amp;n=33&amp;h=215&amp;w=29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241" y="4365103"/>
            <a:ext cx="3384376" cy="2380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im1-tub-ru.yandex.net/i?id=4916cf4cbc8d43d187927f2914b08fb2-l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8701" y="1916832"/>
            <a:ext cx="3610130" cy="2214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c.pics.livejournal.com/u3poccuu/31290154/2065160/2065160_original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8701" y="4337428"/>
            <a:ext cx="3610150" cy="2407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331321" y="1832370"/>
            <a:ext cx="4219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718" y="4256312"/>
            <a:ext cx="5228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312344" y="1700808"/>
            <a:ext cx="5164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89099" y="4131369"/>
            <a:ext cx="5629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26535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8438" y="2852936"/>
            <a:ext cx="4625249" cy="3083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https://picfrappe.files.wordpress.com/2011/10/russianmarines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023" y="1844824"/>
            <a:ext cx="4229416" cy="2995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94699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росинка\Desktop\v-zhambylskoy-oblasti-zastryali-80-avtobusov_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3" y="-18675"/>
            <a:ext cx="9144000" cy="6876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512" y="764704"/>
            <a:ext cx="338437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sz="2000" dirty="0"/>
              <a:t>Едет, едет паровоз</a:t>
            </a:r>
          </a:p>
          <a:p>
            <a:pPr fontAlgn="base"/>
            <a:r>
              <a:rPr lang="ru-RU" sz="2000" dirty="0"/>
              <a:t>Слышен громкий стук колёс</a:t>
            </a:r>
          </a:p>
          <a:p>
            <a:pPr fontAlgn="base"/>
            <a:r>
              <a:rPr lang="ru-RU" sz="2000" dirty="0"/>
              <a:t>Паровоз гудит, гудит</a:t>
            </a:r>
          </a:p>
          <a:p>
            <a:pPr fontAlgn="base"/>
            <a:r>
              <a:rPr lang="ru-RU" sz="2000" dirty="0"/>
              <a:t>И стрелой вперёд летит.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3406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Тогучин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00808"/>
            <a:ext cx="7804688" cy="5418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75862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2708920"/>
            <a:ext cx="7918648" cy="1728192"/>
          </a:xfrm>
        </p:spPr>
        <p:txBody>
          <a:bodyPr>
            <a:normAutofit/>
          </a:bodyPr>
          <a:lstStyle/>
          <a:p>
            <a:r>
              <a:rPr lang="ru-RU" dirty="0" smtClean="0"/>
              <a:t>ВИДЕО Песня «Наш дом» </a:t>
            </a:r>
            <a:br>
              <a:rPr lang="ru-RU" dirty="0" smtClean="0"/>
            </a:br>
            <a:r>
              <a:rPr lang="ru-RU" dirty="0" smtClean="0"/>
              <a:t>Исполнитель Миша Смирнов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4654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Флаг России</a:t>
            </a:r>
            <a:endParaRPr lang="ru-RU" dirty="0"/>
          </a:p>
        </p:txBody>
      </p:sp>
      <p:pic>
        <p:nvPicPr>
          <p:cNvPr id="1026" name="Picture 2" descr="F:\0b872ce6ee6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988840"/>
            <a:ext cx="3744416" cy="4368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388424" y="5301208"/>
            <a:ext cx="4388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7544" y="3543615"/>
            <a:ext cx="4248472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Белый цвет – березка,</a:t>
            </a:r>
            <a:br>
              <a:rPr lang="ru-RU" sz="3200" dirty="0"/>
            </a:br>
            <a:r>
              <a:rPr lang="ru-RU" sz="3200" dirty="0"/>
              <a:t>Синий неба цвет,</a:t>
            </a:r>
            <a:br>
              <a:rPr lang="ru-RU" sz="3200" dirty="0"/>
            </a:br>
            <a:r>
              <a:rPr lang="ru-RU" sz="3200" dirty="0"/>
              <a:t>Красная полоска –</a:t>
            </a:r>
            <a:r>
              <a:rPr lang="en-US" sz="3200" dirty="0"/>
              <a:t> 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Солнечный рассвет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7263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 каком рисунке изображен герб России?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503187"/>
            <a:ext cx="3924689" cy="235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 descr="http://www.coollady.ru/puc/6/MIR/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49" y="1916832"/>
            <a:ext cx="2592007" cy="2140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s://wiki.hattrick.org/w/images/9/93/Coat_of_arms_of_Cote_d_Ivoir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946767"/>
            <a:ext cx="2816257" cy="2491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s://im3-tub-ru.yandex.net/i?id=421488374e4a16e9b4d6e3cea9f415f6-l&amp;n=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082" y="4296025"/>
            <a:ext cx="2018542" cy="2315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39624" y="3429000"/>
            <a:ext cx="4219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2909" y="5718357"/>
            <a:ext cx="5228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581025" y="5688422"/>
            <a:ext cx="5629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642181" y="3595664"/>
            <a:ext cx="5164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3711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Герб России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133743"/>
            <a:ext cx="5735279" cy="3441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252756" y="5629438"/>
            <a:ext cx="5629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7544" y="3782779"/>
            <a:ext cx="430598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У России величавой</a:t>
            </a:r>
            <a:br>
              <a:rPr lang="ru-RU" sz="2400" dirty="0"/>
            </a:br>
            <a:r>
              <a:rPr lang="ru-RU" sz="2400" dirty="0"/>
              <a:t>На гербе орел двуглавый,</a:t>
            </a:r>
            <a:br>
              <a:rPr lang="ru-RU" sz="2400" dirty="0"/>
            </a:br>
            <a:r>
              <a:rPr lang="ru-RU" sz="2400" dirty="0"/>
              <a:t>Чтоб на запад, на восток</a:t>
            </a:r>
            <a:br>
              <a:rPr lang="ru-RU" sz="2400" dirty="0"/>
            </a:br>
            <a:r>
              <a:rPr lang="ru-RU" sz="2400" dirty="0"/>
              <a:t>Он смотреть бы сразу мог</a:t>
            </a:r>
            <a:br>
              <a:rPr lang="ru-RU" sz="2400" dirty="0"/>
            </a:br>
            <a:r>
              <a:rPr lang="ru-RU" sz="2400" dirty="0"/>
              <a:t>Сильный, мудрый он и гордый.</a:t>
            </a:r>
            <a:br>
              <a:rPr lang="ru-RU" sz="2400" dirty="0"/>
            </a:br>
            <a:r>
              <a:rPr lang="ru-RU" sz="2400" dirty="0"/>
              <a:t>Он – России дух свободный.</a:t>
            </a:r>
          </a:p>
        </p:txBody>
      </p:sp>
    </p:spTree>
    <p:extLst>
      <p:ext uri="{BB962C8B-B14F-4D97-AF65-F5344CB8AC3E}">
        <p14:creationId xmlns:p14="http://schemas.microsoft.com/office/powerpoint/2010/main" val="4293392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16073" y="29696"/>
            <a:ext cx="8229600" cy="858424"/>
          </a:xfrm>
        </p:spPr>
        <p:txBody>
          <a:bodyPr/>
          <a:lstStyle/>
          <a:p>
            <a:r>
              <a:rPr lang="ru-RU" dirty="0" smtClean="0"/>
              <a:t>Гимн России</a:t>
            </a:r>
            <a:endParaRPr lang="ru-RU" dirty="0"/>
          </a:p>
        </p:txBody>
      </p:sp>
      <p:pic>
        <p:nvPicPr>
          <p:cNvPr id="4" name="Объект 3" descr="C:\Users\User\Desktop\gimn_vs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450403"/>
            <a:ext cx="3224188" cy="201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www.ridus.ru/_ah/img/1edB-v-gSaGFeSGgRiWwo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2536732"/>
            <a:ext cx="3302124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User\Desktop\psisyaga_7_june_55_20140617_119333369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6" y="4486160"/>
            <a:ext cx="2967933" cy="2348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79511" y="692696"/>
            <a:ext cx="870272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>
                <a:solidFill>
                  <a:schemeClr val="bg1"/>
                </a:solidFill>
              </a:rPr>
              <a:t>Государственный гимн – торжественное музыкально-поэтическое произведение. Под музыку и слова гимна, деятелям культуры, ученым и спортсменам вручают награды, молодые воины принимают присягу. Во время торжественного </a:t>
            </a:r>
            <a:r>
              <a:rPr lang="ru-RU" b="1" dirty="0">
                <a:solidFill>
                  <a:schemeClr val="tx2"/>
                </a:solidFill>
              </a:rPr>
              <a:t>исполнения гимна его </a:t>
            </a:r>
            <a:r>
              <a:rPr lang="ru-RU" b="1" dirty="0">
                <a:solidFill>
                  <a:schemeClr val="bg1"/>
                </a:solidFill>
              </a:rPr>
              <a:t>слушают стоя, мужчины снимают головные уборы. У каждой </a:t>
            </a:r>
            <a:r>
              <a:rPr lang="ru-RU" b="1" dirty="0">
                <a:solidFill>
                  <a:schemeClr val="tx2"/>
                </a:solidFill>
              </a:rPr>
              <a:t>страны свой гимн.</a:t>
            </a:r>
          </a:p>
        </p:txBody>
      </p:sp>
    </p:spTree>
    <p:extLst>
      <p:ext uri="{BB962C8B-B14F-4D97-AF65-F5344CB8AC3E}">
        <p14:creationId xmlns:p14="http://schemas.microsoft.com/office/powerpoint/2010/main" val="2101426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Видео «Дети поют гимн России»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6441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4" y="-32526"/>
            <a:ext cx="9142306" cy="6890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4660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росинка\Desktop\933426_gallery-398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842"/>
            <a:ext cx="9144000" cy="6847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7504" y="46019"/>
            <a:ext cx="3313728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ru-RU" sz="2000" dirty="0"/>
              <a:t>Едет, едет паровоз</a:t>
            </a:r>
          </a:p>
          <a:p>
            <a:pPr fontAlgn="base"/>
            <a:r>
              <a:rPr lang="ru-RU" sz="2000" dirty="0"/>
              <a:t>Слышен громкий стук колёс</a:t>
            </a:r>
          </a:p>
          <a:p>
            <a:pPr fontAlgn="base"/>
            <a:r>
              <a:rPr lang="ru-RU" sz="2000" dirty="0"/>
              <a:t>Паровоз гудит, гудит</a:t>
            </a:r>
          </a:p>
          <a:p>
            <a:pPr fontAlgn="base"/>
            <a:r>
              <a:rPr lang="ru-RU" sz="2000" dirty="0"/>
              <a:t>И стрелой вперёд летит.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4231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727</TotalTime>
  <Words>515</Words>
  <Application>Microsoft Office PowerPoint</Application>
  <PresentationFormat>Экран (4:3)</PresentationFormat>
  <Paragraphs>92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Волна</vt:lpstr>
      <vt:lpstr>«Путешествие по России»  </vt:lpstr>
      <vt:lpstr>На каком рисунке изображен государственный флаг России?</vt:lpstr>
      <vt:lpstr>Флаг России</vt:lpstr>
      <vt:lpstr>На каком рисунке изображен герб России?</vt:lpstr>
      <vt:lpstr>Герб России</vt:lpstr>
      <vt:lpstr>Гимн России</vt:lpstr>
      <vt:lpstr>Презентация PowerPoint</vt:lpstr>
      <vt:lpstr>Презентация PowerPoint</vt:lpstr>
      <vt:lpstr>Презентация PowerPoint</vt:lpstr>
      <vt:lpstr>Презентация PowerPoint</vt:lpstr>
      <vt:lpstr>На каком рисунке изображены полевые цветы, считающиеся символом природы России?</vt:lpstr>
      <vt:lpstr>Озеро Байкал</vt:lpstr>
      <vt:lpstr>Презентация PowerPoint</vt:lpstr>
      <vt:lpstr>Презентация PowerPoint</vt:lpstr>
      <vt:lpstr>Презентация PowerPoint</vt:lpstr>
      <vt:lpstr>Презентация PowerPoint</vt:lpstr>
      <vt:lpstr>Вулкан Ключевская сопка</vt:lpstr>
      <vt:lpstr> </vt:lpstr>
      <vt:lpstr>Презентация PowerPoint</vt:lpstr>
      <vt:lpstr>Природа России</vt:lpstr>
      <vt:lpstr>На какой фотографии изображена столица России?</vt:lpstr>
      <vt:lpstr>Президент России</vt:lpstr>
      <vt:lpstr>На какой картине изображены богатыри, защитники земли Русской?</vt:lpstr>
      <vt:lpstr>Презентация PowerPoint</vt:lpstr>
      <vt:lpstr>Презентация PowerPoint</vt:lpstr>
      <vt:lpstr>Тогучин</vt:lpstr>
      <vt:lpstr>ВИДЕО Песня «Наш дом»  Исполнитель Миша Смирнов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росинка</dc:creator>
  <cp:lastModifiedBy>росинка</cp:lastModifiedBy>
  <cp:revision>57</cp:revision>
  <dcterms:created xsi:type="dcterms:W3CDTF">2017-03-09T01:56:27Z</dcterms:created>
  <dcterms:modified xsi:type="dcterms:W3CDTF">2020-04-15T09:04:08Z</dcterms:modified>
</cp:coreProperties>
</file>