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7" r:id="rId5"/>
    <p:sldId id="260" r:id="rId6"/>
    <p:sldId id="262" r:id="rId7"/>
    <p:sldId id="268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69" autoAdjust="0"/>
    <p:restoredTop sz="94660"/>
  </p:normalViewPr>
  <p:slideViewPr>
    <p:cSldViewPr>
      <p:cViewPr varScale="1">
        <p:scale>
          <a:sx n="68" d="100"/>
          <a:sy n="68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F431D-A1D1-454D-838B-2B60411706A7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645D-225F-4C57-8C3C-37C85D873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F431D-A1D1-454D-838B-2B60411706A7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645D-225F-4C57-8C3C-37C85D873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F431D-A1D1-454D-838B-2B60411706A7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645D-225F-4C57-8C3C-37C85D873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F431D-A1D1-454D-838B-2B60411706A7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645D-225F-4C57-8C3C-37C85D873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F431D-A1D1-454D-838B-2B60411706A7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645D-225F-4C57-8C3C-37C85D873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F431D-A1D1-454D-838B-2B60411706A7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645D-225F-4C57-8C3C-37C85D873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F431D-A1D1-454D-838B-2B60411706A7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645D-225F-4C57-8C3C-37C85D873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F431D-A1D1-454D-838B-2B60411706A7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645D-225F-4C57-8C3C-37C85D873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F431D-A1D1-454D-838B-2B60411706A7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645D-225F-4C57-8C3C-37C85D873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F431D-A1D1-454D-838B-2B60411706A7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645D-225F-4C57-8C3C-37C85D873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F431D-A1D1-454D-838B-2B60411706A7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2645D-225F-4C57-8C3C-37C85D873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F431D-A1D1-454D-838B-2B60411706A7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645D-225F-4C57-8C3C-37C85D873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3;&#1105;&#1085;&#1072;\Desktop\106_06_18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3bdb68f24765339f6fe4d20e6e64720a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Алёна\Desktop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Алёна\Desktop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6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71802" y="1142984"/>
            <a:ext cx="32862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Homework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2857496"/>
            <a:ext cx="322075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Ex.9, p.74</a:t>
            </a:r>
            <a:endParaRPr lang="ru-RU" sz="6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Алёна\Desktop\11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лёна\Desktop\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2985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43504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лёна\Desktop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1285852" y="2857496"/>
            <a:ext cx="70694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Let’s  speak English </a:t>
            </a:r>
            <a:endParaRPr lang="ru-RU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лёна\Desktop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428604"/>
            <a:ext cx="84241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 theme of the lesson is …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071678"/>
            <a:ext cx="842968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People wear clothes on their bodies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They wear clothes every day.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And want their clothes to be </a:t>
            </a:r>
          </a:p>
          <a:p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omfortable, beautiful and not grey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1214422"/>
            <a:ext cx="33293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“CLOTHES”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лёна\Desktop\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357166"/>
            <a:ext cx="69608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Let’s do exercise 1, p.75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928793" y="-214337"/>
            <a:ext cx="5286414" cy="842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106_06_1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5821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ёна\Desktop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28860" y="428604"/>
            <a:ext cx="493135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New material</a:t>
            </a:r>
            <a:endParaRPr lang="ru-RU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2005010" y="-76240"/>
            <a:ext cx="5133980" cy="814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ёна\Desktop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488" y="500042"/>
            <a:ext cx="380745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Examples</a:t>
            </a:r>
            <a:endParaRPr lang="ru-RU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428868"/>
            <a:ext cx="86439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My </a:t>
            </a:r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</a:rPr>
              <a:t>clothes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FF0000"/>
                </a:solidFill>
              </a:rPr>
              <a:t>are</a:t>
            </a:r>
            <a:r>
              <a:rPr lang="en-US" sz="4000" dirty="0" smtClean="0"/>
              <a:t> on the sofa. </a:t>
            </a:r>
            <a:r>
              <a:rPr lang="en-US" sz="4000" dirty="0" smtClean="0">
                <a:solidFill>
                  <a:srgbClr val="FF0000"/>
                </a:solidFill>
              </a:rPr>
              <a:t>They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FF0000"/>
                </a:solidFill>
              </a:rPr>
              <a:t>are</a:t>
            </a:r>
            <a:r>
              <a:rPr lang="en-US" sz="4000" dirty="0" smtClean="0"/>
              <a:t> dry.</a:t>
            </a:r>
          </a:p>
          <a:p>
            <a:endParaRPr lang="en-US" sz="4000" dirty="0" smtClean="0"/>
          </a:p>
          <a:p>
            <a:r>
              <a:rPr lang="en-US" sz="4000" dirty="0" smtClean="0"/>
              <a:t>     My </a:t>
            </a:r>
            <a:r>
              <a:rPr lang="en-US" sz="4000" dirty="0" err="1" smtClean="0">
                <a:solidFill>
                  <a:schemeClr val="accent3">
                    <a:lumMod val="50000"/>
                  </a:schemeClr>
                </a:solidFill>
              </a:rPr>
              <a:t>pyjamas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FF0000"/>
                </a:solidFill>
              </a:rPr>
              <a:t>are</a:t>
            </a:r>
            <a:r>
              <a:rPr lang="en-US" sz="4000" dirty="0" smtClean="0"/>
              <a:t> blue. I like </a:t>
            </a:r>
            <a:r>
              <a:rPr lang="en-US" sz="4000" dirty="0" smtClean="0">
                <a:solidFill>
                  <a:srgbClr val="FF0000"/>
                </a:solidFill>
              </a:rPr>
              <a:t>them</a:t>
            </a:r>
            <a:r>
              <a:rPr lang="en-US" sz="4000" dirty="0" smtClean="0"/>
              <a:t>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лёна\Desktop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28596" y="642918"/>
            <a:ext cx="871540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When I see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red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 put my hands on my head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When I see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blue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 touch my shoe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When I see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green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 wash my face clean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When I see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yellow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 wave to the fellow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When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orange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is found I put my hands on the ground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When I see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pink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 think, think, think.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-214338"/>
            <a:ext cx="75405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Let’s have a rest and play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ёна\Desktop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3108" y="571480"/>
            <a:ext cx="50720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New material</a:t>
            </a:r>
            <a:endParaRPr lang="ru-RU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14555"/>
            <a:ext cx="877605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1. The train </a:t>
            </a:r>
            <a:r>
              <a:rPr lang="en-US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arrives </a:t>
            </a:r>
            <a:r>
              <a:rPr lang="en-US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at two thirty.</a:t>
            </a:r>
          </a:p>
          <a:p>
            <a:pPr algn="ctr"/>
            <a:r>
              <a:rPr lang="en-US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2. The film </a:t>
            </a:r>
            <a:r>
              <a:rPr lang="en-US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finishes </a:t>
            </a:r>
            <a:r>
              <a:rPr lang="en-US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at 4 o’clock.</a:t>
            </a:r>
          </a:p>
          <a:p>
            <a:pPr algn="ctr"/>
            <a:r>
              <a:rPr lang="en-US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3. It </a:t>
            </a:r>
            <a:r>
              <a:rPr lang="en-US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is </a:t>
            </a:r>
            <a:r>
              <a:rPr lang="en-US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Friday tomorrow.</a:t>
            </a:r>
            <a:endParaRPr lang="ru-RU" sz="4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164</Words>
  <Application>Microsoft Office PowerPoint</Application>
  <PresentationFormat>Экран (4:3)</PresentationFormat>
  <Paragraphs>26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</dc:creator>
  <cp:lastModifiedBy>Алёна</cp:lastModifiedBy>
  <cp:revision>23</cp:revision>
  <dcterms:created xsi:type="dcterms:W3CDTF">2021-03-15T15:18:28Z</dcterms:created>
  <dcterms:modified xsi:type="dcterms:W3CDTF">2021-03-16T18:43:32Z</dcterms:modified>
</cp:coreProperties>
</file>