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56" r:id="rId5"/>
    <p:sldId id="264" r:id="rId6"/>
    <p:sldId id="261" r:id="rId7"/>
    <p:sldId id="265" r:id="rId8"/>
    <p:sldId id="266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58" d="100"/>
          <a:sy n="58" d="100"/>
        </p:scale>
        <p:origin x="-113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704856" cy="4968552"/>
          </a:xfrm>
        </p:spPr>
        <p:txBody>
          <a:bodyPr/>
          <a:lstStyle/>
          <a:p>
            <a:pPr algn="ctr"/>
            <a:r>
              <a:rPr lang="ru-RU" b="1" dirty="0" smtClean="0"/>
              <a:t>ИССЛЕДОВАТЕЛЬСКАЯ РАБОТА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dirty="0" smtClean="0">
                <a:solidFill>
                  <a:srgbClr val="002060"/>
                </a:solidFill>
              </a:rPr>
              <a:t>Влияние </a:t>
            </a:r>
            <a:r>
              <a:rPr lang="ru-RU" dirty="0">
                <a:solidFill>
                  <a:srgbClr val="002060"/>
                </a:solidFill>
              </a:rPr>
              <a:t>абиотических факторов на развитие хлебной плесени»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Работу выполнила: ученица 7 «А» класса</a:t>
            </a:r>
          </a:p>
          <a:p>
            <a:pPr algn="ctr"/>
            <a:r>
              <a:rPr lang="ru-RU" dirty="0" err="1">
                <a:solidFill>
                  <a:srgbClr val="002060"/>
                </a:solidFill>
              </a:rPr>
              <a:t>Амирян</a:t>
            </a:r>
            <a:r>
              <a:rPr lang="ru-RU" dirty="0">
                <a:solidFill>
                  <a:srgbClr val="002060"/>
                </a:solidFill>
              </a:rPr>
              <a:t> Кристина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       Руководитель: </a:t>
            </a:r>
            <a:r>
              <a:rPr lang="ru-RU" dirty="0" err="1">
                <a:solidFill>
                  <a:srgbClr val="002060"/>
                </a:solidFill>
              </a:rPr>
              <a:t>Визгалова</a:t>
            </a:r>
            <a:r>
              <a:rPr lang="ru-RU" dirty="0">
                <a:solidFill>
                  <a:srgbClr val="002060"/>
                </a:solidFill>
              </a:rPr>
              <a:t> Любовь Ивановна</a:t>
            </a:r>
          </a:p>
          <a:p>
            <a:pPr algn="ctr"/>
            <a:r>
              <a:rPr lang="ru-RU" dirty="0" smtClean="0"/>
              <a:t>«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+mn-lt"/>
                <a:ea typeface="Gadugi" panose="020B0502040204020203" pitchFamily="34" charset="0"/>
              </a:rPr>
              <a:t>Муниципальное казенное общеобразовательное учреждение</a:t>
            </a:r>
            <a:br>
              <a:rPr lang="ru-RU" sz="2000" dirty="0" smtClean="0">
                <a:latin typeface="+mn-lt"/>
                <a:ea typeface="Gadugi" panose="020B0502040204020203" pitchFamily="34" charset="0"/>
              </a:rPr>
            </a:br>
            <a:r>
              <a:rPr lang="ru-RU" sz="2000" dirty="0" smtClean="0">
                <a:latin typeface="+mn-lt"/>
                <a:ea typeface="Gadugi" panose="020B0502040204020203" pitchFamily="34" charset="0"/>
              </a:rPr>
              <a:t>«</a:t>
            </a:r>
            <a:r>
              <a:rPr lang="ru-RU" sz="2000" dirty="0" err="1" smtClean="0">
                <a:latin typeface="+mn-lt"/>
                <a:ea typeface="Gadugi" panose="020B0502040204020203" pitchFamily="34" charset="0"/>
              </a:rPr>
              <a:t>Чуноярская</a:t>
            </a:r>
            <a:r>
              <a:rPr lang="ru-RU" sz="2000" dirty="0" smtClean="0">
                <a:latin typeface="+mn-lt"/>
                <a:ea typeface="Gadugi" panose="020B0502040204020203" pitchFamily="34" charset="0"/>
              </a:rPr>
              <a:t> средняя школа№13»</a:t>
            </a:r>
            <a:endParaRPr lang="ru-RU" sz="2000" dirty="0">
              <a:latin typeface="+mn-lt"/>
              <a:ea typeface="Gadugi" panose="020B0502040204020203" pitchFamily="34" charset="0"/>
            </a:endParaRPr>
          </a:p>
        </p:txBody>
      </p:sp>
      <p:pic>
        <p:nvPicPr>
          <p:cNvPr id="1026" name="Picture 2" descr="C:\Users\Любовь\Desktop\для исслед.работы    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65012"/>
            <a:ext cx="4968552" cy="268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86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8136903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             </a:t>
            </a:r>
            <a:r>
              <a:rPr lang="ru-RU" sz="2000" b="1" i="1" u="sng" dirty="0" smtClean="0">
                <a:solidFill>
                  <a:srgbClr val="002060"/>
                </a:solidFill>
              </a:rPr>
              <a:t>«</a:t>
            </a:r>
            <a:r>
              <a:rPr lang="ru-RU" sz="2000" b="1" i="1" u="sng" dirty="0">
                <a:solidFill>
                  <a:srgbClr val="002060"/>
                </a:solidFill>
              </a:rPr>
              <a:t>Как правильно хранить хлеб, чтобы он не заплесневел».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1.Хлеб </a:t>
            </a:r>
            <a:r>
              <a:rPr lang="ru-RU" sz="2000" b="1" dirty="0">
                <a:solidFill>
                  <a:srgbClr val="002060"/>
                </a:solidFill>
              </a:rPr>
              <a:t>лучше всего хранить в сухом темном месте, подальше от источников сырости и нагрева. Например, в хлебнице, при </a:t>
            </a:r>
            <a:r>
              <a:rPr lang="ru-RU" sz="2000" b="1" dirty="0" smtClean="0">
                <a:solidFill>
                  <a:srgbClr val="002060"/>
                </a:solidFill>
              </a:rPr>
              <a:t>температуре ниже +25 </a:t>
            </a:r>
            <a:r>
              <a:rPr lang="ru-RU" sz="2000" b="1" dirty="0">
                <a:solidFill>
                  <a:srgbClr val="002060"/>
                </a:solidFill>
              </a:rPr>
              <a:t>°С и влажности воздуха не выше 70%, вдали от источников сильного нагрева или охлаждения;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2. Следите за тем, чтобы хлеб не находился рядом с поверхностями, где образуется конденсат. Не рекомендуется располагать хлебницу на окне и в зоне плиты, где наибольшие колебания температуры и влажности;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3.Если хлеб хранится в полимерной упаковке, следите, чтобы он не лежал на солнце. Под прямыми солнечными лучами внутри упаковки начинает образовываться конденсат, а это благоприятно для развития плесени;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4.Хлеб, который хранится в полиэтиленовом пакете, плесневеет </a:t>
            </a:r>
            <a:r>
              <a:rPr lang="ru-RU" sz="2000" b="1" dirty="0" smtClean="0">
                <a:solidFill>
                  <a:srgbClr val="002060"/>
                </a:solidFill>
              </a:rPr>
              <a:t>быстрее</a:t>
            </a:r>
            <a:r>
              <a:rPr lang="ru-RU" sz="2000" b="1" dirty="0">
                <a:solidFill>
                  <a:srgbClr val="002060"/>
                </a:solidFill>
              </a:rPr>
              <a:t>, чем в бумаге или под полотенцем, так как в полиэтиленовом и плотно закрытом пакете влаге испаряться некуда.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Рекомендации</a:t>
            </a:r>
            <a:r>
              <a:rPr lang="ru-RU" sz="2400" dirty="0" smtClean="0"/>
              <a:t>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09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36912"/>
            <a:ext cx="7408333" cy="34892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22657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Спасибо за внимание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60851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Одним из самых опасных видов порчи становится </a:t>
            </a:r>
            <a:r>
              <a:rPr lang="ru-RU" b="1" dirty="0" err="1" smtClean="0">
                <a:solidFill>
                  <a:srgbClr val="002060"/>
                </a:solidFill>
              </a:rPr>
              <a:t>плесневение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Хлебобулочные изделия являются важной составляющей рациона человека. Но, к сожалению, они недолго хранятся, могут быстро портиться и черстветь, что вредить здоровью человека</a:t>
            </a:r>
          </a:p>
        </p:txBody>
      </p:sp>
      <p:pic>
        <p:nvPicPr>
          <p:cNvPr id="2050" name="Picture 2" descr="C:\Users\Любовь\Desktop\исследовательская работа\исслед.работа хлеб.плесень\исслед.раб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72" y="2564904"/>
            <a:ext cx="486172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юбовь\Desktop\исследовательская работа\исслед.работа хлеб.плесень\гриб мукор на черном хлеб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822" y="4430430"/>
            <a:ext cx="3106427" cy="232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10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949280"/>
            <a:ext cx="7848871" cy="88472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63272" cy="612068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Цель  работы: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определить 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абиотичекие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факторы, влияющие на развитие плесневых грибов.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Задачи: 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 расширить свои знания о плесени через работу с научной литературой;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 выяснить время появления плесени на различных сортах хлеба;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 определить влияние различных факторов на рост плесневых грибов ( температура, наличие кислорода, влажности)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 определить виды плесени, растущей на хлебе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18648" cy="86409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</a:rPr>
              <a:t>Объект исследований:  плесневые грибы  на  хлебе.</a:t>
            </a:r>
            <a:r>
              <a:rPr lang="ru-RU" sz="2400" u="sng" dirty="0"/>
              <a:t>	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280920" cy="504056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</a:rPr>
              <a:t>Предмет исследований:  факторы, влияющие на развитие плесневых </a:t>
            </a:r>
            <a:r>
              <a:rPr lang="ru-RU" sz="2400" b="1" dirty="0" smtClean="0">
                <a:solidFill>
                  <a:srgbClr val="002060"/>
                </a:solidFill>
              </a:rPr>
              <a:t>грибов</a:t>
            </a:r>
          </a:p>
          <a:p>
            <a:pPr algn="l"/>
            <a:endParaRPr lang="ru-RU" sz="24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Гипотеза: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низкая </a:t>
            </a:r>
            <a:r>
              <a:rPr lang="ru-RU" sz="2400" b="1" dirty="0">
                <a:solidFill>
                  <a:srgbClr val="002060"/>
                </a:solidFill>
              </a:rPr>
              <a:t>температура и отсутствие большой влажности препятствуют размножению плесени на хлебе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algn="l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Любовь\Pictures\гриб мукор.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3428968" cy="246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4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08720"/>
            <a:ext cx="8280919" cy="561662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опытных образцов кусков хлеба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поместили 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разные условиях хранения.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№1  Первый кусок черного хлеба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хлебницу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t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+25 градусов;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№2  Второй кусок черного хлеба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холодильник при t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+10градусов;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№3  Третий  кусок черного хлеба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целлофановый пакет  в хлебницу при t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+25 градусов;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№4  Четвертый кусок черного хлеба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целлофановый  пакет 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холодильник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t+10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№5 Пятый кусок белого  хлеба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хлебницу при t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+25 градусов;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№6 Шестой кусок белого хлеба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холодильник при t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+10 градусов;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№7  Седьмой кусок белого хлеба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целлофановый  пакет в хлебницу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t+10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№8  Восьмой кусок белого хлеба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целлофановый  пакет  в холодильник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t+10.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№1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исследования мною были выявлены сроки  появления плесени на кусках белого и черного хлеба, которые были помещены в разные условия хранения.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Практическая </a:t>
            </a:r>
            <a:r>
              <a:rPr lang="ru-RU" sz="2400" b="1" dirty="0">
                <a:solidFill>
                  <a:srgbClr val="7030A0"/>
                </a:solidFill>
              </a:rPr>
              <a:t>часть. Методика исследования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311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08720"/>
            <a:ext cx="8352928" cy="5760640"/>
          </a:xfrm>
        </p:spPr>
        <p:txBody>
          <a:bodyPr>
            <a:normAutofit/>
          </a:bodyPr>
          <a:lstStyle/>
          <a:p>
            <a:r>
              <a:rPr lang="ru-RU" b="1" dirty="0"/>
              <a:t>1.Время образования плесени на различных сортах хлеба не одинаковое от 6 дней  до  11 дней. </a:t>
            </a:r>
          </a:p>
          <a:p>
            <a:r>
              <a:rPr lang="ru-RU" b="1" dirty="0"/>
              <a:t>2.Влажная и теплая среда – основное условие для развития плесени: </a:t>
            </a:r>
            <a:r>
              <a:rPr lang="ru-RU" b="1" dirty="0" smtClean="0"/>
              <a:t>t</a:t>
            </a:r>
            <a:r>
              <a:rPr lang="en-US" b="1" dirty="0" smtClean="0"/>
              <a:t>+</a:t>
            </a:r>
            <a:r>
              <a:rPr lang="ru-RU" b="1" dirty="0" smtClean="0"/>
              <a:t>25</a:t>
            </a:r>
            <a:r>
              <a:rPr lang="ru-RU" b="1" dirty="0"/>
              <a:t>, влажность ( целлофановый пакет</a:t>
            </a:r>
            <a:r>
              <a:rPr lang="ru-RU" b="1" dirty="0" smtClean="0"/>
              <a:t>)  и хлебница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dirty="0" smtClean="0"/>
              <a:t>3.Больше </a:t>
            </a:r>
            <a:r>
              <a:rPr lang="ru-RU" b="1" dirty="0"/>
              <a:t>всего замедляют рост плесневых грибов низкая температура ( нашем случае t </a:t>
            </a:r>
            <a:r>
              <a:rPr lang="en-US" b="1" dirty="0" smtClean="0"/>
              <a:t>+10</a:t>
            </a:r>
            <a:r>
              <a:rPr lang="ru-RU" b="1" dirty="0" smtClean="0"/>
              <a:t>градусов </a:t>
            </a:r>
            <a:r>
              <a:rPr lang="ru-RU" b="1" dirty="0"/>
              <a:t>в холодильнике).   </a:t>
            </a:r>
            <a:endParaRPr lang="ru-RU" b="1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91264" cy="8584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Результаты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309" y="2645234"/>
            <a:ext cx="1757983" cy="1309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53372"/>
            <a:ext cx="1272817" cy="1693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6059" y="4720753"/>
            <a:ext cx="1700466" cy="227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37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0648"/>
            <a:ext cx="8448017" cy="6349158"/>
          </a:xfrm>
        </p:spPr>
        <p:txBody>
          <a:bodyPr>
            <a:normAutofit/>
          </a:bodyPr>
          <a:lstStyle/>
          <a:p>
            <a:r>
              <a:rPr lang="ru-RU" b="1" dirty="0"/>
              <a:t>4.На хлебе в основном развиваются два вида плесневых грибов: головчатая хлебная плесень и сизая хлебная плесень.</a:t>
            </a:r>
          </a:p>
          <a:p>
            <a:r>
              <a:rPr lang="ru-RU" b="1" dirty="0"/>
              <a:t>Данные два вида плесени мы определи методом  сравнения фотоматериала из Интернета и наших </a:t>
            </a:r>
            <a:r>
              <a:rPr lang="ru-RU" b="1" dirty="0" smtClean="0"/>
              <a:t>фотографий</a:t>
            </a:r>
            <a:r>
              <a:rPr lang="en-US" b="1" dirty="0" smtClean="0"/>
              <a:t>.</a:t>
            </a:r>
            <a:r>
              <a:rPr lang="ru-RU" b="1" dirty="0" smtClean="0"/>
              <a:t>                                            </a:t>
            </a:r>
            <a:endParaRPr lang="ru-RU" b="1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600" dirty="0" smtClean="0"/>
              <a:t>       Фото из Интернета    </a:t>
            </a:r>
          </a:p>
          <a:p>
            <a:r>
              <a:rPr lang="ru-RU" sz="1600" dirty="0" smtClean="0"/>
              <a:t>сизая хлебная плесень                                                            Наше фото  образцов хлеба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1600" dirty="0" smtClean="0"/>
              <a:t>Фото из Интернета    головчатая плесень                                                                  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6501" y="476672"/>
            <a:ext cx="8229600" cy="1146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27" y="2520950"/>
            <a:ext cx="2247942" cy="155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76" y="2392548"/>
            <a:ext cx="136525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4941168"/>
            <a:ext cx="1931987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633" y="4437112"/>
            <a:ext cx="1319336" cy="1761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9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764704"/>
            <a:ext cx="7848872" cy="540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rgbClr val="0070C0"/>
                </a:solidFill>
              </a:rPr>
              <a:t>5</a:t>
            </a:r>
            <a:r>
              <a:rPr lang="ru-RU" sz="2400" b="1" dirty="0">
                <a:solidFill>
                  <a:srgbClr val="0070C0"/>
                </a:solidFill>
              </a:rPr>
              <a:t>. Развитие хлебной плесени зависит не только от температуры окружающей среды, влажности, отсутствие или наличие кислорода, но и от сорта хлеба ( черный, белый).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Черный хлеб плесневеет   быстрее, чем белый.	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6.Без доступа кислорода хлебная плесень развивается быстрее</a:t>
            </a:r>
            <a:r>
              <a:rPr lang="ru-RU" sz="2400" dirty="0">
                <a:solidFill>
                  <a:srgbClr val="0070C0"/>
                </a:solidFill>
              </a:rPr>
              <a:t>.</a:t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9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628800"/>
            <a:ext cx="7408333" cy="4680520"/>
          </a:xfrm>
        </p:spPr>
        <p:txBody>
          <a:bodyPr/>
          <a:lstStyle/>
          <a:p>
            <a:r>
              <a:rPr lang="ru-RU" b="1" dirty="0"/>
              <a:t>- расширили свои знания о плесени через работу с научной литературой;</a:t>
            </a:r>
          </a:p>
          <a:p>
            <a:r>
              <a:rPr lang="ru-RU" b="1" dirty="0"/>
              <a:t>- </a:t>
            </a:r>
            <a:r>
              <a:rPr lang="ru-RU" b="1" dirty="0" smtClean="0"/>
              <a:t>выяснили </a:t>
            </a:r>
            <a:r>
              <a:rPr lang="ru-RU" b="1" dirty="0"/>
              <a:t>время появления плесени на различных сортах хлеба;</a:t>
            </a:r>
          </a:p>
          <a:p>
            <a:r>
              <a:rPr lang="ru-RU" b="1" dirty="0"/>
              <a:t>- определили  влияние различных факторов на рост плесневых грибов ( температура, наличие кислорода, влажности</a:t>
            </a:r>
            <a:r>
              <a:rPr lang="ru-RU" b="1" dirty="0" smtClean="0"/>
              <a:t>);</a:t>
            </a:r>
            <a:endParaRPr lang="ru-RU" b="1" dirty="0"/>
          </a:p>
          <a:p>
            <a:r>
              <a:rPr lang="ru-RU" b="1" dirty="0"/>
              <a:t>- определить виды плесени, растущей на </a:t>
            </a:r>
            <a:r>
              <a:rPr lang="ru-RU" b="1" dirty="0" smtClean="0"/>
              <a:t>хлебе;</a:t>
            </a:r>
          </a:p>
          <a:p>
            <a:r>
              <a:rPr lang="ru-RU" b="1" dirty="0" smtClean="0"/>
              <a:t>-подтвердили гипотезу о том, что низкая температура и отсутствие влажности препятствуют росту хлебной плесени.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Выводы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128</TotalTime>
  <Words>425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Муниципальное казенное общеобразовательное учреждение «Чуноярская средняя школа№13»</vt:lpstr>
      <vt:lpstr>Хлебобулочные изделия являются важной составляющей рациона человека. Но, к сожалению, они недолго хранятся, могут быстро портиться и черстветь, что вредить здоровью человека</vt:lpstr>
      <vt:lpstr> Цель  работы:  определить  абиотичекие факторы, влияющие на развитие плесневых грибов.  Задачи:  - расширить свои знания о плесени через работу с научной литературой; - выяснить время появления плесени на различных сортах хлеба; - определить влияние различных факторов на рост плесневых грибов ( температура, наличие кислорода, влажности) - определить виды плесени, растущей на хлебе </vt:lpstr>
      <vt:lpstr>Объект исследований:  плесневые грибы  на  хлебе. </vt:lpstr>
      <vt:lpstr> Практическая часть. Методика исследования </vt:lpstr>
      <vt:lpstr>Результаты:</vt:lpstr>
      <vt:lpstr>Презентация PowerPoint</vt:lpstr>
      <vt:lpstr>          5. Развитие хлебной плесени зависит не только от температуры окружающей среды, влажности, отсутствие или наличие кислорода, но и от сорта хлеба ( черный, белый). Черный хлеб плесневеет   быстрее, чем белый.  6.Без доступа кислорода хлебная плесень развивается быстрее. </vt:lpstr>
      <vt:lpstr>Выводы</vt:lpstr>
      <vt:lpstr>Рекомендации: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Windows User</cp:lastModifiedBy>
  <cp:revision>15</cp:revision>
  <dcterms:created xsi:type="dcterms:W3CDTF">2021-01-09T09:18:36Z</dcterms:created>
  <dcterms:modified xsi:type="dcterms:W3CDTF">2021-02-07T05:36:46Z</dcterms:modified>
</cp:coreProperties>
</file>