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5" r:id="rId12"/>
    <p:sldId id="273" r:id="rId13"/>
    <p:sldId id="274" r:id="rId14"/>
    <p:sldId id="266" r:id="rId15"/>
    <p:sldId id="267" r:id="rId16"/>
    <p:sldId id="268" r:id="rId17"/>
    <p:sldId id="271" r:id="rId18"/>
    <p:sldId id="280" r:id="rId19"/>
    <p:sldId id="270" r:id="rId20"/>
    <p:sldId id="272" r:id="rId21"/>
    <p:sldId id="269" r:id="rId22"/>
    <p:sldId id="277" r:id="rId23"/>
    <p:sldId id="278" r:id="rId24"/>
    <p:sldId id="279" r:id="rId25"/>
    <p:sldId id="276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g-fotki.yandex.ru/get/4600/prishelec-2.2/0_4d72f_952f76fc_XL.jpg"/>
          <p:cNvPicPr>
            <a:picLocks noChangeAspect="1" noChangeArrowheads="1"/>
          </p:cNvPicPr>
          <p:nvPr/>
        </p:nvPicPr>
        <p:blipFill>
          <a:blip r:embed="rId2" cstate="print"/>
          <a:srcRect b="4241"/>
          <a:stretch>
            <a:fillRect/>
          </a:stretch>
        </p:blipFill>
        <p:spPr bwMode="auto">
          <a:xfrm>
            <a:off x="827584" y="548680"/>
            <a:ext cx="7620000" cy="547260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7704" y="1196752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Крепость Ивангород</a:t>
            </a:r>
            <a:endParaRPr lang="ru-RU" sz="40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ван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27982" y="1524000"/>
            <a:ext cx="6400401" cy="496984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1636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Правил в давние времена Русь царь Иван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Великий.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tr2-Ris1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10000" contrast="20000"/>
          </a:blip>
          <a:stretch>
            <a:fillRect/>
          </a:stretch>
        </p:blipFill>
        <p:spPr>
          <a:xfrm>
            <a:off x="683568" y="1052736"/>
            <a:ext cx="7704856" cy="565153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Западные границы Руси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445231"/>
          </a:xfrm>
        </p:spPr>
        <p:txBody>
          <a:bodyPr/>
          <a:lstStyle/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Содержимое 10" descr="капорье2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4403981" y="3284984"/>
            <a:ext cx="4422643" cy="3316982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Крепости на западных границах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517239"/>
          </a:xfrm>
        </p:spPr>
        <p:txBody>
          <a:bodyPr/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Копорье</a:t>
            </a:r>
          </a:p>
        </p:txBody>
      </p:sp>
      <p:pic>
        <p:nvPicPr>
          <p:cNvPr id="13" name="Содержимое 12" descr="koporie_ris_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251521" y="1412776"/>
            <a:ext cx="4896544" cy="3456384"/>
          </a:xfrm>
        </p:spPr>
      </p:pic>
      <p:sp>
        <p:nvSpPr>
          <p:cNvPr id="14" name="Текст 7"/>
          <p:cNvSpPr txBox="1">
            <a:spLocks/>
          </p:cNvSpPr>
          <p:nvPr/>
        </p:nvSpPr>
        <p:spPr>
          <a:xfrm>
            <a:off x="4800600" y="1551993"/>
            <a:ext cx="4040188" cy="517239"/>
          </a:xfrm>
          <a:prstGeom prst="rect">
            <a:avLst/>
          </a:prstGeo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txBody>
          <a:bodyPr vert="horz" lIns="91440" tIns="45720" rIns="91440" bIns="4572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908721"/>
            <a:ext cx="4040188" cy="43204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Яма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ям.jpg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lum bright="10000" contrast="20000"/>
          </a:blip>
          <a:srcRect l="7132" t="4755" r="3718" b="7284"/>
          <a:stretch>
            <a:fillRect/>
          </a:stretch>
        </p:blipFill>
        <p:spPr>
          <a:xfrm>
            <a:off x="125019" y="1340768"/>
            <a:ext cx="5254638" cy="3888432"/>
          </a:xfrm>
        </p:spPr>
      </p:pic>
      <p:pic>
        <p:nvPicPr>
          <p:cNvPr id="8" name="Содержимое 7" descr="ям 1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 b="13437"/>
          <a:stretch>
            <a:fillRect/>
          </a:stretch>
        </p:blipFill>
        <p:spPr>
          <a:xfrm>
            <a:off x="5076056" y="2169864"/>
            <a:ext cx="3779687" cy="4502497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82528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Крепости на западных рубежах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>
          <a:xfrm>
            <a:off x="4648200" y="1052737"/>
            <a:ext cx="4040188" cy="504055"/>
          </a:xfrm>
        </p:spPr>
        <p:txBody>
          <a:bodyPr/>
          <a:lstStyle/>
          <a:p>
            <a:pPr algn="r"/>
            <a:r>
              <a:rPr lang="ru-RU" dirty="0" smtClean="0"/>
              <a:t>Кингисепп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арва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524000"/>
            <a:ext cx="8424936" cy="50733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Решил Иван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укрепить границу Руси на западе еще сильнее и присмотрел для этого место на берегу реки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Нарова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на Девичьей горе, против замка ливонских рыцарей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стреча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908720"/>
            <a:ext cx="7416824" cy="548800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3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Встреча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Крепость Ивангород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ивангород6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lum bright="10000" contrast="20000"/>
          </a:blip>
          <a:srcRect l="11733" t="4778" r="7587" b="21960"/>
          <a:stretch>
            <a:fillRect/>
          </a:stretch>
        </p:blipFill>
        <p:spPr>
          <a:xfrm>
            <a:off x="467544" y="1556792"/>
            <a:ext cx="4996729" cy="410445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652120" y="1524000"/>
            <a:ext cx="3168352" cy="4572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слуде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Девичьей горы,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Где выступ скалы увенчали,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русичи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до той поры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кострами праздники встречали.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Ни пуль, ни ядер не страшась,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Презрев своих врагов свирепых,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Уняв их воровскую страсть, 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Взметнулась каменная крепость.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князь Иван, довольный сим,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Иной указ диктует скор: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Ту крепость именем своим</a:t>
            </a:r>
          </a:p>
          <a:p>
            <a:pPr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Наречь навеки – Ивангород!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Росла и менялась крепость Ивангород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ивангород 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268760"/>
            <a:ext cx="5616624" cy="2808312"/>
          </a:xfrm>
        </p:spPr>
      </p:pic>
      <p:pic>
        <p:nvPicPr>
          <p:cNvPr id="6" name="Содержимое 5" descr="ивангород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565003" y="3212976"/>
            <a:ext cx="5426275" cy="3429916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Росла и менялась крепость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ивангород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908720"/>
            <a:ext cx="5128570" cy="3096344"/>
          </a:xfrm>
        </p:spPr>
      </p:pic>
      <p:pic>
        <p:nvPicPr>
          <p:cNvPr id="6" name="Содержимое 5" descr="ивангород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9144" t="9292"/>
          <a:stretch>
            <a:fillRect/>
          </a:stretch>
        </p:blipFill>
        <p:spPr>
          <a:xfrm>
            <a:off x="3707904" y="3148725"/>
            <a:ext cx="5139358" cy="3380105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17301047473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-10000" contrast="30000"/>
          </a:blip>
          <a:srcRect l="11111" t="8475" r="1709" b="16949"/>
          <a:stretch>
            <a:fillRect/>
          </a:stretch>
        </p:blipFill>
        <p:spPr>
          <a:xfrm>
            <a:off x="330074" y="1484784"/>
            <a:ext cx="8513310" cy="3960440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Две крепости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YZR3ZSL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268760"/>
            <a:ext cx="7875032" cy="525658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16360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Широка, чудесно изукрашена – земля русская наша. Нет во всем мире страны милее и краше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вангород нарв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31559"/>
          <a:stretch>
            <a:fillRect/>
          </a:stretch>
        </p:blipFill>
        <p:spPr>
          <a:xfrm>
            <a:off x="477671" y="1524000"/>
            <a:ext cx="8188657" cy="449728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550 лет стоят напротив друг друга Нарвский замок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Ивангородская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крепость, защищая свои государства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пла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340768"/>
            <a:ext cx="8352928" cy="518300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Схема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Ивангородской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крепости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836713"/>
            <a:ext cx="4040188" cy="648072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Башня наместника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8" descr="башня намесника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79512" y="1484784"/>
            <a:ext cx="4539342" cy="3024336"/>
          </a:xfrm>
        </p:spPr>
      </p:pic>
      <p:pic>
        <p:nvPicPr>
          <p:cNvPr id="10" name="Содержимое 9" descr="воротная башня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3995936" y="3068960"/>
            <a:ext cx="4795157" cy="333878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6812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Башни крепости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Воротная башня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457200" y="1052737"/>
            <a:ext cx="4040188" cy="57606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Длинношеяя башня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длинношеяя башня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11336" r="23479" b="19149"/>
          <a:stretch>
            <a:fillRect/>
          </a:stretch>
        </p:blipFill>
        <p:spPr>
          <a:xfrm>
            <a:off x="323528" y="1700808"/>
            <a:ext cx="4532714" cy="3744416"/>
          </a:xfrm>
        </p:spPr>
      </p:pic>
      <p:pic>
        <p:nvPicPr>
          <p:cNvPr id="8" name="Содержимое 7" descr="набатная башня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067944" y="2996952"/>
            <a:ext cx="4687077" cy="3456384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82528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Башни крепости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Набатная башня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колодезная и провиантна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3382" t="33792" r="8657"/>
          <a:stretch>
            <a:fillRect/>
          </a:stretch>
        </p:blipFill>
        <p:spPr>
          <a:xfrm>
            <a:off x="899592" y="1628800"/>
            <a:ext cx="7488832" cy="4769881"/>
          </a:xfr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Колодезная и пороховая башни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вангород 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28749" y="1484784"/>
            <a:ext cx="7562552" cy="503677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Крепость Ивангород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0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943107"/>
            <a:ext cx="4032448" cy="553607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Герб Ивангорода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Реки широкие, озера глубокие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реки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484784"/>
            <a:ext cx="4555961" cy="3543963"/>
          </a:xfrm>
        </p:spPr>
      </p:pic>
      <p:pic>
        <p:nvPicPr>
          <p:cNvPr id="6" name="Содержимое 5" descr="реки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95936" y="3356992"/>
            <a:ext cx="4872722" cy="324036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Горы высокие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горы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1" y="1052736"/>
            <a:ext cx="4659341" cy="3168352"/>
          </a:xfrm>
        </p:spPr>
      </p:pic>
      <p:pic>
        <p:nvPicPr>
          <p:cNvPr id="6" name="Содержимое 5" descr="горы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070791" y="3429000"/>
            <a:ext cx="4704463" cy="3150146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Дали – далекие…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дали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052736"/>
            <a:ext cx="5028430" cy="3456384"/>
          </a:xfrm>
        </p:spPr>
      </p:pic>
      <p:pic>
        <p:nvPicPr>
          <p:cNvPr id="6" name="Содержимое 5" descr="дали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29378" y="3284984"/>
            <a:ext cx="4917884" cy="32994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Деревушки родные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деревня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1" y="980728"/>
            <a:ext cx="4860539" cy="3240360"/>
          </a:xfrm>
        </p:spPr>
      </p:pic>
      <p:pic>
        <p:nvPicPr>
          <p:cNvPr id="6" name="Содержимое 5" descr="деревня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817000" y="3212976"/>
            <a:ext cx="5030262" cy="3357251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Церквушки заветные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церковь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5504612" cy="3096344"/>
          </a:xfrm>
        </p:spPr>
      </p:pic>
      <p:pic>
        <p:nvPicPr>
          <p:cNvPr id="6" name="Содержимое 5" descr="церковь 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76056" y="1091510"/>
            <a:ext cx="3704781" cy="5541338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0439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Трудолюбивый, открытый народ – свободно, красиво и мирно живет. Ни перед кем не кланяется, на чужое не зарится.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народ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19" y="1628800"/>
            <a:ext cx="4596277" cy="3528392"/>
          </a:xfrm>
        </p:spPr>
      </p:pic>
      <p:pic>
        <p:nvPicPr>
          <p:cNvPr id="6" name="Содержимое 5" descr="народ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748336" y="3429000"/>
            <a:ext cx="5098926" cy="317833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ливонц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484784"/>
            <a:ext cx="8229600" cy="504055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соседние государства часто нападают на Русь со всех сторон, чтобы завладеть землями русскими и ее богатством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69</TotalTime>
  <Words>225</Words>
  <Application>Microsoft Office PowerPoint</Application>
  <PresentationFormat>Экран (4:3)</PresentationFormat>
  <Paragraphs>45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Бумажная</vt:lpstr>
      <vt:lpstr>Слайд 1</vt:lpstr>
      <vt:lpstr> Широка, чудесно изукрашена – земля русская наша. Нет во всем мире страны милее и краше</vt:lpstr>
      <vt:lpstr>Реки широкие, озера глубокие</vt:lpstr>
      <vt:lpstr>Горы высокие</vt:lpstr>
      <vt:lpstr>Дали – далекие…</vt:lpstr>
      <vt:lpstr>Деревушки родные</vt:lpstr>
      <vt:lpstr>Церквушки заветные</vt:lpstr>
      <vt:lpstr>Трудолюбивый, открытый народ – свободно, красиво и мирно живет. Ни перед кем не кланяется, на чужое не зарится.</vt:lpstr>
      <vt:lpstr>А соседние государства часто нападают на Русь со всех сторон, чтобы завладеть землями русскими и ее богатством</vt:lpstr>
      <vt:lpstr>Правил в давние времена Русь царь Иван III Великий.</vt:lpstr>
      <vt:lpstr>Западные границы Руси</vt:lpstr>
      <vt:lpstr>Крепости на западных границах</vt:lpstr>
      <vt:lpstr>Крепости на западных рубежах</vt:lpstr>
      <vt:lpstr>Решил Иван III укрепить границу Руси на западе еще сильнее и присмотрел для этого место на берегу реки Нарова, на Девичьей горе, против замка ливонских рыцарей</vt:lpstr>
      <vt:lpstr>Встреча</vt:lpstr>
      <vt:lpstr>Крепость Ивангород</vt:lpstr>
      <vt:lpstr>Росла и менялась крепость Ивангород</vt:lpstr>
      <vt:lpstr>Росла и менялась крепость</vt:lpstr>
      <vt:lpstr>Две крепости</vt:lpstr>
      <vt:lpstr>550 лет стоят напротив друг друга Нарвский замок и Ивангородская крепость, защищая свои государства</vt:lpstr>
      <vt:lpstr>Схема Ивангородской крепости</vt:lpstr>
      <vt:lpstr>Башни крепости</vt:lpstr>
      <vt:lpstr>Башни крепости</vt:lpstr>
      <vt:lpstr>Колодезная и пороховая башни</vt:lpstr>
      <vt:lpstr>Крепость Ивангород</vt:lpstr>
      <vt:lpstr>Герб Ивангорода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техно</dc:creator>
  <cp:lastModifiedBy>техно</cp:lastModifiedBy>
  <cp:revision>3</cp:revision>
  <dcterms:created xsi:type="dcterms:W3CDTF">2019-10-15T09:05:11Z</dcterms:created>
  <dcterms:modified xsi:type="dcterms:W3CDTF">2019-11-06T04:16:15Z</dcterms:modified>
</cp:coreProperties>
</file>