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6" r:id="rId12"/>
    <p:sldId id="285" r:id="rId13"/>
    <p:sldId id="274" r:id="rId14"/>
    <p:sldId id="275" r:id="rId15"/>
    <p:sldId id="276" r:id="rId16"/>
    <p:sldId id="277" r:id="rId17"/>
    <p:sldId id="267" r:id="rId18"/>
    <p:sldId id="271" r:id="rId19"/>
    <p:sldId id="272" r:id="rId20"/>
    <p:sldId id="269" r:id="rId21"/>
    <p:sldId id="279" r:id="rId22"/>
    <p:sldId id="280" r:id="rId23"/>
    <p:sldId id="281" r:id="rId24"/>
    <p:sldId id="282" r:id="rId25"/>
    <p:sldId id="283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10/21/2019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510540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  <a:latin typeface="Franklin Gothic Medium Cond" pitchFamily="34" charset="0"/>
              </a:rPr>
              <a:t>И пусть поколения знают,</a:t>
            </a:r>
          </a:p>
          <a:p>
            <a:r>
              <a:rPr lang="ru-RU" sz="4400" b="1" i="1" dirty="0" smtClean="0">
                <a:solidFill>
                  <a:schemeClr val="tx1"/>
                </a:solidFill>
                <a:latin typeface="Franklin Gothic Medium Cond" pitchFamily="34" charset="0"/>
              </a:rPr>
              <a:t>И пусть поколения скорбят…</a:t>
            </a:r>
            <a:endParaRPr lang="ru-RU" sz="4400" b="1" i="1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1026" name="Picture 2" descr="http://im1-tub-ru.yandex.net/i?id=76600893b90f59223caa7c404f373167-54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505" y="2047024"/>
            <a:ext cx="5400600" cy="48109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Библиоте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76672"/>
            <a:ext cx="8686800" cy="602982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Жертвы блокадного Ленинграда были никому не нужны? SVLV - Информационный порт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0" y="3429000"/>
            <a:ext cx="4813974" cy="3312368"/>
          </a:xfrm>
          <a:prstGeom prst="rect">
            <a:avLst/>
          </a:prstGeom>
          <a:noFill/>
        </p:spPr>
      </p:pic>
      <p:pic>
        <p:nvPicPr>
          <p:cNvPr id="23556" name="Picture 4" descr="Тыл - фронту! Tverigrad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0721" y="-99391"/>
            <a:ext cx="4815637" cy="348212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511" y="-110499"/>
            <a:ext cx="4817753" cy="348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014" y="3267630"/>
            <a:ext cx="4823345" cy="376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6" y="116632"/>
            <a:ext cx="8604448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7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«Дорога жизни» в блокадном Ленинграде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&quot;Дорога жизни&quot; может превратиться в питерскую Рублёвку - Рамблер-Нов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357298"/>
            <a:ext cx="8258154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«Дорога жизни» в блокадном Ленинграде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Организация приёма эвакуируемых из блокадного Ленинграда - Русский Царь - быт, традиции и уклад жизни царской Росс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4500594" cy="3125868"/>
          </a:xfrm>
          <a:prstGeom prst="rect">
            <a:avLst/>
          </a:prstGeom>
          <a:noFill/>
        </p:spPr>
      </p:pic>
      <p:pic>
        <p:nvPicPr>
          <p:cNvPr id="36868" name="Picture 4" descr="Военное обозрение &quot; Страница 8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4337307" cy="3000396"/>
          </a:xfrm>
          <a:prstGeom prst="rect">
            <a:avLst/>
          </a:prstGeom>
          <a:noFill/>
        </p:spPr>
      </p:pic>
      <p:pic>
        <p:nvPicPr>
          <p:cNvPr id="36870" name="Picture 6" descr="Теплый Стан :: Просмотр темы - Дорога жизни. Цветок жиз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4143404" cy="2525504"/>
          </a:xfrm>
          <a:prstGeom prst="rect">
            <a:avLst/>
          </a:prstGeom>
          <a:noFill/>
        </p:spPr>
      </p:pic>
      <p:pic>
        <p:nvPicPr>
          <p:cNvPr id="36872" name="Picture 8" descr="Блокада Ленинграда в фотографиях (часть 2.) :: NoNaM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335456"/>
            <a:ext cx="3786182" cy="2522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03232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Прорыв кольца блокады  </a:t>
            </a:r>
            <a:br>
              <a:rPr lang="ru-RU" sz="3600" dirty="0" smtClean="0"/>
            </a:br>
            <a:r>
              <a:rPr lang="ru-RU" sz="3600" dirty="0" smtClean="0"/>
              <a:t>(январь 1943 г.)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История и современно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357297"/>
            <a:ext cx="8613975" cy="5312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Снятие блокады Ленинграда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27 января 1944 года - День снятия блокады Ленингра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286808" cy="5101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68952" cy="6569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Пискарёвское мемориальное кладбище – самое памятное место Санкт-Петербурга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Памятники Санкт-Петербур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817" y="1484784"/>
            <a:ext cx="8230616" cy="5241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Пискаревское мемориальное кладбище: достопримечательности, фото, видео, отзывы Путеводитель по России Страна.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1" y="0"/>
            <a:ext cx="6948264" cy="3571900"/>
          </a:xfrm>
          <a:prstGeom prst="rect">
            <a:avLst/>
          </a:prstGeom>
          <a:noFill/>
        </p:spPr>
      </p:pic>
      <p:pic>
        <p:nvPicPr>
          <p:cNvPr id="33794" name="Picture 2" descr="Пискаревское мемориальное кладбище: достопримечательности, ф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9558" y="3284984"/>
            <a:ext cx="7076450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6086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Санкт-Петербург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0day - Cофт и Видео в UA-IX - Города : HQ-фото Санкт-Петербу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838200"/>
            <a:ext cx="4494834" cy="3048000"/>
          </a:xfrm>
          <a:prstGeom prst="rect">
            <a:avLst/>
          </a:prstGeom>
          <a:noFill/>
        </p:spPr>
      </p:pic>
      <p:pic>
        <p:nvPicPr>
          <p:cNvPr id="14340" name="Picture 4" descr="Вид на Петропавловскую крепость в дни белых ночей в городе Санкт-Петербург, Россия; фото 3058557, фотограф Николай Винокуров. Ф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2912" y="3937000"/>
            <a:ext cx="4530587" cy="3020392"/>
          </a:xfrm>
          <a:prstGeom prst="rect">
            <a:avLst/>
          </a:prstGeom>
          <a:noFill/>
        </p:spPr>
      </p:pic>
      <p:pic>
        <p:nvPicPr>
          <p:cNvPr id="14342" name="Picture 6" descr="Квартиры и элитные апартаменты посуточно в СП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4267" y="914400"/>
            <a:ext cx="4449232" cy="3336924"/>
          </a:xfrm>
          <a:prstGeom prst="rect">
            <a:avLst/>
          </a:prstGeom>
          <a:noFill/>
        </p:spPr>
      </p:pic>
      <p:pic>
        <p:nvPicPr>
          <p:cNvPr id="14344" name="Picture 8" descr="Туристические маршруты и путеводители от редакции Петербург.р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946" y="3893638"/>
            <a:ext cx="4418634" cy="294575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такой огромный мир. - Где мы? - ориентирование на Окинчице и другие приключ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53536"/>
            <a:ext cx="878711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510540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  <a:latin typeface="Franklin Gothic Medium Cond" pitchFamily="34" charset="0"/>
              </a:rPr>
              <a:t>И пусть поколения знают,</a:t>
            </a:r>
          </a:p>
          <a:p>
            <a:pPr algn="ctr"/>
            <a:r>
              <a:rPr lang="ru-RU" sz="4400" b="1" i="1" dirty="0" smtClean="0">
                <a:solidFill>
                  <a:schemeClr val="tx1"/>
                </a:solidFill>
                <a:latin typeface="Franklin Gothic Medium Cond" pitchFamily="34" charset="0"/>
              </a:rPr>
              <a:t>И пусть поколения скорбят…</a:t>
            </a:r>
            <a:endParaRPr lang="ru-RU" sz="4400" b="1" i="1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1026" name="Picture 2" descr="http://im1-tub-ru.yandex.net/i?id=76600893b90f59223caa7c404f373167-54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1906342"/>
            <a:ext cx="5400600" cy="49817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Я помню. Я горжусь. - Babyblog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209" y="253536"/>
            <a:ext cx="8499582" cy="6361407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Блог Чермошенцевой Елены Анатольев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75885"/>
            <a:ext cx="7963818" cy="668211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В День памяти и скорби череповчане вспоминали сразу три войны (ВИДЕ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53536"/>
            <a:ext cx="8523763" cy="639282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34" y="253536"/>
            <a:ext cx="8376931" cy="628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В гостях у Леди Осень &quot; 2011 &quot; Май &quot; 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064" y="253536"/>
            <a:ext cx="8591872" cy="641145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Двадцать второе июня 1941 года – одна из самых печальных дат в нашей истории, начало Великой Отечественной войны.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Двадцать второе июня 1941 года - одна из самых печальных дат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38804"/>
            <a:ext cx="6512768" cy="516679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8 сентября 1941 года - </a:t>
            </a:r>
            <a:br>
              <a:rPr lang="ru-RU" dirty="0" smtClean="0"/>
            </a:br>
            <a:r>
              <a:rPr lang="ru-RU" dirty="0" smtClean="0"/>
              <a:t>начало блокады Ленинграда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Рагу из покойников Народный политолог По сути де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1452871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608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Блокадный Ленинград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Экспозиция &quot;Внутреннее пространство войны. Блокада Ленинграда в фотографиях&quot; и выставка Валеры и Наташи Черкашиных &quot;Эволюция ха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905534"/>
            <a:ext cx="4212014" cy="2846300"/>
          </a:xfrm>
          <a:prstGeom prst="rect">
            <a:avLst/>
          </a:prstGeom>
          <a:noFill/>
        </p:spPr>
      </p:pic>
      <p:pic>
        <p:nvPicPr>
          <p:cNvPr id="29700" name="Picture 4" descr="Библиотека изображений &quot;РИА Новости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51834"/>
            <a:ext cx="4271962" cy="2921255"/>
          </a:xfrm>
          <a:prstGeom prst="rect">
            <a:avLst/>
          </a:prstGeom>
          <a:noFill/>
        </p:spPr>
      </p:pic>
      <p:pic>
        <p:nvPicPr>
          <p:cNvPr id="29702" name="Picture 6" descr="Eina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354698"/>
            <a:ext cx="4186238" cy="3264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С 20 ноября 1941 года служащие, иждивенцы и дети получали по 125 г - 10970/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60648"/>
            <a:ext cx="8417018" cy="631276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46" y="206642"/>
            <a:ext cx="8710534" cy="65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8235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231" y="1524000"/>
            <a:ext cx="8229600" cy="45262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2" y="224972"/>
            <a:ext cx="8616956" cy="646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69553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err="1" smtClean="0"/>
              <a:t>Языкина</a:t>
            </a:r>
            <a:r>
              <a:rPr lang="ru-RU" sz="3200" dirty="0" smtClean="0"/>
              <a:t> (</a:t>
            </a:r>
            <a:r>
              <a:rPr lang="ru-RU" sz="3200" dirty="0" err="1" smtClean="0"/>
              <a:t>Авксентьева</a:t>
            </a:r>
            <a:r>
              <a:rPr lang="ru-RU" sz="3200" dirty="0" smtClean="0"/>
              <a:t>) Раиса Николаевна</a:t>
            </a:r>
            <a:br>
              <a:rPr lang="ru-RU" sz="3200" dirty="0" smtClean="0"/>
            </a:br>
            <a:r>
              <a:rPr lang="ru-RU" sz="3200" dirty="0" smtClean="0"/>
              <a:t>испытала на себе тяготы блокадной жизни.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40768"/>
            <a:ext cx="3816424" cy="541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669560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533</TotalTime>
  <Words>56</Words>
  <Application>Microsoft Office PowerPoint</Application>
  <PresentationFormat>Экран (4:3)</PresentationFormat>
  <Paragraphs>14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Cambria</vt:lpstr>
      <vt:lpstr>Franklin Gothic Medium Cond</vt:lpstr>
      <vt:lpstr>Rockwell</vt:lpstr>
      <vt:lpstr>Wingdings 2</vt:lpstr>
      <vt:lpstr>Литейная</vt:lpstr>
      <vt:lpstr>Презентация PowerPoint</vt:lpstr>
      <vt:lpstr>Санкт-Петербург</vt:lpstr>
      <vt:lpstr>  Двадцать второе июня 1941 года – одна из самых печальных дат в нашей истории, начало Великой Отечественной войны.</vt:lpstr>
      <vt:lpstr>8 сентября 1941 года -  начало блокады Ленинграда</vt:lpstr>
      <vt:lpstr>Блокадный Ленинград</vt:lpstr>
      <vt:lpstr>Презентация PowerPoint</vt:lpstr>
      <vt:lpstr>Презентация PowerPoint</vt:lpstr>
      <vt:lpstr>Презентация PowerPoint</vt:lpstr>
      <vt:lpstr>               Языкина (Авксентьева) Раиса Николаевна испытала на себе тяготы блокадной жизни.</vt:lpstr>
      <vt:lpstr>Презентация PowerPoint</vt:lpstr>
      <vt:lpstr>Презентация PowerPoint</vt:lpstr>
      <vt:lpstr>Презентация PowerPoint</vt:lpstr>
      <vt:lpstr>«Дорога жизни» в блокадном Ленинграде</vt:lpstr>
      <vt:lpstr>«Дорога жизни» в блокадном Ленинграде</vt:lpstr>
      <vt:lpstr>Прорыв кольца блокады   (январь 1943 г.)</vt:lpstr>
      <vt:lpstr>Снятие блокады Ленинграда </vt:lpstr>
      <vt:lpstr>Презентация PowerPoint</vt:lpstr>
      <vt:lpstr>Пискарёвское мемориальное кладбище – самое памятное место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Тимошкина</cp:lastModifiedBy>
  <cp:revision>55</cp:revision>
  <dcterms:modified xsi:type="dcterms:W3CDTF">2019-10-21T09:57:10Z</dcterms:modified>
</cp:coreProperties>
</file>