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  <p:sldId id="302" r:id="rId3"/>
    <p:sldId id="268" r:id="rId4"/>
    <p:sldId id="269" r:id="rId5"/>
    <p:sldId id="303" r:id="rId6"/>
    <p:sldId id="306" r:id="rId7"/>
    <p:sldId id="271" r:id="rId8"/>
    <p:sldId id="305" r:id="rId9"/>
    <p:sldId id="274" r:id="rId10"/>
    <p:sldId id="278" r:id="rId11"/>
    <p:sldId id="304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1899"/>
    <a:srgbClr val="FF33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5A748-8940-4F50-8D4E-8ED5D94EDD50}" type="datetimeFigureOut">
              <a:rPr lang="ru-RU"/>
              <a:pPr>
                <a:defRPr/>
              </a:pPr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BB985-E500-4A57-BAE7-0A2C244AE9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E4F07-4F81-47AD-B42B-B21D26C07104}" type="datetimeFigureOut">
              <a:rPr lang="ru-RU"/>
              <a:pPr>
                <a:defRPr/>
              </a:pPr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70D96-10E8-43B2-836C-3B0C250CC0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60610-15A2-4214-9211-E66B8B0BFC88}" type="datetimeFigureOut">
              <a:rPr lang="ru-RU"/>
              <a:pPr>
                <a:defRPr/>
              </a:pPr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A9D57-9962-4242-AC11-9D09488B9C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0BB83-5602-4D30-824D-667FBF1B2986}" type="datetimeFigureOut">
              <a:rPr lang="ru-RU"/>
              <a:pPr>
                <a:defRPr/>
              </a:pPr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F9B18-E499-403F-A220-2AC1B9EE13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624CF-AB20-4A42-82A6-6F4FB3D6FDC9}" type="datetimeFigureOut">
              <a:rPr lang="ru-RU"/>
              <a:pPr>
                <a:defRPr/>
              </a:pPr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6996D-19D1-4C0C-93A5-B68B4F7E2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82A9E-EEFA-4129-9DFB-42701C836EF9}" type="datetimeFigureOut">
              <a:rPr lang="ru-RU"/>
              <a:pPr>
                <a:defRPr/>
              </a:pPr>
              <a:t>28.02.2017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00853-EDC6-4317-8E2A-CB1B903C46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ACE30-E7EF-4DFB-BA9B-37B7CA67AA3B}" type="datetimeFigureOut">
              <a:rPr lang="ru-RU"/>
              <a:pPr>
                <a:defRPr/>
              </a:pPr>
              <a:t>28.02.2017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475D4-D3E0-47B2-A171-37E3318E75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3B24A-F9C8-4BA3-9ECE-41CD01569477}" type="datetimeFigureOut">
              <a:rPr lang="ru-RU"/>
              <a:pPr>
                <a:defRPr/>
              </a:pPr>
              <a:t>28.02.2017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929D8-6688-457A-AF0E-E6263D2D0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CB6AF-8D2A-42AB-91B9-CE879960C6E6}" type="datetimeFigureOut">
              <a:rPr lang="ru-RU"/>
              <a:pPr>
                <a:defRPr/>
              </a:pPr>
              <a:t>28.02.2017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2F9EC-81D4-4978-868A-E9F0418607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42826-9F39-43C5-B70C-B419270256E8}" type="datetimeFigureOut">
              <a:rPr lang="ru-RU"/>
              <a:pPr>
                <a:defRPr/>
              </a:pPr>
              <a:t>28.02.2017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D899E-3F34-44D5-8692-7964E763DC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55F6B-64B8-4874-AF2C-92E7EC1FCFBA}" type="datetimeFigureOut">
              <a:rPr lang="ru-RU"/>
              <a:pPr>
                <a:defRPr/>
              </a:pPr>
              <a:t>28.02.2017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179A1-2D3E-460C-920D-66515DCC97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CC31F9-A15D-4057-B4DD-B87D139A4205}" type="datetimeFigureOut">
              <a:rPr lang="ru-RU"/>
              <a:pPr>
                <a:defRPr/>
              </a:pPr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FA8BD5-711B-41C5-BFEC-E2EE511292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 advClick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pc\Desktop\&#1047;&#1072;&#1085;&#1103;&#1090;&#1080;&#1077;%201%20&#1082;&#1083;&#1072;&#1089;&#1089;\&#1092;&#1080;&#1079;&#1082;&#1091;&#1083;&#1100;&#1090;&#1084;&#1080;&#1085;&#1091;&#1090;&#1082;&#1072;.wmv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image" Target="../media/image14.png"/><Relationship Id="rId21" Type="http://schemas.openxmlformats.org/officeDocument/2006/relationships/image" Target="../media/image1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3.png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6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image" Target="../media/image13.png"/><Relationship Id="rId16" Type="http://schemas.openxmlformats.org/officeDocument/2006/relationships/image" Target="../media/image27.png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6.png"/><Relationship Id="rId10" Type="http://schemas.openxmlformats.org/officeDocument/2006/relationships/image" Target="../media/image20.png"/><Relationship Id="rId19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19.png"/><Relationship Id="rId1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pattFill prst="wdUpDiag">
            <a:fgClr>
              <a:schemeClr val="bg1"/>
            </a:fgClr>
            <a:bgClr>
              <a:srgbClr val="AA1899"/>
            </a:bgClr>
          </a:patt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320" name="Прямоугольник 11"/>
          <p:cNvSpPr>
            <a:spLocks noChangeArrowheads="1"/>
          </p:cNvSpPr>
          <p:nvPr/>
        </p:nvSpPr>
        <p:spPr bwMode="auto">
          <a:xfrm>
            <a:off x="1835696" y="512676"/>
            <a:ext cx="6948772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742950" algn="ctr"/>
            <a:endParaRPr lang="ru-RU" sz="2800" b="1" dirty="0" smtClean="0">
              <a:solidFill>
                <a:srgbClr val="002060"/>
              </a:solidFill>
              <a:latin typeface="Calibri" pitchFamily="34" charset="0"/>
              <a:cs typeface="Arial" charset="0"/>
            </a:endParaRPr>
          </a:p>
          <a:p>
            <a:pPr marL="742950" indent="-742950" algn="ctr"/>
            <a:endParaRPr lang="ru-RU" sz="2800" b="1" dirty="0" smtClean="0">
              <a:solidFill>
                <a:srgbClr val="002060"/>
              </a:solidFill>
              <a:latin typeface="Calibri" pitchFamily="34" charset="0"/>
              <a:cs typeface="Arial" charset="0"/>
            </a:endParaRPr>
          </a:p>
          <a:p>
            <a:pPr marL="742950" indent="-742950" algn="ctr"/>
            <a:r>
              <a:rPr lang="ru-RU" sz="4400" b="1" dirty="0" smtClean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Коррекционно-развивающее занятие</a:t>
            </a:r>
          </a:p>
          <a:p>
            <a:pPr marL="742950" indent="-742950" algn="ctr"/>
            <a:r>
              <a:rPr lang="ru-RU" sz="4400" b="1" smtClean="0">
                <a:solidFill>
                  <a:srgbClr val="FF0066"/>
                </a:solidFill>
                <a:latin typeface="Calibri" pitchFamily="34" charset="0"/>
                <a:cs typeface="Arial" charset="0"/>
              </a:rPr>
              <a:t>«Приключения </a:t>
            </a:r>
            <a:r>
              <a:rPr lang="ru-RU" sz="4400" b="1" dirty="0" smtClean="0">
                <a:solidFill>
                  <a:srgbClr val="FF0066"/>
                </a:solidFill>
                <a:latin typeface="Calibri" pitchFamily="34" charset="0"/>
                <a:cs typeface="Arial" charset="0"/>
              </a:rPr>
              <a:t>Незнайки»</a:t>
            </a:r>
            <a:endParaRPr lang="ru-RU" sz="4400" b="1" dirty="0">
              <a:latin typeface="Calibri" pitchFamily="34" charset="0"/>
              <a:cs typeface="Arial" charset="0"/>
            </a:endParaRPr>
          </a:p>
        </p:txBody>
      </p:sp>
      <p:pic>
        <p:nvPicPr>
          <p:cNvPr id="13321" name="Объект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516" y="188640"/>
            <a:ext cx="1978025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6" descr="C:\Documents and Settings\Владелец\Мои документы\Мои рисунки\9ac39ca05c9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3438" y="3384550"/>
            <a:ext cx="166687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55570" y="591188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. </a:t>
            </a: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амка 1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pattFill prst="wdUpDiag">
            <a:fgClr>
              <a:schemeClr val="bg1"/>
            </a:fgClr>
            <a:bgClr>
              <a:srgbClr val="AA1899"/>
            </a:bgClr>
          </a:patt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9464" name="Picture 4" descr="C:\Documents and Settings\Владелец\Мои документы\Мои рисунки\009da6457aad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3528" y="332656"/>
            <a:ext cx="98790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946150" y="4735513"/>
            <a:ext cx="588963" cy="277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" name="Picture 6" descr="C:\Documents and Settings\Владелец\Мои документы\Мои рисунки\9ac39ca05c9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488" y="4365104"/>
            <a:ext cx="1101022" cy="21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259633" y="620688"/>
            <a:ext cx="75608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A1899"/>
                </a:solidFill>
              </a:rPr>
              <a:t>Задания № 6</a:t>
            </a:r>
          </a:p>
          <a:p>
            <a:pPr algn="ctr"/>
            <a:r>
              <a:rPr lang="ru-RU" sz="3200" b="1" dirty="0" smtClean="0">
                <a:solidFill>
                  <a:srgbClr val="AA1899"/>
                </a:solidFill>
              </a:rPr>
              <a:t>«Пространственный диктант»</a:t>
            </a:r>
            <a:endParaRPr lang="ru-RU" sz="3200" dirty="0">
              <a:solidFill>
                <a:srgbClr val="AA1899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63888" y="2924944"/>
            <a:ext cx="936104" cy="9361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220072" y="2924944"/>
            <a:ext cx="936104" cy="93610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5220072" y="1628800"/>
            <a:ext cx="936104" cy="864096"/>
          </a:xfrm>
          <a:prstGeom prst="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3563888" y="4221088"/>
            <a:ext cx="936104" cy="1008112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045446" y="5085184"/>
            <a:ext cx="65434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367644" y="5085184"/>
            <a:ext cx="7825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</a:t>
            </a:r>
            <a:endParaRPr lang="ru-RU" sz="60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55576" y="5085184"/>
            <a:ext cx="74090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</a:t>
            </a:r>
            <a:endParaRPr lang="ru-RU" sz="6000" dirty="0"/>
          </a:p>
        </p:txBody>
      </p:sp>
      <p:sp>
        <p:nvSpPr>
          <p:cNvPr id="14" name="TextBox 13"/>
          <p:cNvSpPr txBox="1"/>
          <p:nvPr/>
        </p:nvSpPr>
        <p:spPr>
          <a:xfrm>
            <a:off x="4680012" y="5373216"/>
            <a:ext cx="31831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Без ошибок </a:t>
            </a:r>
            <a:r>
              <a:rPr lang="ru-RU" dirty="0" smtClean="0">
                <a:solidFill>
                  <a:srgbClr val="FF0000"/>
                </a:solidFill>
              </a:rPr>
              <a:t>– 5 баллов</a:t>
            </a:r>
          </a:p>
          <a:p>
            <a:r>
              <a:rPr lang="ru-RU" dirty="0" smtClean="0"/>
              <a:t>1 ошибка </a:t>
            </a:r>
            <a:r>
              <a:rPr lang="ru-RU" dirty="0" smtClean="0">
                <a:solidFill>
                  <a:srgbClr val="FF0000"/>
                </a:solidFill>
              </a:rPr>
              <a:t>– 4 балла</a:t>
            </a:r>
          </a:p>
          <a:p>
            <a:r>
              <a:rPr lang="ru-RU" dirty="0" smtClean="0"/>
              <a:t>2 ошибки </a:t>
            </a:r>
            <a:r>
              <a:rPr lang="ru-RU" dirty="0" smtClean="0">
                <a:solidFill>
                  <a:srgbClr val="FF0000"/>
                </a:solidFill>
              </a:rPr>
              <a:t>– 3 балла</a:t>
            </a:r>
          </a:p>
          <a:p>
            <a:r>
              <a:rPr lang="ru-RU" dirty="0" smtClean="0"/>
              <a:t>3 ошибки и более </a:t>
            </a:r>
            <a:r>
              <a:rPr lang="ru-RU" dirty="0" smtClean="0">
                <a:solidFill>
                  <a:srgbClr val="FF0000"/>
                </a:solidFill>
              </a:rPr>
              <a:t>– 2 балла</a:t>
            </a:r>
          </a:p>
          <a:p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  <p:bldP spid="27" grpId="0" animBg="1"/>
      <p:bldP spid="29" grpId="0" animBg="1"/>
      <p:bldP spid="30" grpId="0"/>
      <p:bldP spid="31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амка 1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pattFill prst="wdUpDiag">
            <a:fgClr>
              <a:schemeClr val="bg1"/>
            </a:fgClr>
            <a:bgClr>
              <a:srgbClr val="AA1899"/>
            </a:bgClr>
          </a:patt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9464" name="Picture 4" descr="C:\Documents and Settings\Владелец\Мои документы\Мои рисунки\009da6457aad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3528" y="332656"/>
            <a:ext cx="73177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946150" y="4735513"/>
            <a:ext cx="588963" cy="277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" name="Picture 6" descr="C:\Documents and Settings\Владелец\Мои документы\Мои рисунки\9ac39ca05c9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365104"/>
            <a:ext cx="1101022" cy="21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259632" y="476672"/>
            <a:ext cx="6840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A1899"/>
                </a:solidFill>
              </a:rPr>
              <a:t>Рефлексия </a:t>
            </a:r>
            <a:endParaRPr lang="ru-RU" sz="3200" dirty="0">
              <a:solidFill>
                <a:srgbClr val="AA1899"/>
              </a:solidFill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547664" y="1268760"/>
            <a:ext cx="45365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Инструкция: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«Оцени свое настроение»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323528" y="1844824"/>
          <a:ext cx="7560840" cy="4608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2520280"/>
                <a:gridCol w="2520280"/>
              </a:tblGrid>
              <a:tr h="19497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587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Отличное настроение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Хорошее настроение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Плохое настроение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8675" name="Улыбающееся лицо 1"/>
          <p:cNvSpPr>
            <a:spLocks noChangeArrowheads="1"/>
          </p:cNvSpPr>
          <p:nvPr/>
        </p:nvSpPr>
        <p:spPr bwMode="auto">
          <a:xfrm>
            <a:off x="395536" y="1916832"/>
            <a:ext cx="2304256" cy="1800200"/>
          </a:xfrm>
          <a:prstGeom prst="smileyFace">
            <a:avLst>
              <a:gd name="adj" fmla="val 4653"/>
            </a:avLst>
          </a:prstGeom>
          <a:solidFill>
            <a:srgbClr val="00B050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Улыбающееся лицо 2"/>
          <p:cNvSpPr>
            <a:spLocks noChangeArrowheads="1"/>
          </p:cNvSpPr>
          <p:nvPr/>
        </p:nvSpPr>
        <p:spPr bwMode="auto">
          <a:xfrm>
            <a:off x="2915816" y="1916832"/>
            <a:ext cx="2304256" cy="1728192"/>
          </a:xfrm>
          <a:prstGeom prst="smileyFace">
            <a:avLst>
              <a:gd name="adj" fmla="val -347"/>
            </a:avLst>
          </a:prstGeom>
          <a:solidFill>
            <a:srgbClr val="FFFF00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3" name="Улыбающееся лицо 3"/>
          <p:cNvSpPr>
            <a:spLocks noChangeArrowheads="1"/>
          </p:cNvSpPr>
          <p:nvPr/>
        </p:nvSpPr>
        <p:spPr bwMode="auto">
          <a:xfrm>
            <a:off x="5436096" y="1988840"/>
            <a:ext cx="2304256" cy="1728192"/>
          </a:xfrm>
          <a:prstGeom prst="smileyFace">
            <a:avLst>
              <a:gd name="adj" fmla="val -4653"/>
            </a:avLst>
          </a:prstGeom>
          <a:solidFill>
            <a:srgbClr val="FF0000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pattFill prst="wdUpDiag">
            <a:fgClr>
              <a:schemeClr val="bg1"/>
            </a:fgClr>
            <a:bgClr>
              <a:srgbClr val="AA1899"/>
            </a:bgClr>
          </a:patt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4355" name="Picture 6" descr="C:\Users\Анжелика\Desktop\Грибная поляна\Элементы\Трава 2.png"/>
          <p:cNvPicPr>
            <a:picLocks noChangeAspect="1" noChangeArrowheads="1"/>
          </p:cNvPicPr>
          <p:nvPr/>
        </p:nvPicPr>
        <p:blipFill>
          <a:blip r:embed="rId2" cstate="print"/>
          <a:srcRect r="-642"/>
          <a:stretch>
            <a:fillRect/>
          </a:stretch>
        </p:blipFill>
        <p:spPr bwMode="auto">
          <a:xfrm>
            <a:off x="538163" y="6015038"/>
            <a:ext cx="2462212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6" name="Picture 6" descr="C:\Users\Анжелика\Desktop\Грибная поляна\Элементы\Трава 2.png"/>
          <p:cNvPicPr>
            <a:picLocks noChangeAspect="1" noChangeArrowheads="1"/>
          </p:cNvPicPr>
          <p:nvPr/>
        </p:nvPicPr>
        <p:blipFill>
          <a:blip r:embed="rId3" cstate="print"/>
          <a:srcRect r="-642"/>
          <a:stretch>
            <a:fillRect/>
          </a:stretch>
        </p:blipFill>
        <p:spPr bwMode="auto">
          <a:xfrm>
            <a:off x="2568575" y="6015038"/>
            <a:ext cx="23955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7" name="Picture 6" descr="C:\Users\Анжелика\Desktop\Грибная поляна\Элементы\Трава 2.png"/>
          <p:cNvPicPr>
            <a:picLocks noChangeAspect="1" noChangeArrowheads="1"/>
          </p:cNvPicPr>
          <p:nvPr/>
        </p:nvPicPr>
        <p:blipFill>
          <a:blip r:embed="rId4" cstate="print"/>
          <a:srcRect l="-642"/>
          <a:stretch>
            <a:fillRect/>
          </a:stretch>
        </p:blipFill>
        <p:spPr bwMode="auto">
          <a:xfrm>
            <a:off x="4543425" y="6015038"/>
            <a:ext cx="23955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8" name="Picture 6" descr="C:\Users\Анжелика\Desktop\Грибная поляна\Элементы\Трава 2.png"/>
          <p:cNvPicPr>
            <a:picLocks noChangeAspect="1" noChangeArrowheads="1"/>
          </p:cNvPicPr>
          <p:nvPr/>
        </p:nvPicPr>
        <p:blipFill>
          <a:blip r:embed="rId4" cstate="print"/>
          <a:srcRect l="-642"/>
          <a:stretch>
            <a:fillRect/>
          </a:stretch>
        </p:blipFill>
        <p:spPr bwMode="auto">
          <a:xfrm>
            <a:off x="6289675" y="6015038"/>
            <a:ext cx="23955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9" name="Picture 4" descr="C:\Documents and Settings\Владелец\Мои документы\Мои рисунки\009da6457aad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95536" y="476672"/>
            <a:ext cx="836017" cy="164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2" name="Picture 3" descr="C:\Users\Анжелика\Desktop\Грибная поляна\Элементы\Ромашка 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6145213"/>
            <a:ext cx="50641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3" name="Picture 2" descr="C:\Users\Анжелика\Desktop\Грибная поляна\Элементы\Ромашка .png"/>
          <p:cNvPicPr>
            <a:picLocks noChangeAspect="1" noChangeArrowheads="1"/>
          </p:cNvPicPr>
          <p:nvPr/>
        </p:nvPicPr>
        <p:blipFill>
          <a:blip r:embed="rId7" cstate="print"/>
          <a:srcRect b="-2335"/>
          <a:stretch>
            <a:fillRect/>
          </a:stretch>
        </p:blipFill>
        <p:spPr bwMode="auto">
          <a:xfrm>
            <a:off x="5375275" y="6276975"/>
            <a:ext cx="390525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4" name="Picture 8" descr="C:\Users\Анжелика\Desktop\Грибная поляна\Элементы\Цветы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46325" y="6049963"/>
            <a:ext cx="1414463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5" name="Picture 7" descr="C:\Users\Анжелика\Desktop\Грибная поляна\Элементы\Трава 3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4763" y="6092825"/>
            <a:ext cx="56356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6" name="Picture 7" descr="C:\Users\Анжелика\Desktop\Грибная поляна\Элементы\Трава 3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8438" y="6102350"/>
            <a:ext cx="5635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7" name="Picture 8" descr="C:\Users\Анжелика\Desktop\Грибная поляна\Элементы\Цветы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18200" y="6026150"/>
            <a:ext cx="1414463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8" name="Picture 8" descr="C:\Users\Анжелика\Desktop\Грибная поляна\Элементы\Цветы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0325" y="6061075"/>
            <a:ext cx="1414463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3" name="Picture 6" descr="C:\Documents and Settings\Владелец\Мои документы\Мои рисунки\9ac39ca05c90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52320" y="3976265"/>
            <a:ext cx="1209675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971600" y="1668864"/>
            <a:ext cx="7488832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AA18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Разминка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«А что это у человека?»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птицы крыло, а у человека- 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зверя лапа, а у человека - 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конфеты фантик, а у человека – 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льва пасть – а у человека - 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машины мотор, а у человека- 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title"/>
          </p:nvPr>
        </p:nvSpPr>
        <p:spPr>
          <a:xfrm>
            <a:off x="1331640" y="332656"/>
            <a:ext cx="7380820" cy="1143000"/>
          </a:xfrm>
        </p:spPr>
        <p:txBody>
          <a:bodyPr/>
          <a:lstStyle/>
          <a:p>
            <a:r>
              <a:rPr lang="ru-RU" sz="4000" dirty="0" smtClean="0">
                <a:solidFill>
                  <a:srgbClr val="AA18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AA18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AA1899"/>
                </a:solidFill>
                <a:latin typeface="Times New Roman" pitchFamily="18" charset="0"/>
                <a:cs typeface="Times New Roman" pitchFamily="18" charset="0"/>
              </a:rPr>
              <a:t>Помоги Незнайке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AA18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AA18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5652120" y="2132856"/>
            <a:ext cx="1024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(рука)</a:t>
            </a:r>
            <a:endParaRPr lang="ru-RU" sz="2400" dirty="0"/>
          </a:p>
        </p:txBody>
      </p:sp>
      <p:sp>
        <p:nvSpPr>
          <p:cNvPr id="41" name="TextBox 40"/>
          <p:cNvSpPr txBox="1"/>
          <p:nvPr/>
        </p:nvSpPr>
        <p:spPr>
          <a:xfrm>
            <a:off x="5652120" y="2636912"/>
            <a:ext cx="10082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(нога)</a:t>
            </a:r>
            <a:endParaRPr lang="ru-RU" sz="2400" dirty="0"/>
          </a:p>
        </p:txBody>
      </p:sp>
      <p:sp>
        <p:nvSpPr>
          <p:cNvPr id="42" name="TextBox 41"/>
          <p:cNvSpPr txBox="1"/>
          <p:nvPr/>
        </p:nvSpPr>
        <p:spPr>
          <a:xfrm>
            <a:off x="6300192" y="3212976"/>
            <a:ext cx="2285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(кожа, одежда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5724128" y="3789040"/>
            <a:ext cx="867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(рот)</a:t>
            </a:r>
            <a:endParaRPr lang="ru-RU" sz="2400" dirty="0"/>
          </a:p>
        </p:txBody>
      </p:sp>
      <p:sp>
        <p:nvSpPr>
          <p:cNvPr id="44" name="TextBox 43"/>
          <p:cNvSpPr txBox="1"/>
          <p:nvPr/>
        </p:nvSpPr>
        <p:spPr>
          <a:xfrm>
            <a:off x="5904650" y="4335487"/>
            <a:ext cx="14036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(сердце)</a:t>
            </a:r>
            <a:endParaRPr lang="ru-RU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амка 1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pattFill prst="wdUpDiag">
            <a:fgClr>
              <a:schemeClr val="bg1"/>
            </a:fgClr>
            <a:bgClr>
              <a:srgbClr val="AA1899"/>
            </a:bgClr>
          </a:patt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381" name="Picture 4" descr="C:\Documents and Settings\Владелец\Мои документы\Мои рисунки\009da6457aad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95536" y="260648"/>
            <a:ext cx="819127" cy="1614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946150" y="4735513"/>
            <a:ext cx="588963" cy="277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39552" y="2708920"/>
            <a:ext cx="784887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5313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Расположи время суток в правильном порядке (подпиши цифры)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53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День     вечер      утро     ночь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2241550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(2)          (3)          ( 1)        (4)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5313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Расположи времена года в правильном порядке (подпиши цифры)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53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Весна          осень           зима          лето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703388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(2)                (4)                (1)             (3)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5313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Расположи дни недели в правильном порядке (подпиши цифры)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53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Среда   понедельник   вторник    четверг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524000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(3)                (1)	            (2)            (4)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75656" y="476672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AA1899"/>
                </a:solidFill>
              </a:rPr>
              <a:t>Задание № 1 «Восстанови порядок»</a:t>
            </a:r>
          </a:p>
          <a:p>
            <a:endParaRPr lang="ru-RU" dirty="0" smtClean="0">
              <a:solidFill>
                <a:srgbClr val="AA1899"/>
              </a:solidFill>
            </a:endParaRPr>
          </a:p>
          <a:p>
            <a:r>
              <a:rPr lang="ru-RU" dirty="0" smtClean="0">
                <a:solidFill>
                  <a:srgbClr val="AA1899"/>
                </a:solidFill>
              </a:rPr>
              <a:t> </a:t>
            </a:r>
            <a:endParaRPr lang="ru-RU" dirty="0">
              <a:solidFill>
                <a:srgbClr val="AA1899"/>
              </a:solidFill>
            </a:endParaRPr>
          </a:p>
        </p:txBody>
      </p:sp>
      <p:pic>
        <p:nvPicPr>
          <p:cNvPr id="27" name="Picture 6" descr="C:\Documents and Settings\Владелец\Мои документы\Мои рисунки\9ac39ca05c9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4437112"/>
            <a:ext cx="993651" cy="197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28"/>
          <p:cNvSpPr txBox="1"/>
          <p:nvPr/>
        </p:nvSpPr>
        <p:spPr>
          <a:xfrm>
            <a:off x="1331640" y="1268760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Инструкция:</a:t>
            </a:r>
            <a:r>
              <a:rPr lang="ru-RU" dirty="0" smtClean="0"/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Расположи в правильном порядке</a:t>
            </a:r>
            <a:r>
              <a:rPr lang="ru-RU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(подпиши цифры)</a:t>
            </a:r>
          </a:p>
          <a:p>
            <a:r>
              <a:rPr lang="ru-RU" sz="2000" dirty="0" smtClean="0">
                <a:solidFill>
                  <a:srgbClr val="AA1899"/>
                </a:solidFill>
                <a:latin typeface="Arial" pitchFamily="34" charset="0"/>
                <a:cs typeface="Arial" pitchFamily="34" charset="0"/>
              </a:rPr>
              <a:t>Например: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март      январь     апрель     февраль</a:t>
            </a:r>
          </a:p>
          <a:p>
            <a:r>
              <a:rPr lang="ru-RU" sz="2400" dirty="0" smtClean="0">
                <a:solidFill>
                  <a:srgbClr val="AA1899"/>
                </a:solidFill>
                <a:latin typeface="Arial" pitchFamily="34" charset="0"/>
                <a:cs typeface="Arial" pitchFamily="34" charset="0"/>
              </a:rPr>
              <a:t>                 (   )         (  )         (  )           (   ) </a:t>
            </a:r>
            <a:endParaRPr lang="ru-RU" sz="2400" dirty="0">
              <a:solidFill>
                <a:srgbClr val="AA18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071796" y="2204864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AA1899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6520068" y="2204864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AA1899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4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883664" y="2204864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AA1899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24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5187920" y="2204864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AA1899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амка 1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pattFill prst="wdUpDiag">
            <a:fgClr>
              <a:schemeClr val="bg1"/>
            </a:fgClr>
            <a:bgClr>
              <a:srgbClr val="AA1899"/>
            </a:bgClr>
          </a:patt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6392" name="Picture 4" descr="C:\Documents and Settings\Владелец\Мои документы\Мои рисунки\009da6457aad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95536" y="260648"/>
            <a:ext cx="857173" cy="168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946150" y="4735513"/>
            <a:ext cx="588963" cy="277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899592" y="2492896"/>
          <a:ext cx="7056783" cy="2808312"/>
        </p:xfrm>
        <a:graphic>
          <a:graphicData uri="http://schemas.openxmlformats.org/drawingml/2006/table">
            <a:tbl>
              <a:tblPr/>
              <a:tblGrid>
                <a:gridCol w="1673258"/>
                <a:gridCol w="1672191"/>
                <a:gridCol w="334102"/>
                <a:gridCol w="1703974"/>
                <a:gridCol w="1673258"/>
              </a:tblGrid>
              <a:tr h="7165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Segoe UI"/>
                        </a:rPr>
                        <a:t>шля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spc="100" dirty="0" err="1">
                          <a:latin typeface="Times New Roman"/>
                          <a:ea typeface="Times New Roman"/>
                          <a:cs typeface="Segoe UI"/>
                        </a:rPr>
                        <a:t>ка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Segoe UI"/>
                        <a:ea typeface="Times New Roman"/>
                        <a:cs typeface="Segoe U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Segoe UI"/>
                        </a:rPr>
                        <a:t>пче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Segoe UI"/>
                        </a:rPr>
                        <a:t>ша</a:t>
                      </a:r>
                      <a:endParaRPr lang="ru-RU" sz="180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Segoe UI"/>
                        </a:rPr>
                        <a:t>туф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Segoe UI"/>
                        </a:rPr>
                        <a:t>на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Segoe UI"/>
                        <a:ea typeface="Times New Roman"/>
                        <a:cs typeface="Segoe U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Segoe UI"/>
                        </a:rPr>
                        <a:t>за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Segoe UI"/>
                        </a:rPr>
                        <a:t>ка</a:t>
                      </a:r>
                      <a:endParaRPr lang="ru-RU" sz="180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5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Segoe UI"/>
                        </a:rPr>
                        <a:t>ут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Segoe UI"/>
                        </a:rPr>
                        <a:t>ли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Segoe UI"/>
                        <a:ea typeface="Times New Roman"/>
                        <a:cs typeface="Segoe U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Segoe UI"/>
                        </a:rPr>
                        <a:t>гру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Segoe UI"/>
                        </a:rPr>
                        <a:t>яц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Segoe UI"/>
                        </a:rPr>
                        <a:t> вес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Segoe UI"/>
                        </a:rPr>
                        <a:t>па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Segoe UI"/>
                        <a:ea typeface="Times New Roman"/>
                        <a:cs typeface="Segoe U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Segoe UI"/>
                        </a:rPr>
                        <a:t>мис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Segoe UI"/>
                        </a:rPr>
                        <a:t>ла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547664" y="418402"/>
            <a:ext cx="7056784" cy="86177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AA18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№ 2 «Половинки слов»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AA18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6" descr="C:\Documents and Settings\Владелец\Мои документы\Мои рисунки\9ac39ca05c9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4365104"/>
            <a:ext cx="1064803" cy="2117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28"/>
          <p:cNvSpPr txBox="1"/>
          <p:nvPr/>
        </p:nvSpPr>
        <p:spPr>
          <a:xfrm>
            <a:off x="1475656" y="1124744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Инструкция: </a:t>
            </a:r>
            <a:r>
              <a:rPr lang="ru-RU" dirty="0" smtClean="0"/>
              <a:t>Соедини половинки слов так, чтобы получились  целые слова</a:t>
            </a:r>
          </a:p>
          <a:p>
            <a:r>
              <a:rPr lang="ru-RU" dirty="0" smtClean="0">
                <a:solidFill>
                  <a:srgbClr val="AA1899"/>
                </a:solidFill>
              </a:rPr>
              <a:t>Например:</a:t>
            </a:r>
            <a:r>
              <a:rPr lang="ru-RU" dirty="0" smtClean="0"/>
              <a:t> </a:t>
            </a:r>
            <a:r>
              <a:rPr lang="ru-RU" dirty="0" err="1" smtClean="0"/>
              <a:t>Шля-па</a:t>
            </a:r>
            <a:endParaRPr lang="ru-RU" dirty="0" smtClean="0"/>
          </a:p>
          <a:p>
            <a:endParaRPr lang="ru-RU" dirty="0"/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1979712" y="2636912"/>
            <a:ext cx="1260140" cy="216024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1979712" y="3392996"/>
            <a:ext cx="1260140" cy="684076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1907704" y="2636912"/>
            <a:ext cx="1296144" cy="144016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1943708" y="3392996"/>
            <a:ext cx="1296144" cy="1404156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5724128" y="2636912"/>
            <a:ext cx="1260140" cy="216024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5724128" y="3392996"/>
            <a:ext cx="1260140" cy="684076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V="1">
            <a:off x="5652120" y="2636912"/>
            <a:ext cx="1296144" cy="144016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V="1">
            <a:off x="5688124" y="3392996"/>
            <a:ext cx="1296144" cy="1404156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амка 1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pattFill prst="wdUpDiag">
            <a:fgClr>
              <a:schemeClr val="bg1"/>
            </a:fgClr>
            <a:bgClr>
              <a:srgbClr val="AA1899"/>
            </a:bgClr>
          </a:patt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6392" name="Picture 4" descr="C:\Documents and Settings\Владелец\Мои документы\Мои рисунки\009da6457aad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95536" y="260648"/>
            <a:ext cx="857173" cy="168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946150" y="4735513"/>
            <a:ext cx="588963" cy="277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547664" y="418402"/>
            <a:ext cx="7056784" cy="86177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AA18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№ 3 «Шифровальщик»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AA18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6" descr="C:\Documents and Settings\Владелец\Мои документы\Мои рисунки\9ac39ca05c9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4365104"/>
            <a:ext cx="1064803" cy="2117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115616" y="2492896"/>
          <a:ext cx="7056787" cy="1152128"/>
        </p:xfrm>
        <a:graphic>
          <a:graphicData uri="http://schemas.openxmlformats.org/drawingml/2006/table">
            <a:tbl>
              <a:tblPr/>
              <a:tblGrid>
                <a:gridCol w="709136"/>
                <a:gridCol w="706929"/>
                <a:gridCol w="706929"/>
                <a:gridCol w="701044"/>
                <a:gridCol w="706194"/>
                <a:gridCol w="706194"/>
                <a:gridCol w="706194"/>
                <a:gridCol w="706929"/>
                <a:gridCol w="701044"/>
                <a:gridCol w="706194"/>
              </a:tblGrid>
              <a:tr h="600312"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816"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80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800" dirty="0">
                        <a:latin typeface="Segoe U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095836" y="3861048"/>
            <a:ext cx="324036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AA189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Пример: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1,  4,  1,  4 – …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3,  4,  3,  4 - 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10,  9,  3 - 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8,  2,  7 -  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5,  9,  6 - 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5,  4,  6 - 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03648" y="1556792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/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Инструкция: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Используя шифр, найди слова, спрятанные за этими цифрами. 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12160" y="3825044"/>
            <a:ext cx="3738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28184" y="3825044"/>
            <a:ext cx="327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08850" y="3825044"/>
            <a:ext cx="3593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endParaRPr lang="ru-RU" sz="2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624228" y="3825044"/>
            <a:ext cx="327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88024" y="4437112"/>
            <a:ext cx="9925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а </a:t>
            </a:r>
            <a:r>
              <a:rPr lang="ru-RU" sz="2000" b="1" dirty="0" err="1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</a:t>
            </a:r>
            <a:endParaRPr lang="ru-RU" sz="2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752020" y="4797152"/>
            <a:ext cx="7665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 у </a:t>
            </a:r>
            <a:r>
              <a:rPr lang="ru-RU" sz="2000" b="1" dirty="0" err="1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</a:t>
            </a:r>
            <a:endParaRPr lang="ru-RU" sz="2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752020" y="5121188"/>
            <a:ext cx="7809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о с</a:t>
            </a:r>
            <a:endParaRPr lang="ru-RU" sz="2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569415" y="5373216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 у к </a:t>
            </a:r>
            <a:endParaRPr lang="ru-RU" sz="2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535996" y="5687960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 а к</a:t>
            </a:r>
            <a:r>
              <a:rPr lang="ru-RU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2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зкультминутк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8510" y="836712"/>
            <a:ext cx="9153017" cy="5148572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3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5" descr="C:\Users\Анжелика\Desktop\Грибная поляна\Элементы\Дорожк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363" y="3035300"/>
            <a:ext cx="9234487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6" descr="C:\Users\Анжелика\Desktop\Грибная поляна\Элементы\Трава 2.png"/>
          <p:cNvPicPr>
            <a:picLocks noChangeAspect="1" noChangeArrowheads="1"/>
          </p:cNvPicPr>
          <p:nvPr/>
        </p:nvPicPr>
        <p:blipFill>
          <a:blip r:embed="rId3" cstate="print"/>
          <a:srcRect r="-642"/>
          <a:stretch>
            <a:fillRect/>
          </a:stretch>
        </p:blipFill>
        <p:spPr bwMode="auto">
          <a:xfrm>
            <a:off x="323850" y="3290888"/>
            <a:ext cx="8569325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Рамка 1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pattFill prst="wdUpDiag">
            <a:fgClr>
              <a:schemeClr val="bg1"/>
            </a:fgClr>
            <a:bgClr>
              <a:srgbClr val="AA1899"/>
            </a:bgClr>
          </a:patt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7418" name="Picture 4" descr="C:\Documents and Settings\Владелец\Мои документы\Мои рисунки\009da6457aad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51520" y="260648"/>
            <a:ext cx="864096" cy="1700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946150" y="4735513"/>
            <a:ext cx="588963" cy="277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4" name="Picture 5" descr="C:\Users\Анжелика\Desktop\Грибная поляна\Элементы\Гриб 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3861048"/>
            <a:ext cx="6794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" descr="C:\Users\Анжелика\Desktop\Грибная поляна\Элементы\Гриб 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4005064"/>
            <a:ext cx="595312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5" name="Picture 2" descr="C:\Users\Анжелика\Desktop\Грибная поляна\Элементы\Листья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147974">
            <a:off x="3333750" y="4378325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7" descr="C:\Users\Анжелика\Desktop\Грибная поляна\Элементы\Гриб 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8184" y="3501008"/>
            <a:ext cx="611187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9" name="Picture 2" descr="C:\Documents and Settings\Владелец\Мои документы\Мои рисунки\1aa970ef261f[1]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850" y="2809875"/>
            <a:ext cx="2205038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0" name="Picture 2" descr="C:\Documents and Settings\Владелец\Мои документы\Мои рисунки\1aa970ef261f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35113" y="2974975"/>
            <a:ext cx="1560512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1" name="Picture 2" descr="C:\Documents and Settings\Владелец\Мои документы\Мои рисунки\1aa970ef261f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01738" y="3478213"/>
            <a:ext cx="1560512" cy="110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4" name="Picture 2" descr="C:\Users\Анжелика\Desktop\Грибная поляна\Элементы\Бабочки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80312" y="2924944"/>
            <a:ext cx="6286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9" name="Picture 3" descr="C:\Users\Анжелика\Desktop\Грибная поляна\Элементы\Ромашка 2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808413" y="3605213"/>
            <a:ext cx="427037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0" name="Picture 7" descr="C:\Users\Анжелика\Desktop\Грибная поляна\Элементы\Трава 3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29338" y="4211638"/>
            <a:ext cx="59372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2" name="Picture 8" descr="C:\Users\Анжелика\Desktop\Грибная поляна\Элементы\Цветы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978025" y="3592513"/>
            <a:ext cx="2554288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3" name="Picture 8" descr="C:\Users\Анжелика\Desktop\Грибная поляна\Элементы\Улитка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995936" y="2708920"/>
            <a:ext cx="936104" cy="749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4" name="Picture 7" descr="C:\Users\Анжелика\Desktop\Грибная поляна\Элементы\Трава 3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162425" y="3767138"/>
            <a:ext cx="59531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5" name="Picture 7" descr="C:\Users\Анжелика\Desktop\Грибная поляна\Элементы\Трава 3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86263" y="3822700"/>
            <a:ext cx="59531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6" name="Picture 7" descr="C:\Users\Анжелика\Desktop\Грибная поляна\Элементы\Трава 3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1850" y="3822700"/>
            <a:ext cx="5937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7" name="Picture 4" descr="C:\Users\Анжелика\Desktop\Грибная поляна\Элементы\Солнце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475656" y="1484784"/>
            <a:ext cx="1316038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 descr="C:\Documents and Settings\Владелец\Мои документы\Мои рисунки\bcaab767607a[1].png"/>
          <p:cNvPicPr>
            <a:picLocks noChangeAspect="1" noChangeArrowheads="1"/>
          </p:cNvPicPr>
          <p:nvPr/>
        </p:nvPicPr>
        <p:blipFill>
          <a:blip r:embed="rId17" cstate="print"/>
          <a:srcRect l="-14"/>
          <a:stretch>
            <a:fillRect/>
          </a:stretch>
        </p:blipFill>
        <p:spPr bwMode="auto">
          <a:xfrm>
            <a:off x="5364088" y="2060848"/>
            <a:ext cx="1096159" cy="86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 descr="C:\Documents and Settings\Владелец\Мои документы\Мои рисунки\bcaab767607a[1]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084168" y="2348880"/>
            <a:ext cx="875923" cy="68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3" descr="C:\Documents and Settings\Владелец\Мои документы\Мои рисунки\a108f81454d6[1]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39552" y="4725144"/>
            <a:ext cx="1557337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3" descr="C:\Documents and Settings\Владелец\Мои документы\Мои рисунки\a108f81454d6[1]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flipH="1">
            <a:off x="2123726" y="4797152"/>
            <a:ext cx="1413321" cy="1413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6" descr="C:\Users\Анжелика\Desktop\Новая папка\муравьишки\пнг\муравьишки пнг (2)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flipH="1">
            <a:off x="2483768" y="2636912"/>
            <a:ext cx="855778" cy="1272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Box 48"/>
          <p:cNvSpPr txBox="1"/>
          <p:nvPr/>
        </p:nvSpPr>
        <p:spPr>
          <a:xfrm>
            <a:off x="2411760" y="404664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AA1899"/>
                </a:solidFill>
              </a:rPr>
              <a:t>Задание № 4 «Запомни»</a:t>
            </a:r>
            <a:endParaRPr lang="ru-RU" sz="3200" b="1" dirty="0">
              <a:solidFill>
                <a:srgbClr val="AA1899"/>
              </a:solidFill>
            </a:endParaRPr>
          </a:p>
        </p:txBody>
      </p:sp>
      <p:pic>
        <p:nvPicPr>
          <p:cNvPr id="50" name="Picture 6" descr="C:\Documents and Settings\Владелец\Мои документы\Мои рисунки\9ac39ca05c90[1].pn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812360" y="4653136"/>
            <a:ext cx="956150" cy="1901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TextBox 50"/>
          <p:cNvSpPr txBox="1"/>
          <p:nvPr/>
        </p:nvSpPr>
        <p:spPr>
          <a:xfrm>
            <a:off x="1979712" y="980728"/>
            <a:ext cx="3740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Инструкция: </a:t>
            </a:r>
            <a:r>
              <a:rPr lang="ru-RU" dirty="0" smtClean="0"/>
              <a:t>Запомни и нарисуй</a:t>
            </a: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5" descr="C:\Users\Анжелика\Desktop\Грибная поляна\Элементы\Дорожк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140968"/>
            <a:ext cx="9234487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6" descr="C:\Users\Анжелика\Desktop\Грибная поляна\Элементы\Трава 2.png"/>
          <p:cNvPicPr>
            <a:picLocks noChangeAspect="1" noChangeArrowheads="1"/>
          </p:cNvPicPr>
          <p:nvPr/>
        </p:nvPicPr>
        <p:blipFill>
          <a:blip r:embed="rId3" cstate="print"/>
          <a:srcRect r="-642"/>
          <a:stretch>
            <a:fillRect/>
          </a:stretch>
        </p:blipFill>
        <p:spPr bwMode="auto">
          <a:xfrm>
            <a:off x="287524" y="3537012"/>
            <a:ext cx="8569325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Рамка 1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pattFill prst="wdUpDiag">
            <a:fgClr>
              <a:schemeClr val="bg1"/>
            </a:fgClr>
            <a:bgClr>
              <a:srgbClr val="AA1899"/>
            </a:bgClr>
          </a:patt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7418" name="Picture 4" descr="C:\Documents and Settings\Владелец\Мои документы\Мои рисунки\009da6457aad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51520" y="260648"/>
            <a:ext cx="864096" cy="1700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946150" y="4735513"/>
            <a:ext cx="588963" cy="277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4" name="Picture 5" descr="C:\Users\Анжелика\Desktop\Грибная поляна\Элементы\Гриб 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3861048"/>
            <a:ext cx="6794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" descr="C:\Users\Анжелика\Desktop\Грибная поляна\Элементы\Гриб 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4005064"/>
            <a:ext cx="595312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5" name="Picture 2" descr="C:\Users\Анжелика\Desktop\Грибная поляна\Элементы\Листья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147974">
            <a:off x="3333750" y="4378325"/>
            <a:ext cx="412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7" descr="C:\Users\Анжелика\Desktop\Грибная поляна\Элементы\Гриб 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8184" y="3501008"/>
            <a:ext cx="611187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9" name="Picture 2" descr="C:\Documents and Settings\Владелец\Мои документы\Мои рисунки\1aa970ef261f[1]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888940"/>
            <a:ext cx="2205038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0" name="Picture 2" descr="C:\Documents and Settings\Владелец\Мои документы\Мои рисунки\1aa970ef261f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03648" y="3032956"/>
            <a:ext cx="1560512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1" name="Picture 2" descr="C:\Documents and Settings\Владелец\Мои документы\Мои рисунки\1aa970ef261f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01738" y="3478213"/>
            <a:ext cx="1560512" cy="110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4" name="Picture 2" descr="C:\Users\Анжелика\Desktop\Грибная поляна\Элементы\Бабочки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80312" y="2796588"/>
            <a:ext cx="792088" cy="62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0" name="Picture 7" descr="C:\Users\Анжелика\Desktop\Грибная поляна\Элементы\Трава 3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29338" y="4211638"/>
            <a:ext cx="59372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2" name="Picture 8" descr="C:\Users\Анжелика\Desktop\Грибная поляна\Элементы\Цветы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347864" y="3897052"/>
            <a:ext cx="2554288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3" name="Picture 8" descr="C:\Users\Анжелика\Desktop\Грибная поляна\Элементы\Улитка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103948" y="2960948"/>
            <a:ext cx="936104" cy="749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7" name="Picture 4" descr="C:\Users\Анжелика\Desktop\Грибная поляна\Элементы\Солнце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475656" y="1484784"/>
            <a:ext cx="1316038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 descr="C:\Documents and Settings\Владелец\Мои документы\Мои рисунки\bcaab767607a[1].png"/>
          <p:cNvPicPr>
            <a:picLocks noChangeAspect="1" noChangeArrowheads="1"/>
          </p:cNvPicPr>
          <p:nvPr/>
        </p:nvPicPr>
        <p:blipFill>
          <a:blip r:embed="rId16" cstate="print"/>
          <a:srcRect l="-14"/>
          <a:stretch>
            <a:fillRect/>
          </a:stretch>
        </p:blipFill>
        <p:spPr bwMode="auto">
          <a:xfrm>
            <a:off x="5364088" y="2060848"/>
            <a:ext cx="1096159" cy="86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 descr="C:\Documents and Settings\Владелец\Мои документы\Мои рисунки\bcaab767607a[1]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084168" y="2348880"/>
            <a:ext cx="875923" cy="68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3" descr="C:\Documents and Settings\Владелец\Мои документы\Мои рисунки\a108f81454d6[1]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39552" y="4725144"/>
            <a:ext cx="1557337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3" descr="C:\Documents and Settings\Владелец\Мои документы\Мои рисунки\a108f81454d6[1]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flipH="1">
            <a:off x="2123726" y="4797152"/>
            <a:ext cx="1413321" cy="1413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6" descr="C:\Users\Анжелика\Desktop\Новая папка\муравьишки\пнг\муравьишки пнг (2)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flipH="1">
            <a:off x="2447764" y="2780928"/>
            <a:ext cx="855778" cy="1272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Box 48"/>
          <p:cNvSpPr txBox="1"/>
          <p:nvPr/>
        </p:nvSpPr>
        <p:spPr>
          <a:xfrm>
            <a:off x="2411760" y="404664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AA1899"/>
                </a:solidFill>
              </a:rPr>
              <a:t>Задание № 4 «Запомни»</a:t>
            </a:r>
            <a:endParaRPr lang="ru-RU" sz="3200" b="1" dirty="0">
              <a:solidFill>
                <a:srgbClr val="AA1899"/>
              </a:solidFill>
            </a:endParaRPr>
          </a:p>
        </p:txBody>
      </p:sp>
      <p:pic>
        <p:nvPicPr>
          <p:cNvPr id="50" name="Picture 6" descr="C:\Documents and Settings\Владелец\Мои документы\Мои рисунки\9ac39ca05c90[1]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812360" y="4653136"/>
            <a:ext cx="956150" cy="1901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TextBox 50"/>
          <p:cNvSpPr txBox="1"/>
          <p:nvPr/>
        </p:nvSpPr>
        <p:spPr>
          <a:xfrm>
            <a:off x="1979712" y="980728"/>
            <a:ext cx="3740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Инструкция: </a:t>
            </a:r>
            <a:r>
              <a:rPr lang="ru-RU" dirty="0" smtClean="0"/>
              <a:t>Запомни и нарисуй</a:t>
            </a: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амка 1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pattFill prst="wdUpDiag">
            <a:fgClr>
              <a:schemeClr val="bg1"/>
            </a:fgClr>
            <a:bgClr>
              <a:srgbClr val="AA1899"/>
            </a:bgClr>
          </a:patt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8441" name="Picture 4" descr="C:\Documents and Settings\Владелец\Мои документы\Мои рисунки\009da6457aad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95536" y="332656"/>
            <a:ext cx="906438" cy="1783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946150" y="4735513"/>
            <a:ext cx="588963" cy="277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" name="Рисунок 32"/>
          <p:cNvPicPr/>
          <p:nvPr/>
        </p:nvPicPr>
        <p:blipFill>
          <a:blip r:embed="rId3" cstate="print"/>
          <a:srcRect l="26950" t="9331" r="17533" b="66539"/>
          <a:stretch>
            <a:fillRect/>
          </a:stretch>
        </p:blipFill>
        <p:spPr bwMode="auto">
          <a:xfrm>
            <a:off x="1727684" y="2708920"/>
            <a:ext cx="5544616" cy="2268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6" descr="C:\Documents and Settings\Владелец\Мои документы\Мои рисунки\9ac39ca05c9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4223640"/>
            <a:ext cx="1172174" cy="233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TextBox 34"/>
          <p:cNvSpPr txBox="1"/>
          <p:nvPr/>
        </p:nvSpPr>
        <p:spPr>
          <a:xfrm>
            <a:off x="1148093" y="476672"/>
            <a:ext cx="76723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A1899"/>
                </a:solidFill>
              </a:rPr>
              <a:t>Задание № 5 </a:t>
            </a:r>
          </a:p>
          <a:p>
            <a:pPr algn="ctr"/>
            <a:r>
              <a:rPr lang="ru-RU" sz="3200" b="1" dirty="0" smtClean="0">
                <a:solidFill>
                  <a:srgbClr val="AA1899"/>
                </a:solidFill>
              </a:rPr>
              <a:t>«Где ошибся Незнайка?»</a:t>
            </a:r>
            <a:endParaRPr lang="ru-RU" sz="3200" dirty="0">
              <a:solidFill>
                <a:srgbClr val="AA1899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763688" y="1844824"/>
            <a:ext cx="4341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Инструкция</a:t>
            </a:r>
            <a:r>
              <a:rPr lang="ru-RU" dirty="0" smtClean="0"/>
              <a:t>: Найди ошибки и исправь</a:t>
            </a:r>
            <a:endParaRPr lang="ru-RU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11860" y="4149080"/>
            <a:ext cx="2381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574900">
            <a:off x="5529927" y="4392280"/>
            <a:ext cx="252701" cy="414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595975">
            <a:off x="5480585" y="4034441"/>
            <a:ext cx="279227" cy="45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9065" y="4538836"/>
            <a:ext cx="1428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4797152"/>
            <a:ext cx="1428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550951">
            <a:off x="4436892" y="4116118"/>
            <a:ext cx="292834" cy="480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</TotalTime>
  <Words>371</Words>
  <Application>Microsoft Office PowerPoint</Application>
  <PresentationFormat>Экран (4:3)</PresentationFormat>
  <Paragraphs>124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 Помоги Незнайке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Анжелика</dc:creator>
  <cp:lastModifiedBy>userpc</cp:lastModifiedBy>
  <cp:revision>155</cp:revision>
  <dcterms:created xsi:type="dcterms:W3CDTF">2012-07-04T19:46:05Z</dcterms:created>
  <dcterms:modified xsi:type="dcterms:W3CDTF">2017-02-28T08:05:10Z</dcterms:modified>
</cp:coreProperties>
</file>