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5" r:id="rId4"/>
    <p:sldId id="264" r:id="rId5"/>
    <p:sldId id="268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3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85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67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14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6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34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7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25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0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09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99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82286-355E-48A6-A4D6-BD996C9AC285}" type="datetimeFigureOut">
              <a:rPr lang="ru-RU" smtClean="0"/>
              <a:t>23.12.2017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5917C-82F4-42CE-829D-82B183BCD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640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5616624" cy="489364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 детей ваших в добродетели: только она одна может дать счастье.</a:t>
            </a:r>
          </a:p>
          <a:p>
            <a:pPr algn="r"/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Людвиг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Бетховен</a:t>
            </a:r>
          </a:p>
          <a:p>
            <a:pPr algn="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свете счастлив только тот,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треволнений избегает,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любви не признает,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красотой пренебрегает,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не ведает обид,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 другой убит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endParaRPr lang="ru-RU" sz="2400" dirty="0" smtClean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Гартман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 </a:t>
            </a:r>
            <a:r>
              <a:rPr lang="ru-RU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Ауэ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35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5616624" cy="489364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 детей ваших в добродетели: только она одна может дать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Людвиг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Бетховен</a:t>
            </a:r>
          </a:p>
          <a:p>
            <a:pPr algn="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свете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тот,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треволнений избегает,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любви не признает,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красотой пренебрегает,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не ведает обид,</a:t>
            </a:r>
          </a:p>
          <a:p>
            <a:pPr algn="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 другой убит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endParaRPr lang="ru-RU" sz="2400" dirty="0" smtClean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Гартман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 </a:t>
            </a:r>
            <a:r>
              <a:rPr lang="ru-RU" sz="24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Ауэ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6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7854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515" y="692696"/>
            <a:ext cx="6624736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-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нравственный выбор человека. </a:t>
            </a:r>
            <a:endParaRPr lang="ru-RU" sz="3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Сноровистая наука» или нравственные ценности.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38616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5" y="236603"/>
            <a:ext cx="6336703" cy="624786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нравственность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-и, ж. Внутренние, духовные качества, которыми руководствуется человек, этические нормы; правила поведения, определяемые этими качествами. Человек безупречной нравственности. II прил. нравственный,-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Н. кодекс человека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(Толковый словарь под ред. C. И. Ожегова 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Н.Ю.Шведовой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нравственность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1) а) Совокупность норм, определяющих поведения человека. б) Поведение человека, основывающееся на таких нормах. 2) Моральные качества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(Толково-словообразовательный словарь русского языка. Автор Т. Ф. Ефремова)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6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badumka.ru/images/73577_zheltyi-listok-bumag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5815533" cy="581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126841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07904" y="1293912"/>
            <a:ext cx="1270992" cy="11521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почти переварил… 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0946" y="2852936"/>
            <a:ext cx="1512167" cy="13898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Больше всего мне понравилось… 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9873" y="4534272"/>
            <a:ext cx="1260140" cy="10584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переел… 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09045" y="4544769"/>
            <a:ext cx="1800200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Пожалуйста, добавьте… 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33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\оформление презентаций\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2646" r="3448" b="6925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5616624" cy="489364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Совесть, благородство и достоинство –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оно, святое наше воинство.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Протяни ему свою ладонь,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него не страшно и в огонь.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 его высок и удивителен.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Посвяти ему свой краткий век.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Может, и не станешь победителем,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зато умрешь как человек.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Совесть, благородство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достоинство…</a:t>
            </a:r>
          </a:p>
          <a:p>
            <a:pPr algn="r"/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Ш. Окуджава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6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258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dcterms:created xsi:type="dcterms:W3CDTF">2017-05-10T18:02:10Z</dcterms:created>
  <dcterms:modified xsi:type="dcterms:W3CDTF">2017-12-23T16:47:25Z</dcterms:modified>
</cp:coreProperties>
</file>