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63" r:id="rId5"/>
    <p:sldId id="259" r:id="rId6"/>
    <p:sldId id="260" r:id="rId7"/>
    <p:sldId id="261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7A7F60B-5DE1-4C65-A142-0C2D8BAB2646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6E8D24-B1B8-4380-B5AD-02FF349BB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 smtClean="0"/>
              <a:t> </a:t>
            </a:r>
            <a:r>
              <a:rPr lang="ru-RU" sz="4800" dirty="0"/>
              <a:t>“ Дело учителя - скромное по наружности - одно из величайших дел в истории</a:t>
            </a:r>
            <a:r>
              <a:rPr lang="ru-RU" sz="4800" dirty="0" smtClean="0"/>
              <a:t>”. </a:t>
            </a:r>
          </a:p>
          <a:p>
            <a:pPr algn="r">
              <a:buNone/>
            </a:pPr>
            <a:r>
              <a:rPr lang="ru-RU" sz="4800" dirty="0" smtClean="0"/>
              <a:t>К.Д.Ушинский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285860"/>
            <a:ext cx="6172200" cy="235745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Учителями славится Россия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571876"/>
            <a:ext cx="6172200" cy="64294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Образ учителя в русской литературе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Книги об учителе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Documents and Settings\Завуч\Рабочий стол\загруженное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1714512" cy="2071702"/>
          </a:xfrm>
          <a:prstGeom prst="rect">
            <a:avLst/>
          </a:prstGeom>
          <a:noFill/>
        </p:spPr>
      </p:pic>
      <p:pic>
        <p:nvPicPr>
          <p:cNvPr id="1027" name="Picture 3" descr="D:\Documents and Settings\Завуч\Рабочий стол\загруженное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285860"/>
            <a:ext cx="1928826" cy="2000264"/>
          </a:xfrm>
          <a:prstGeom prst="rect">
            <a:avLst/>
          </a:prstGeom>
          <a:noFill/>
        </p:spPr>
      </p:pic>
      <p:pic>
        <p:nvPicPr>
          <p:cNvPr id="1028" name="Picture 4" descr="D:\Documents and Settings\Завуч\Рабочий стол\загруженное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786058"/>
            <a:ext cx="1547820" cy="2143140"/>
          </a:xfrm>
          <a:prstGeom prst="rect">
            <a:avLst/>
          </a:prstGeom>
          <a:noFill/>
        </p:spPr>
      </p:pic>
      <p:pic>
        <p:nvPicPr>
          <p:cNvPr id="1029" name="Picture 5" descr="D:\Documents and Settings\Завуч\Рабочий стол\загруженное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214422"/>
            <a:ext cx="1500198" cy="1857388"/>
          </a:xfrm>
          <a:prstGeom prst="rect">
            <a:avLst/>
          </a:prstGeom>
          <a:noFill/>
        </p:spPr>
      </p:pic>
      <p:pic>
        <p:nvPicPr>
          <p:cNvPr id="1032" name="Picture 8" descr="D:\Documents and Settings\Завуч\Рабочий стол\загруженное (6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071678"/>
            <a:ext cx="1928826" cy="2500330"/>
          </a:xfrm>
          <a:prstGeom prst="rect">
            <a:avLst/>
          </a:prstGeom>
          <a:noFill/>
        </p:spPr>
      </p:pic>
      <p:pic>
        <p:nvPicPr>
          <p:cNvPr id="1034" name="Picture 10" descr="D:\Documents and Settings\Завуч\Рабочий стол\загруженное (7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4" y="4143380"/>
            <a:ext cx="1657356" cy="2214578"/>
          </a:xfrm>
          <a:prstGeom prst="rect">
            <a:avLst/>
          </a:prstGeom>
          <a:noFill/>
        </p:spPr>
      </p:pic>
      <p:pic>
        <p:nvPicPr>
          <p:cNvPr id="1035" name="Picture 11" descr="D:\Documents and Settings\Завуч\Рабочий стол\загруженное (8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4500570"/>
            <a:ext cx="1785950" cy="2071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Андрей Платонов «Еще мама» (1947г.)</a:t>
            </a:r>
          </a:p>
          <a:p>
            <a:r>
              <a:rPr lang="ru-RU" sz="4800" dirty="0" smtClean="0"/>
              <a:t>Юрий Яковлев «Учитель» (1960г.)</a:t>
            </a:r>
            <a:endParaRPr lang="ru-RU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00108"/>
            <a:ext cx="7467600" cy="5473844"/>
          </a:xfrm>
        </p:spPr>
        <p:txBody>
          <a:bodyPr>
            <a:noAutofit/>
          </a:bodyPr>
          <a:lstStyle/>
          <a:p>
            <a:pPr lvl="0" algn="just"/>
            <a:r>
              <a:rPr lang="ru-RU" sz="3600" dirty="0"/>
              <a:t>Сравните портреты учителей, их речь</a:t>
            </a:r>
            <a:r>
              <a:rPr lang="ru-RU" sz="3600" dirty="0" smtClean="0"/>
              <a:t>.</a:t>
            </a:r>
            <a:endParaRPr lang="ru-RU" sz="3600" dirty="0"/>
          </a:p>
          <a:p>
            <a:pPr lvl="0" algn="just">
              <a:buNone/>
            </a:pPr>
            <a:r>
              <a:rPr lang="ru-RU" sz="3600" dirty="0" smtClean="0"/>
              <a:t>    О </a:t>
            </a:r>
            <a:r>
              <a:rPr lang="ru-RU" sz="3600" dirty="0"/>
              <a:t>чём они говорят читателю?</a:t>
            </a:r>
          </a:p>
          <a:p>
            <a:pPr lvl="0" algn="just"/>
            <a:r>
              <a:rPr lang="ru-RU" sz="3600" dirty="0"/>
              <a:t>Каково было  отношение окружающих  к учителю? Какой след оставил в душе учеников?</a:t>
            </a:r>
          </a:p>
          <a:p>
            <a:pPr algn="just"/>
            <a:r>
              <a:rPr lang="ru-RU" sz="3600" dirty="0"/>
              <a:t>Как через поступки раскрывается образ учителя?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7467600" cy="5759596"/>
          </a:xfrm>
        </p:spPr>
        <p:txBody>
          <a:bodyPr/>
          <a:lstStyle/>
          <a:p>
            <a:r>
              <a:rPr lang="ru-RU" sz="3200" dirty="0" smtClean="0"/>
              <a:t>Добрые глаза</a:t>
            </a:r>
          </a:p>
          <a:p>
            <a:r>
              <a:rPr lang="ru-RU" sz="3200" dirty="0" smtClean="0"/>
              <a:t>Спокойная речь, мягкий голос</a:t>
            </a:r>
          </a:p>
          <a:p>
            <a:r>
              <a:rPr lang="ru-RU" sz="3200" dirty="0" smtClean="0"/>
              <a:t>Пользуется уважением окружающих</a:t>
            </a:r>
          </a:p>
          <a:p>
            <a:r>
              <a:rPr lang="ru-RU" sz="3200" dirty="0" smtClean="0"/>
              <a:t>Яркий след в душе учеников</a:t>
            </a:r>
          </a:p>
          <a:p>
            <a:r>
              <a:rPr lang="ru-RU" sz="3200" dirty="0" smtClean="0"/>
              <a:t>Заботится об учениках, наставляет, учит быть Человеком</a:t>
            </a:r>
          </a:p>
          <a:p>
            <a:r>
              <a:rPr lang="ru-RU" sz="3200" dirty="0" smtClean="0"/>
              <a:t>Чуткий, внимательный, добрый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Синквейн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(правило написания)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/>
              <a:t>1 </a:t>
            </a:r>
            <a:r>
              <a:rPr lang="ru-RU" dirty="0" smtClean="0"/>
              <a:t>строка тема </a:t>
            </a:r>
            <a:r>
              <a:rPr lang="ru-RU" dirty="0"/>
              <a:t>-1 слово (имя существительное)</a:t>
            </a:r>
          </a:p>
          <a:p>
            <a:pPr algn="just">
              <a:buNone/>
            </a:pPr>
            <a:r>
              <a:rPr lang="ru-RU" dirty="0"/>
              <a:t> </a:t>
            </a:r>
          </a:p>
          <a:p>
            <a:pPr algn="just"/>
            <a:r>
              <a:rPr lang="ru-RU" dirty="0"/>
              <a:t>2 </a:t>
            </a:r>
            <a:r>
              <a:rPr lang="ru-RU" dirty="0" smtClean="0"/>
              <a:t>строка описание темы - </a:t>
            </a:r>
            <a:r>
              <a:rPr lang="ru-RU" dirty="0"/>
              <a:t>2 </a:t>
            </a:r>
            <a:r>
              <a:rPr lang="ru-RU" dirty="0" smtClean="0"/>
              <a:t>слова (имя </a:t>
            </a:r>
            <a:r>
              <a:rPr lang="ru-RU" dirty="0"/>
              <a:t>прилагательное)</a:t>
            </a:r>
          </a:p>
          <a:p>
            <a:pPr algn="just">
              <a:buNone/>
            </a:pPr>
            <a:r>
              <a:rPr lang="ru-RU" dirty="0"/>
              <a:t> </a:t>
            </a:r>
          </a:p>
          <a:p>
            <a:pPr algn="just"/>
            <a:r>
              <a:rPr lang="ru-RU" dirty="0"/>
              <a:t>3 </a:t>
            </a:r>
            <a:r>
              <a:rPr lang="ru-RU" dirty="0" smtClean="0"/>
              <a:t>строка описание </a:t>
            </a:r>
            <a:r>
              <a:rPr lang="ru-RU" dirty="0"/>
              <a:t>действия-3 слова (глагол</a:t>
            </a:r>
            <a:r>
              <a:rPr lang="ru-RU" dirty="0" smtClean="0"/>
              <a:t>)</a:t>
            </a:r>
            <a:endParaRPr lang="ru-RU" dirty="0"/>
          </a:p>
          <a:p>
            <a:pPr algn="just">
              <a:buNone/>
            </a:pPr>
            <a:r>
              <a:rPr lang="ru-RU" dirty="0"/>
              <a:t> </a:t>
            </a:r>
          </a:p>
          <a:p>
            <a:pPr algn="just"/>
            <a:r>
              <a:rPr lang="ru-RU" dirty="0"/>
              <a:t>4 </a:t>
            </a:r>
            <a:r>
              <a:rPr lang="ru-RU" dirty="0" smtClean="0"/>
              <a:t>строка отношение </a:t>
            </a:r>
            <a:r>
              <a:rPr lang="ru-RU" dirty="0"/>
              <a:t>к </a:t>
            </a:r>
            <a:r>
              <a:rPr lang="ru-RU" dirty="0" smtClean="0"/>
              <a:t>теме - фраза </a:t>
            </a:r>
            <a:r>
              <a:rPr lang="ru-RU" dirty="0"/>
              <a:t>из 4 </a:t>
            </a:r>
            <a:r>
              <a:rPr lang="ru-RU" dirty="0" smtClean="0"/>
              <a:t>слов</a:t>
            </a:r>
          </a:p>
          <a:p>
            <a:pPr algn="just">
              <a:buNone/>
            </a:pPr>
            <a:r>
              <a:rPr lang="ru-RU" dirty="0" smtClean="0"/>
              <a:t>(предложение</a:t>
            </a:r>
            <a:r>
              <a:rPr lang="ru-RU" dirty="0"/>
              <a:t>, цитата, отношение автора </a:t>
            </a:r>
            <a:r>
              <a:rPr lang="ru-RU" dirty="0" err="1"/>
              <a:t>синквейна</a:t>
            </a:r>
            <a:r>
              <a:rPr lang="ru-RU" dirty="0"/>
              <a:t> к описываемому предмету или </a:t>
            </a:r>
            <a:r>
              <a:rPr lang="ru-RU" dirty="0" smtClean="0"/>
              <a:t>объекту)</a:t>
            </a:r>
          </a:p>
          <a:p>
            <a:pPr algn="just">
              <a:buNone/>
            </a:pPr>
            <a:r>
              <a:rPr lang="ru-RU" dirty="0"/>
              <a:t> </a:t>
            </a:r>
          </a:p>
          <a:p>
            <a:pPr algn="just"/>
            <a:r>
              <a:rPr lang="ru-RU" dirty="0" smtClean="0"/>
              <a:t>5 строка суть </a:t>
            </a:r>
            <a:r>
              <a:rPr lang="ru-RU" dirty="0"/>
              <a:t>темы -1 слово (синоним</a:t>
            </a:r>
            <a:r>
              <a:rPr lang="ru-RU" dirty="0" smtClean="0"/>
              <a:t>)</a:t>
            </a:r>
            <a:endParaRPr lang="ru-RU" dirty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Знаменитые педагоги России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747" y="4365103"/>
            <a:ext cx="20478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18855"/>
            <a:ext cx="14382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8"/>
            <a:ext cx="2592288" cy="2401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36" y="1700808"/>
            <a:ext cx="153352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98" y="4420143"/>
            <a:ext cx="27336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488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00108"/>
            <a:ext cx="7467600" cy="350046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СПАСИБО ЗА УРОК!</a:t>
            </a:r>
            <a:endParaRPr lang="ru-RU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143</TotalTime>
  <Words>127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Презентация PowerPoint</vt:lpstr>
      <vt:lpstr>Учителями славится Россия</vt:lpstr>
      <vt:lpstr>Книги об учителе</vt:lpstr>
      <vt:lpstr>Презентация PowerPoint</vt:lpstr>
      <vt:lpstr>Презентация PowerPoint</vt:lpstr>
      <vt:lpstr>Презентация PowerPoint</vt:lpstr>
      <vt:lpstr>Синквейн (правило написания)</vt:lpstr>
      <vt:lpstr>Знаменитые педагоги России</vt:lpstr>
      <vt:lpstr>СПАСИБО ЗА УРОК!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Завуч</dc:creator>
  <cp:lastModifiedBy>Dell</cp:lastModifiedBy>
  <cp:revision>16</cp:revision>
  <dcterms:created xsi:type="dcterms:W3CDTF">2016-02-17T08:33:20Z</dcterms:created>
  <dcterms:modified xsi:type="dcterms:W3CDTF">2017-04-19T09:36:59Z</dcterms:modified>
</cp:coreProperties>
</file>