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779" r:id="rId1"/>
  </p:sldMasterIdLst>
  <p:sldIdLst>
    <p:sldId id="256" r:id="rId2"/>
    <p:sldId id="257" r:id="rId3"/>
    <p:sldId id="258" r:id="rId4"/>
    <p:sldId id="259" r:id="rId5"/>
    <p:sldId id="263" r:id="rId6"/>
    <p:sldId id="260" r:id="rId7"/>
    <p:sldId id="261" r:id="rId8"/>
    <p:sldId id="262" r:id="rId9"/>
    <p:sldId id="264" r:id="rId10"/>
    <p:sldId id="265" r:id="rId11"/>
    <p:sldId id="266" r:id="rId1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8" d="100"/>
          <a:sy n="88" d="100"/>
        </p:scale>
        <p:origin x="494" y="5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B9EBBA-996F-894A-B54A-D6246ED52CEA}" type="datetimeFigureOut">
              <a:rPr lang="en-US" smtClean="0"/>
              <a:pPr/>
              <a:t>3/28/2018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228883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B482E8-6E0E-1B4F-B1FD-C69DB9E858D9}" type="datetimeFigureOut">
              <a:rPr lang="en-US" smtClean="0"/>
              <a:pPr/>
              <a:t>3/28/2018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00684472"/>
      </p:ext>
    </p:extLst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B482E8-6E0E-1B4F-B1FD-C69DB9E858D9}" type="datetimeFigureOut">
              <a:rPr lang="en-US" smtClean="0"/>
              <a:pPr/>
              <a:t>3/28/2018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723084476"/>
      </p:ext>
    </p:extLst>
  </p:cSld>
  <p:clrMapOvr>
    <a:masterClrMapping/>
  </p:clrMapOvr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B482E8-6E0E-1B4F-B1FD-C69DB9E858D9}" type="datetimeFigureOut">
              <a:rPr lang="en-US" smtClean="0"/>
              <a:pPr/>
              <a:t>3/28/2018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22284394"/>
      </p:ext>
    </p:extLst>
  </p:cSld>
  <p:clrMapOvr>
    <a:masterClrMapping/>
  </p:clrMapOvr>
  <p:hf sldNum="0"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B482E8-6E0E-1B4F-B1FD-C69DB9E858D9}" type="datetimeFigureOut">
              <a:rPr lang="en-US" smtClean="0"/>
              <a:pPr/>
              <a:t>3/28/2018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742255913"/>
      </p:ext>
    </p:extLst>
  </p:cSld>
  <p:clrMapOvr>
    <a:masterClrMapping/>
  </p:clrMapOvr>
  <p:hf sldNum="0"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B482E8-6E0E-1B4F-B1FD-C69DB9E858D9}" type="datetimeFigureOut">
              <a:rPr lang="en-US" smtClean="0"/>
              <a:pPr/>
              <a:t>3/28/2018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54621316"/>
      </p:ext>
    </p:extLst>
  </p:cSld>
  <p:clrMapOvr>
    <a:masterClrMapping/>
  </p:clrMapOvr>
  <p:hf sldNum="0"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C52C72-DE31-F449-A4ED-4C594FD91407}" type="datetimeFigureOut">
              <a:rPr lang="en-US" smtClean="0"/>
              <a:pPr/>
              <a:t>3/28/2018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8836021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62726E-379B-B349-9EED-81ED093FA806}" type="datetimeFigureOut">
              <a:rPr lang="en-US" smtClean="0"/>
              <a:pPr/>
              <a:t>3/28/2018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37067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3A1323-8D79-1946-B0D7-40001CF92E9D}" type="datetimeFigureOut">
              <a:rPr lang="en-US" smtClean="0"/>
              <a:pPr/>
              <a:t>3/28/2018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00952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FA1846-DA80-1C48-A609-854EA85C59AD}" type="datetimeFigureOut">
              <a:rPr lang="en-US" smtClean="0"/>
              <a:pPr/>
              <a:t>3/28/2018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612734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302355-E14B-8545-A8F8-0FE83CC9D524}" type="datetimeFigureOut">
              <a:rPr lang="en-US" smtClean="0"/>
              <a:pPr/>
              <a:t>3/28/2018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977281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640F58-564D-2B4F-AE67-E407BA4FCF45}" type="datetimeFigureOut">
              <a:rPr lang="en-US" smtClean="0"/>
              <a:pPr/>
              <a:t>3/28/2018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356145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3A34C8-038E-2045-AF43-DF7DBB8E0E9E}" type="datetimeFigureOut">
              <a:rPr lang="en-US" smtClean="0"/>
              <a:pPr/>
              <a:t>3/28/2018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788047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18C68F-D26B-8F47-958C-23B49CF8A634}" type="datetimeFigureOut">
              <a:rPr lang="en-US" smtClean="0"/>
              <a:pPr/>
              <a:t>3/28/2018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5227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DF5E60-9974-AC48-9591-99C2BB44B7CF}" type="datetimeFigureOut">
              <a:rPr lang="en-US" smtClean="0"/>
              <a:pPr/>
              <a:t>3/28/2018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811372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C79C5D-2A6F-F04D-97DA-BEF2467B64E4}" type="datetimeFigureOut">
              <a:rPr lang="en-US" smtClean="0"/>
              <a:pPr/>
              <a:t>3/28/2018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141415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B482E8-6E0E-1B4F-B1FD-C69DB9E858D9}" type="datetimeFigureOut">
              <a:rPr lang="en-US" smtClean="0"/>
              <a:pPr/>
              <a:t>3/28/2018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896657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0" r:id="rId1"/>
    <p:sldLayoutId id="2147483781" r:id="rId2"/>
    <p:sldLayoutId id="2147483782" r:id="rId3"/>
    <p:sldLayoutId id="2147483783" r:id="rId4"/>
    <p:sldLayoutId id="2147483784" r:id="rId5"/>
    <p:sldLayoutId id="2147483785" r:id="rId6"/>
    <p:sldLayoutId id="2147483786" r:id="rId7"/>
    <p:sldLayoutId id="2147483787" r:id="rId8"/>
    <p:sldLayoutId id="2147483788" r:id="rId9"/>
    <p:sldLayoutId id="2147483789" r:id="rId10"/>
    <p:sldLayoutId id="2147483790" r:id="rId11"/>
    <p:sldLayoutId id="2147483791" r:id="rId12"/>
    <p:sldLayoutId id="2147483792" r:id="rId13"/>
    <p:sldLayoutId id="2147483793" r:id="rId14"/>
    <p:sldLayoutId id="2147483794" r:id="rId15"/>
    <p:sldLayoutId id="2147483795" r:id="rId16"/>
  </p:sldLayoutIdLst>
  <p:hf sldNum="0" hdr="0" ftr="0" dt="0"/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79566" y="685799"/>
            <a:ext cx="8665028" cy="5070567"/>
          </a:xfrm>
        </p:spPr>
        <p:txBody>
          <a:bodyPr>
            <a:normAutofit/>
          </a:bodyPr>
          <a:lstStyle/>
          <a:p>
            <a:r>
              <a:rPr lang="ru-RU" b="1" dirty="0"/>
              <a:t> 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 flipV="1">
            <a:off x="11736978" y="6606057"/>
            <a:ext cx="367937" cy="45719"/>
          </a:xfrm>
        </p:spPr>
        <p:txBody>
          <a:bodyPr>
            <a:normAutofit fontScale="25000" lnSpcReduction="20000"/>
          </a:bodyPr>
          <a:lstStyle/>
          <a:p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811384" y="1045029"/>
            <a:ext cx="9831976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000" b="1" dirty="0">
                <a:solidFill>
                  <a:srgbClr val="C00000"/>
                </a:solidFill>
              </a:rPr>
              <a:t>«Честность и правдивость  – это одно из непременных проявлений благородного человека.»</a:t>
            </a:r>
            <a:r>
              <a:rPr lang="ru-RU" sz="6000" dirty="0">
                <a:solidFill>
                  <a:srgbClr val="C00000"/>
                </a:solidFill>
              </a:rPr>
              <a:t/>
            </a:r>
            <a:br>
              <a:rPr lang="ru-RU" sz="6000" dirty="0">
                <a:solidFill>
                  <a:srgbClr val="C00000"/>
                </a:solidFill>
              </a:rPr>
            </a:br>
            <a:endParaRPr lang="ru-RU" sz="60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249978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792480" y="505097"/>
            <a:ext cx="8351520" cy="62724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28600">
              <a:lnSpc>
                <a:spcPct val="115000"/>
              </a:lnSpc>
              <a:spcAft>
                <a:spcPts val="0"/>
              </a:spcAft>
            </a:pPr>
            <a:r>
              <a:rPr lang="ru-RU" sz="44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Пусть честность станет вашим спутником по жизни и даст возможность получить уважение и понимание окружающих и ведет вас к успеху! Пусть ваша жизненная дорога пройдет под девизом правдивости и честности.</a:t>
            </a:r>
            <a:endParaRPr lang="ru-RU" sz="4400" dirty="0">
              <a:solidFill>
                <a:srgbClr val="00206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7970176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9303" y="135586"/>
            <a:ext cx="8813074" cy="6595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970234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71749" y="644434"/>
            <a:ext cx="7672251" cy="58262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70510" algn="ctr">
              <a:lnSpc>
                <a:spcPct val="115000"/>
              </a:lnSpc>
              <a:spcAft>
                <a:spcPts val="0"/>
              </a:spcAft>
            </a:pPr>
            <a:r>
              <a:rPr lang="ru-RU" sz="36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“Ложь ...приносит всегда вред в окончательном результате”</a:t>
            </a:r>
            <a:endParaRPr lang="ru-RU" sz="3600" b="1" dirty="0">
              <a:solidFill>
                <a:srgbClr val="FF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270510">
              <a:lnSpc>
                <a:spcPct val="115000"/>
              </a:lnSpc>
              <a:spcAft>
                <a:spcPts val="0"/>
              </a:spcAft>
            </a:pPr>
            <a:r>
              <a:rPr lang="ru-RU" sz="36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Н.Г. Чернышевский.</a:t>
            </a:r>
            <a:endParaRPr lang="ru-RU" sz="3600" b="1" dirty="0">
              <a:solidFill>
                <a:srgbClr val="FF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270510" algn="ctr">
              <a:lnSpc>
                <a:spcPct val="115000"/>
              </a:lnSpc>
              <a:spcAft>
                <a:spcPts val="0"/>
              </a:spcAft>
            </a:pPr>
            <a:r>
              <a:rPr lang="ru-RU" sz="36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“Живи по правде — вот самая лучшая проповедь”</a:t>
            </a:r>
            <a:endParaRPr lang="ru-RU" sz="3600" b="1" dirty="0">
              <a:solidFill>
                <a:srgbClr val="00206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270510">
              <a:lnSpc>
                <a:spcPct val="115000"/>
              </a:lnSpc>
              <a:spcAft>
                <a:spcPts val="0"/>
              </a:spcAft>
            </a:pPr>
            <a:r>
              <a:rPr lang="ru-RU" sz="36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М. Сервантес.</a:t>
            </a:r>
            <a:endParaRPr lang="ru-RU" sz="3600" b="1" dirty="0">
              <a:solidFill>
                <a:srgbClr val="00206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270510" algn="ctr">
              <a:lnSpc>
                <a:spcPct val="115000"/>
              </a:lnSpc>
              <a:spcAft>
                <a:spcPts val="0"/>
              </a:spcAft>
            </a:pPr>
            <a:r>
              <a:rPr lang="ru-RU" sz="36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“Правда — воздух, без которого дышать нельзя”</a:t>
            </a:r>
            <a:endParaRPr lang="ru-RU" sz="3600" b="1" dirty="0">
              <a:solidFill>
                <a:schemeClr val="accent2">
                  <a:lumMod val="50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270510">
              <a:lnSpc>
                <a:spcPct val="115000"/>
              </a:lnSpc>
              <a:spcAft>
                <a:spcPts val="0"/>
              </a:spcAft>
            </a:pPr>
            <a:r>
              <a:rPr lang="ru-RU" sz="36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И.С. Тургенев.</a:t>
            </a:r>
            <a:endParaRPr lang="ru-RU" sz="3600" b="1" dirty="0">
              <a:solidFill>
                <a:schemeClr val="accent2">
                  <a:lumMod val="50000"/>
                </a:schemeClr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1931476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526" y="505098"/>
            <a:ext cx="9817912" cy="61569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454321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6777" y="402146"/>
            <a:ext cx="4196395" cy="63339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370727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755933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1053" y="726076"/>
            <a:ext cx="3660649" cy="3467384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90903" y="370114"/>
            <a:ext cx="4273513" cy="3513005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8851" y="3961856"/>
            <a:ext cx="4857750" cy="3619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229631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8006" y="176619"/>
            <a:ext cx="6301467" cy="2998629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17029" y="3112814"/>
            <a:ext cx="5673358" cy="37451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132253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84366" y="896983"/>
            <a:ext cx="8891451" cy="54014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70510">
              <a:lnSpc>
                <a:spcPct val="115000"/>
              </a:lnSpc>
              <a:spcAft>
                <a:spcPts val="0"/>
              </a:spcAft>
            </a:pPr>
            <a:r>
              <a:rPr lang="ru-RU" sz="6000" b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Честность</a:t>
            </a:r>
            <a:r>
              <a:rPr lang="ru-RU" sz="60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6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— это соответствие дела данным обещаниям.</a:t>
            </a:r>
            <a:endParaRPr lang="ru-RU" sz="6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270510">
              <a:lnSpc>
                <a:spcPct val="115000"/>
              </a:lnSpc>
              <a:spcAft>
                <a:spcPts val="0"/>
              </a:spcAft>
            </a:pPr>
            <a:r>
              <a:rPr lang="ru-RU" sz="6000" b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Правдивость</a:t>
            </a:r>
            <a:r>
              <a:rPr lang="ru-RU" sz="60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— </a:t>
            </a:r>
            <a:r>
              <a:rPr lang="ru-RU" sz="6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это соответствие слов делам. </a:t>
            </a:r>
            <a:endParaRPr lang="ru-RU" sz="6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6988879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27016" y="0"/>
            <a:ext cx="8847909" cy="61447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indent="270510"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3600" b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«Нельзя быть справедливым, не будучи человечным» </a:t>
            </a:r>
            <a:endParaRPr lang="ru-RU" sz="3600" dirty="0">
              <a:solidFill>
                <a:srgbClr val="C0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28600" indent="270510">
              <a:lnSpc>
                <a:spcPct val="115000"/>
              </a:lnSpc>
              <a:spcAft>
                <a:spcPts val="0"/>
              </a:spcAft>
            </a:pPr>
            <a:r>
              <a:rPr lang="ru-RU" sz="3600" b="1" dirty="0" err="1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Л.Вовенарг</a:t>
            </a:r>
            <a:r>
              <a:rPr lang="ru-RU" sz="36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3600" dirty="0">
              <a:solidFill>
                <a:srgbClr val="C0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36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b="1" dirty="0">
                <a:solidFill>
                  <a:srgbClr val="7030A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«Быть добрым совсем не трудно: трудно быть справедливым» </a:t>
            </a:r>
            <a:endParaRPr lang="ru-RU" sz="3600" dirty="0">
              <a:solidFill>
                <a:srgbClr val="7030A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28600" indent="270510">
              <a:lnSpc>
                <a:spcPct val="115000"/>
              </a:lnSpc>
              <a:spcAft>
                <a:spcPts val="0"/>
              </a:spcAft>
            </a:pPr>
            <a:r>
              <a:rPr lang="ru-RU" sz="3600" b="1" dirty="0" err="1">
                <a:solidFill>
                  <a:srgbClr val="7030A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В.Гюго</a:t>
            </a:r>
            <a:r>
              <a:rPr lang="ru-RU" sz="3600" b="1" dirty="0" smtClean="0">
                <a:solidFill>
                  <a:srgbClr val="7030A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3600" dirty="0">
              <a:solidFill>
                <a:srgbClr val="7030A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36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b="1" dirty="0">
                <a:solidFill>
                  <a:srgbClr val="00B05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«Никогда не поздно замолчать, если знаешь что лжёшь» </a:t>
            </a:r>
            <a:endParaRPr lang="ru-RU" sz="3600" dirty="0">
              <a:solidFill>
                <a:srgbClr val="00B05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28600" indent="270510">
              <a:lnSpc>
                <a:spcPct val="115000"/>
              </a:lnSpc>
              <a:spcAft>
                <a:spcPts val="0"/>
              </a:spcAft>
            </a:pPr>
            <a:r>
              <a:rPr lang="ru-RU" sz="3600" b="1" dirty="0">
                <a:solidFill>
                  <a:srgbClr val="00B05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А. Дюма (сын).</a:t>
            </a:r>
            <a:endParaRPr lang="ru-RU" sz="3600" dirty="0">
              <a:solidFill>
                <a:srgbClr val="00B05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99143974"/>
      </p:ext>
    </p:extLst>
  </p:cSld>
  <p:clrMapOvr>
    <a:masterClrMapping/>
  </p:clrMapOvr>
</p:sld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Аспект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33</TotalTime>
  <Words>88</Words>
  <Application>Microsoft Office PowerPoint</Application>
  <PresentationFormat>Широкоэкранный</PresentationFormat>
  <Paragraphs>18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7" baseType="lpstr">
      <vt:lpstr>Arial</vt:lpstr>
      <vt:lpstr>Calibri</vt:lpstr>
      <vt:lpstr>Times New Roman</vt:lpstr>
      <vt:lpstr>Trebuchet MS</vt:lpstr>
      <vt:lpstr>Wingdings 3</vt:lpstr>
      <vt:lpstr>Аспект</vt:lpstr>
      <vt:lpstr> 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  </dc:title>
  <dc:creator>User</dc:creator>
  <cp:lastModifiedBy>User</cp:lastModifiedBy>
  <cp:revision>6</cp:revision>
  <dcterms:created xsi:type="dcterms:W3CDTF">2018-03-27T02:19:32Z</dcterms:created>
  <dcterms:modified xsi:type="dcterms:W3CDTF">2018-03-28T05:47:10Z</dcterms:modified>
</cp:coreProperties>
</file>