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8"/>
  </p:notesMasterIdLst>
  <p:sldIdLst>
    <p:sldId id="256" r:id="rId2"/>
    <p:sldId id="284" r:id="rId3"/>
    <p:sldId id="257" r:id="rId4"/>
    <p:sldId id="258" r:id="rId5"/>
    <p:sldId id="259" r:id="rId6"/>
    <p:sldId id="266" r:id="rId7"/>
    <p:sldId id="260" r:id="rId8"/>
    <p:sldId id="267" r:id="rId9"/>
    <p:sldId id="261" r:id="rId10"/>
    <p:sldId id="268" r:id="rId11"/>
    <p:sldId id="262" r:id="rId12"/>
    <p:sldId id="269" r:id="rId13"/>
    <p:sldId id="263" r:id="rId14"/>
    <p:sldId id="270" r:id="rId15"/>
    <p:sldId id="264" r:id="rId16"/>
    <p:sldId id="271" r:id="rId17"/>
    <p:sldId id="265" r:id="rId18"/>
    <p:sldId id="272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98" r:id="rId28"/>
    <p:sldId id="299" r:id="rId29"/>
    <p:sldId id="300" r:id="rId30"/>
    <p:sldId id="301" r:id="rId31"/>
    <p:sldId id="302" r:id="rId32"/>
    <p:sldId id="303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85" r:id="rId44"/>
    <p:sldId id="286" r:id="rId45"/>
    <p:sldId id="287" r:id="rId46"/>
    <p:sldId id="275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572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21BD0-0871-4668-94C0-3C73D0D0927A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37AB2F-6556-4100-B424-C70F8C2843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22.02.2023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4;&#1044;&#1058;\Desktop\&#1074;&#1089;&#1077;%20&#1087;&#1088;&#1086;&#1092;&#1077;&#1089;&#1089;&#1080;&#1080;%20&#1074;&#1072;&#1078;&#1085;&#1099;\&#1079;&#1072;&#1089;&#1090;&#1072;&#1074;&#1082;&#1072;%20-%20&#1042;&#1089;&#1077;%20&#1055;&#1088;&#1086;&#1092;&#1077;&#1089;&#1089;&#1080;&#1080;%20&#1042;&#1072;&#1078;&#1085;&#1099;%202023.mp4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ставка - Все Профессии Важны 2023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ДДТ\Desktop\89dace6051a170efdbdf885c2c47d527d34bfe0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500174"/>
            <a:ext cx="7305004" cy="485052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57224" y="642918"/>
            <a:ext cx="28584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ртист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1142984"/>
            <a:ext cx="18020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/>
              <a:t>игра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43438" y="500042"/>
            <a:ext cx="37464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прогулка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4286256"/>
            <a:ext cx="141577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сон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3000372"/>
            <a:ext cx="22860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дети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429124" y="5000636"/>
            <a:ext cx="39290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хоровод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14876" y="3000372"/>
            <a:ext cx="38322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утренник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86116" y="1857364"/>
            <a:ext cx="184377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ясли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ДДТ\Desktop\62e3ff23b227c0160018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595425"/>
            <a:ext cx="7279462" cy="485297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14414" y="642918"/>
            <a:ext cx="52036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оспитатель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1357298"/>
            <a:ext cx="22220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/>
              <a:t>книга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02949" y="532111"/>
            <a:ext cx="205857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фонд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519747" y="928670"/>
            <a:ext cx="36242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каталоги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00364" y="2214554"/>
            <a:ext cx="39290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эрудиция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15008" y="3143248"/>
            <a:ext cx="38480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знания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072066" y="5500702"/>
            <a:ext cx="36449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тишина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3571876"/>
            <a:ext cx="61754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dirty="0" smtClean="0">
                <a:solidFill>
                  <a:prstClr val="black"/>
                </a:solidFill>
              </a:rPr>
              <a:t>читатели-пользователи</a:t>
            </a:r>
            <a:endParaRPr lang="ru-RU" sz="5400" b="1" dirty="0">
              <a:ln w="11430"/>
              <a:gradFill>
                <a:gsLst>
                  <a:gs pos="0">
                    <a:srgbClr val="FEB80A">
                      <a:tint val="70000"/>
                      <a:satMod val="245000"/>
                    </a:srgbClr>
                  </a:gs>
                  <a:gs pos="75000">
                    <a:srgbClr val="FEB80A">
                      <a:tint val="90000"/>
                      <a:shade val="60000"/>
                      <a:satMod val="240000"/>
                    </a:srgbClr>
                  </a:gs>
                  <a:gs pos="100000">
                    <a:srgbClr val="FEB80A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C:\Users\ДДТ\Desktop\300420220410371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613" y="1571612"/>
            <a:ext cx="7333849" cy="455295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2910" y="571480"/>
            <a:ext cx="58480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иблиотекарь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00364" y="1571612"/>
            <a:ext cx="2460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/>
              <a:t>газета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286380" y="500042"/>
            <a:ext cx="346868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новости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785794"/>
            <a:ext cx="206979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люди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2857496"/>
            <a:ext cx="56102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оперативность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85852" y="4357694"/>
            <a:ext cx="39846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редакция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86446" y="4643446"/>
            <a:ext cx="38449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факты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ДДТ\Desktop\57984112086804360ba1.png"/>
          <p:cNvPicPr>
            <a:picLocks noChangeAspect="1" noChangeArrowheads="1"/>
          </p:cNvPicPr>
          <p:nvPr/>
        </p:nvPicPr>
        <p:blipFill>
          <a:blip r:embed="rId2"/>
          <a:srcRect l="11638"/>
          <a:stretch>
            <a:fillRect/>
          </a:stretch>
        </p:blipFill>
        <p:spPr bwMode="auto">
          <a:xfrm>
            <a:off x="1285852" y="1571612"/>
            <a:ext cx="7294547" cy="464360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642918"/>
            <a:ext cx="46265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урналист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1643050"/>
            <a:ext cx="22878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/>
              <a:t>земля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643702" y="571480"/>
            <a:ext cx="188705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поле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71604" y="4286256"/>
            <a:ext cx="37861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теплица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14678" y="714356"/>
            <a:ext cx="216437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сорта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2000240"/>
            <a:ext cx="225254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зерно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286380" y="5357826"/>
            <a:ext cx="185659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уход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72066" y="3786190"/>
            <a:ext cx="37226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урожай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000100" y="3000372"/>
            <a:ext cx="46434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удобрения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ДДТ\Desktop\agron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595616"/>
            <a:ext cx="7072344" cy="471344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57224" y="714356"/>
            <a:ext cx="36006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гроном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714488"/>
            <a:ext cx="353494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</a:t>
            </a:r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ОВАР</a:t>
            </a:r>
          </a:p>
        </p:txBody>
      </p:sp>
      <p:pic>
        <p:nvPicPr>
          <p:cNvPr id="2050" name="Picture 2" descr="C:\Users\ДДТ\Desktop\1647473818_4-kartinkin-net-p-kartinki-s-povarom-4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1348061"/>
            <a:ext cx="7072362" cy="47241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ДТ\Desktop\все профессии важны\Snapshot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ДТ\Desktop\1645541658_34-kartinkin-net-p-kartinki-vrachi-3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714356"/>
            <a:ext cx="5694562" cy="547211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 rot="19996526">
            <a:off x="5799656" y="4897477"/>
            <a:ext cx="23022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ВР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Ч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3075" name="Picture 3" descr="C:\Users\ДДТ\Desktop\vrach-proktolog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57166"/>
            <a:ext cx="5843506" cy="60049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ДТ\Desktop\1268_66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642918"/>
            <a:ext cx="8024463" cy="534830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1785926"/>
            <a:ext cx="35333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</a:t>
            </a:r>
            <a:r>
              <a:rPr lang="ru-RU" sz="54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И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ТЕЛЬ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ДТ\Desktop\1666214291_30-podacha-blud-com-p-s-kakoi-storoni-ofitsiant-serviruet-khleb-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714356"/>
            <a:ext cx="7215238" cy="567767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2143116"/>
            <a:ext cx="31902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ОФИЦИ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43636" y="2143116"/>
            <a:ext cx="17732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ДДТ\Desktop\1648222924_1-kartinkin-net-p-professiya-bukhgalter-kartinki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642918"/>
            <a:ext cx="8298543" cy="567747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642918"/>
            <a:ext cx="48205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БУХГАЛТЕ</a:t>
            </a:r>
            <a:r>
              <a:rPr lang="ru-RU" sz="54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endParaRPr lang="ru-RU" sz="54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Users\ДДТ\Desktop\news_retail-leisure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714356"/>
            <a:ext cx="8072430" cy="538162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572000" y="1357298"/>
            <a:ext cx="2784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</a:t>
            </a:r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АВЕЦ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ДДТ\Desktop\image-150.png"/>
          <p:cNvPicPr>
            <a:picLocks noChangeAspect="1" noChangeArrowheads="1"/>
          </p:cNvPicPr>
          <p:nvPr/>
        </p:nvPicPr>
        <p:blipFill>
          <a:blip r:embed="rId2"/>
          <a:srcRect l="17634"/>
          <a:stretch>
            <a:fillRect/>
          </a:stretch>
        </p:blipFill>
        <p:spPr bwMode="auto">
          <a:xfrm>
            <a:off x="500034" y="642918"/>
            <a:ext cx="8263806" cy="564358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 rot="20278996">
            <a:off x="644005" y="1564716"/>
            <a:ext cx="47163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ОСМОНАВТ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ДДТ\Desktop\website-designer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8143932" cy="578647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 rot="20742680">
            <a:off x="2529785" y="1117230"/>
            <a:ext cx="275908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</a:t>
            </a:r>
            <a:r>
              <a:rPr lang="ru-RU" sz="3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АЙНЕР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ДТ\Desktop\63a5d84995764582cb7a1cda3d55db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643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ДТ\Desktop\63a5d84995764582cb7a1cda3d55db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643710"/>
          </a:xfrm>
          <a:prstGeom prst="rect">
            <a:avLst/>
          </a:prstGeom>
          <a:noFill/>
        </p:spPr>
      </p:pic>
      <p:sp>
        <p:nvSpPr>
          <p:cNvPr id="3" name="Блок-схема: узел 2"/>
          <p:cNvSpPr/>
          <p:nvPr/>
        </p:nvSpPr>
        <p:spPr>
          <a:xfrm>
            <a:off x="3143240" y="928670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4" name="Блок-схема: узел 3"/>
          <p:cNvSpPr/>
          <p:nvPr/>
        </p:nvSpPr>
        <p:spPr>
          <a:xfrm>
            <a:off x="928662" y="857232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5" name="Блок-схема: узел 4"/>
          <p:cNvSpPr/>
          <p:nvPr/>
        </p:nvSpPr>
        <p:spPr>
          <a:xfrm>
            <a:off x="2857488" y="4214818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1285852" y="4714884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1857356" y="5643578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8" name="Блок-схема: узел 7"/>
          <p:cNvSpPr/>
          <p:nvPr/>
        </p:nvSpPr>
        <p:spPr>
          <a:xfrm>
            <a:off x="0" y="2357430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2000232" y="4071942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0" name="Блок-схема: узел 9"/>
          <p:cNvSpPr/>
          <p:nvPr/>
        </p:nvSpPr>
        <p:spPr>
          <a:xfrm>
            <a:off x="3286116" y="5572140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1" name="Блок-схема: узел 10"/>
          <p:cNvSpPr/>
          <p:nvPr/>
        </p:nvSpPr>
        <p:spPr>
          <a:xfrm>
            <a:off x="0" y="5214950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12" name="Блок-схема: узел 11"/>
          <p:cNvSpPr/>
          <p:nvPr/>
        </p:nvSpPr>
        <p:spPr>
          <a:xfrm>
            <a:off x="1643042" y="571480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ДТ\Desktop\Screenshot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241220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ДТ\Desktop\s1200.pnglodod.pngt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1802" y="357166"/>
            <a:ext cx="2714644" cy="2779279"/>
          </a:xfrm>
          <a:prstGeom prst="rect">
            <a:avLst/>
          </a:prstGeom>
          <a:noFill/>
        </p:spPr>
      </p:pic>
      <p:pic>
        <p:nvPicPr>
          <p:cNvPr id="1027" name="Picture 3" descr="C:\Users\ДДТ\Desktop\image.png.6781514b3f97883f0d6cf58ceb000ad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3071810"/>
            <a:ext cx="3071834" cy="3536837"/>
          </a:xfrm>
          <a:prstGeom prst="rect">
            <a:avLst/>
          </a:prstGeom>
          <a:noFill/>
        </p:spPr>
      </p:pic>
      <p:pic>
        <p:nvPicPr>
          <p:cNvPr id="1028" name="Picture 4" descr="C:\Users\ДДТ\Desktop\1653644115_5-kartinkof-club-p-bukvi-dlya-detei-kartinki-na-prozrachnom-f-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187436"/>
            <a:ext cx="3143240" cy="3670564"/>
          </a:xfrm>
          <a:prstGeom prst="rect">
            <a:avLst/>
          </a:prstGeom>
          <a:noFill/>
        </p:spPr>
      </p:pic>
      <p:pic>
        <p:nvPicPr>
          <p:cNvPr id="1030" name="Picture 6" descr="C:\Users\ДДТ\Desktop\Bukva-V-e162369087252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71480"/>
            <a:ext cx="2861270" cy="3019802"/>
          </a:xfrm>
          <a:prstGeom prst="rect">
            <a:avLst/>
          </a:prstGeom>
          <a:noFill/>
        </p:spPr>
      </p:pic>
      <p:pic>
        <p:nvPicPr>
          <p:cNvPr id="1031" name="Picture 7" descr="C:\Users\ДДТ\Desktop\Screenshot_1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1000108"/>
            <a:ext cx="2909263" cy="370548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ДТ\Desktop\Screenshot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241220" cy="6286544"/>
          </a:xfrm>
          <a:prstGeom prst="rect">
            <a:avLst/>
          </a:prstGeom>
          <a:noFill/>
        </p:spPr>
      </p:pic>
      <p:sp>
        <p:nvSpPr>
          <p:cNvPr id="3" name="Блок-схема: узел 2"/>
          <p:cNvSpPr/>
          <p:nvPr/>
        </p:nvSpPr>
        <p:spPr>
          <a:xfrm>
            <a:off x="214282" y="1500174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4" name="Блок-схема: узел 3"/>
          <p:cNvSpPr/>
          <p:nvPr/>
        </p:nvSpPr>
        <p:spPr>
          <a:xfrm>
            <a:off x="2428860" y="2071678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5" name="Блок-схема: узел 4"/>
          <p:cNvSpPr/>
          <p:nvPr/>
        </p:nvSpPr>
        <p:spPr>
          <a:xfrm>
            <a:off x="214282" y="4643446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3571868" y="4143380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3786182" y="3071810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ДТ\Desktop\naydi_5_otlichiy_dlya_detey-vector-1280406023.sv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9144000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ДТ\Desktop\naydi_5_otlichiy_dlya_detey-vector-1280406023.sv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9144000" cy="5429288"/>
          </a:xfrm>
          <a:prstGeom prst="rect">
            <a:avLst/>
          </a:prstGeom>
          <a:noFill/>
        </p:spPr>
      </p:pic>
      <p:sp>
        <p:nvSpPr>
          <p:cNvPr id="3" name="Блок-схема: узел 2"/>
          <p:cNvSpPr/>
          <p:nvPr/>
        </p:nvSpPr>
        <p:spPr>
          <a:xfrm>
            <a:off x="785786" y="1643050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4" name="Блок-схема: узел 3"/>
          <p:cNvSpPr/>
          <p:nvPr/>
        </p:nvSpPr>
        <p:spPr>
          <a:xfrm>
            <a:off x="1643042" y="2857496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5" name="Блок-схема: узел 4"/>
          <p:cNvSpPr/>
          <p:nvPr/>
        </p:nvSpPr>
        <p:spPr>
          <a:xfrm>
            <a:off x="2285984" y="3786190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1285852" y="4643446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3428992" y="3857628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ДТ\Desktop\Screenshot_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150562" cy="47863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ДТ\Desktop\Screenshot_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150562" cy="4786322"/>
          </a:xfrm>
          <a:prstGeom prst="rect">
            <a:avLst/>
          </a:prstGeom>
          <a:noFill/>
        </p:spPr>
      </p:pic>
      <p:sp>
        <p:nvSpPr>
          <p:cNvPr id="3" name="Блок-схема: узел 2"/>
          <p:cNvSpPr/>
          <p:nvPr/>
        </p:nvSpPr>
        <p:spPr>
          <a:xfrm>
            <a:off x="7429520" y="1643050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4" name="Блок-схема: узел 3"/>
          <p:cNvSpPr/>
          <p:nvPr/>
        </p:nvSpPr>
        <p:spPr>
          <a:xfrm>
            <a:off x="2143108" y="4143380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5" name="Блок-схема: узел 4"/>
          <p:cNvSpPr/>
          <p:nvPr/>
        </p:nvSpPr>
        <p:spPr>
          <a:xfrm>
            <a:off x="7929586" y="4286256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4572000" y="4357694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500034" y="2285992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ДТ\Desktop\Screenshot_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9144000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ДТ\Desktop\Screenshot_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9144000" cy="4357718"/>
          </a:xfrm>
          <a:prstGeom prst="rect">
            <a:avLst/>
          </a:prstGeom>
          <a:noFill/>
        </p:spPr>
      </p:pic>
      <p:sp>
        <p:nvSpPr>
          <p:cNvPr id="3" name="Блок-схема: узел 2"/>
          <p:cNvSpPr/>
          <p:nvPr/>
        </p:nvSpPr>
        <p:spPr>
          <a:xfrm>
            <a:off x="1071538" y="3786190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4" name="Блок-схема: узел 3"/>
          <p:cNvSpPr/>
          <p:nvPr/>
        </p:nvSpPr>
        <p:spPr>
          <a:xfrm>
            <a:off x="0" y="1500174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5" name="Блок-схема: узел 4"/>
          <p:cNvSpPr/>
          <p:nvPr/>
        </p:nvSpPr>
        <p:spPr>
          <a:xfrm>
            <a:off x="1571604" y="2428868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4429124" y="2786058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7215206" y="3071810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ДТ\Desktop\Screenshot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9163114" cy="40719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ДТ\Desktop\Screenshot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9163114" cy="4071966"/>
          </a:xfrm>
          <a:prstGeom prst="rect">
            <a:avLst/>
          </a:prstGeom>
          <a:noFill/>
        </p:spPr>
      </p:pic>
      <p:sp>
        <p:nvSpPr>
          <p:cNvPr id="3" name="Блок-схема: узел 2"/>
          <p:cNvSpPr/>
          <p:nvPr/>
        </p:nvSpPr>
        <p:spPr>
          <a:xfrm>
            <a:off x="1357290" y="1643050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4" name="Блок-схема: узел 3"/>
          <p:cNvSpPr/>
          <p:nvPr/>
        </p:nvSpPr>
        <p:spPr>
          <a:xfrm>
            <a:off x="0" y="2714620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5" name="Блок-схема: узел 4"/>
          <p:cNvSpPr/>
          <p:nvPr/>
        </p:nvSpPr>
        <p:spPr>
          <a:xfrm>
            <a:off x="3428992" y="4500570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428596" y="3571876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2571736" y="3286124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ДДТ\Desktop\Screenshot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9219681" cy="37147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ДДТ\Desktop\word-image-15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8572560" cy="64277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ДТ\Desktop\Screenshot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14422"/>
            <a:ext cx="9219681" cy="3714776"/>
          </a:xfrm>
          <a:prstGeom prst="rect">
            <a:avLst/>
          </a:prstGeom>
          <a:noFill/>
        </p:spPr>
      </p:pic>
      <p:sp>
        <p:nvSpPr>
          <p:cNvPr id="3" name="Блок-схема: узел 2"/>
          <p:cNvSpPr/>
          <p:nvPr/>
        </p:nvSpPr>
        <p:spPr>
          <a:xfrm>
            <a:off x="3571868" y="2285992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4" name="Блок-схема: узел 3"/>
          <p:cNvSpPr/>
          <p:nvPr/>
        </p:nvSpPr>
        <p:spPr>
          <a:xfrm>
            <a:off x="1071538" y="2714620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5" name="Блок-схема: узел 4"/>
          <p:cNvSpPr/>
          <p:nvPr/>
        </p:nvSpPr>
        <p:spPr>
          <a:xfrm>
            <a:off x="2928926" y="3786190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1142976" y="3857628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3857620" y="1142984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ДДТ\Desktop\Screenshot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59"/>
            <a:ext cx="9144000" cy="37150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ДДТ\Desktop\Screenshot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85859"/>
            <a:ext cx="9144000" cy="3715071"/>
          </a:xfrm>
          <a:prstGeom prst="rect">
            <a:avLst/>
          </a:prstGeom>
          <a:noFill/>
        </p:spPr>
      </p:pic>
      <p:sp>
        <p:nvSpPr>
          <p:cNvPr id="3" name="Блок-схема: узел 2"/>
          <p:cNvSpPr/>
          <p:nvPr/>
        </p:nvSpPr>
        <p:spPr>
          <a:xfrm>
            <a:off x="1214414" y="1714488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4" name="Блок-схема: узел 3"/>
          <p:cNvSpPr/>
          <p:nvPr/>
        </p:nvSpPr>
        <p:spPr>
          <a:xfrm>
            <a:off x="3071802" y="3857628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5" name="Блок-схема: узел 4"/>
          <p:cNvSpPr/>
          <p:nvPr/>
        </p:nvSpPr>
        <p:spPr>
          <a:xfrm>
            <a:off x="0" y="3714752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357158" y="2571744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1643042" y="3214686"/>
            <a:ext cx="785818" cy="785818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ln>
                <a:solidFill>
                  <a:srgbClr val="FF0000"/>
                </a:solidFill>
              </a:ln>
              <a:noFill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57752" y="3500438"/>
            <a:ext cx="353494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</a:t>
            </a:r>
            <a:r>
              <a:rPr lang="ru-RU" sz="6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ОВАР</a:t>
            </a:r>
          </a:p>
        </p:txBody>
      </p:sp>
      <p:sp>
        <p:nvSpPr>
          <p:cNvPr id="3" name="Прямоугольник 2"/>
          <p:cNvSpPr/>
          <p:nvPr/>
        </p:nvSpPr>
        <p:spPr>
          <a:xfrm rot="20742680">
            <a:off x="5601619" y="2403115"/>
            <a:ext cx="275908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</a:t>
            </a:r>
            <a:r>
              <a:rPr lang="ru-RU" sz="32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АЙНЕР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20278996">
            <a:off x="786883" y="3350667"/>
            <a:ext cx="47163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r>
              <a:rPr lang="ru-RU" sz="5400" b="0" cap="none" spc="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ОСМОНАВТ</a:t>
            </a:r>
            <a:endParaRPr lang="ru-RU" sz="5400" b="0" cap="none" spc="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5008" y="1214422"/>
            <a:ext cx="2784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</a:t>
            </a:r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АВЕЦ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714488"/>
            <a:ext cx="48205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БУХГАЛТЕ</a:t>
            </a:r>
            <a:r>
              <a:rPr lang="ru-RU" sz="54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endParaRPr lang="ru-RU" sz="5400" b="1" cap="none" spc="50" dirty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571480"/>
            <a:ext cx="35333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УЧ</a:t>
            </a:r>
            <a:r>
              <a:rPr lang="ru-RU" sz="5400" b="1" spc="200" dirty="0" smtClean="0">
                <a:ln w="29210">
                  <a:solidFill>
                    <a:sysClr val="windowText" lastClr="000000"/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И</a:t>
            </a:r>
            <a:r>
              <a:rPr lang="ru-RU" sz="5400" b="0" cap="none" spc="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ТЕЛЬ</a:t>
            </a:r>
            <a:endParaRPr lang="ru-RU" sz="5400" b="0" cap="none" spc="0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9996526">
            <a:off x="5799656" y="4897477"/>
            <a:ext cx="23022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ВР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Ч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5357826"/>
            <a:ext cx="47788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Официа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69060" y="3244334"/>
            <a:ext cx="1707519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8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И</a:t>
            </a:r>
            <a:endParaRPr lang="ru-RU" sz="13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071802" y="1000108"/>
            <a:ext cx="1487908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8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endParaRPr lang="ru-RU" sz="13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786314" y="1571612"/>
            <a:ext cx="1410964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13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715140" y="3357562"/>
            <a:ext cx="166584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</a:t>
            </a:r>
            <a:endParaRPr lang="ru-RU" sz="13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000232" y="3786190"/>
            <a:ext cx="1673856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  <a:endParaRPr lang="ru-RU" sz="13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785794"/>
            <a:ext cx="1435008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endParaRPr lang="ru-RU" sz="13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286512" y="357166"/>
            <a:ext cx="1665841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</a:t>
            </a:r>
            <a:endParaRPr lang="ru-RU" sz="13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2910" y="3286124"/>
            <a:ext cx="1558440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</a:t>
            </a:r>
            <a:endParaRPr lang="ru-RU" sz="13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15140" y="1714488"/>
            <a:ext cx="125226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spc="200" dirty="0" smtClean="0">
                <a:ln w="29210">
                  <a:solidFill>
                    <a:schemeClr val="accent3">
                      <a:tint val="10000"/>
                    </a:schemeClr>
                  </a:solidFill>
                </a:ln>
                <a:solidFill>
                  <a:schemeClr val="accent3">
                    <a:satMod val="200000"/>
                    <a:alpha val="50000"/>
                  </a:schemeClr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</a:rPr>
              <a:t>И</a:t>
            </a:r>
            <a:endParaRPr lang="ru-RU" sz="9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28728" y="2143116"/>
            <a:ext cx="1093569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</a:t>
            </a:r>
            <a:endParaRPr lang="ru-RU" sz="9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786710" y="2428868"/>
            <a:ext cx="103746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9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72132" y="2214554"/>
            <a:ext cx="121539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н</a:t>
            </a:r>
            <a:endParaRPr lang="ru-RU" sz="9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57686" y="2000240"/>
            <a:ext cx="122020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  <a:endParaRPr lang="ru-RU" sz="9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428992" y="1643050"/>
            <a:ext cx="105509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endParaRPr lang="ru-RU" sz="9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1428736"/>
            <a:ext cx="1215397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</a:t>
            </a:r>
            <a:endParaRPr lang="ru-RU" sz="9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428860" y="2071678"/>
            <a:ext cx="1140056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ДТ\Desktop\16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240016" cy="59293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428604"/>
            <a:ext cx="30718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sz="54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</a:rPr>
              <a:t>Рисунок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715008" y="4643446"/>
            <a:ext cx="27479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ln>
                  <a:solidFill>
                    <a:sysClr val="windowText" lastClr="000000"/>
                  </a:solidFill>
                </a:ln>
              </a:rPr>
              <a:t>проект</a:t>
            </a:r>
            <a:endParaRPr lang="ru-RU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14744" y="5286388"/>
            <a:ext cx="191110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ln>
                  <a:solidFill>
                    <a:sysClr val="windowText" lastClr="000000"/>
                  </a:solidFill>
                </a:ln>
              </a:rPr>
              <a:t>план</a:t>
            </a:r>
            <a:endParaRPr lang="ru-RU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4000504"/>
            <a:ext cx="221406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ln>
                  <a:solidFill>
                    <a:sysClr val="windowText" lastClr="000000"/>
                  </a:solidFill>
                </a:ln>
              </a:rPr>
              <a:t>город</a:t>
            </a:r>
            <a:endParaRPr lang="ru-RU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43570" y="428604"/>
            <a:ext cx="29400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ln>
                  <a:solidFill>
                    <a:sysClr val="windowText" lastClr="000000"/>
                  </a:solidFill>
                </a:ln>
              </a:rPr>
              <a:t>чертеж</a:t>
            </a:r>
            <a:endParaRPr lang="ru-RU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2428868"/>
            <a:ext cx="50006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ln>
                  <a:solidFill>
                    <a:sysClr val="windowText" lastClr="000000"/>
                  </a:solidFill>
                </a:ln>
              </a:rPr>
              <a:t>конструкции</a:t>
            </a:r>
            <a:endParaRPr lang="ru-RU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572132" y="3286124"/>
            <a:ext cx="29003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ln>
                  <a:solidFill>
                    <a:sysClr val="windowText" lastClr="000000"/>
                  </a:solidFill>
                </a:ln>
              </a:rPr>
              <a:t>здания</a:t>
            </a:r>
            <a:endParaRPr lang="ru-RU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00364" y="1285860"/>
            <a:ext cx="55721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ln>
                  <a:solidFill>
                    <a:sysClr val="windowText" lastClr="000000"/>
                  </a:solidFill>
                </a:ln>
              </a:rPr>
              <a:t>строительство</a:t>
            </a:r>
            <a:endParaRPr lang="ru-RU" dirty="0">
              <a:ln>
                <a:solidFill>
                  <a:sysClr val="windowText" lastClr="000000"/>
                </a:solidFill>
              </a:ln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ДДТ\Desktop\Kto-takoy-arhitekto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500174"/>
            <a:ext cx="7072362" cy="47136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71472" y="428604"/>
            <a:ext cx="47933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рхитектор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1472" y="1571612"/>
            <a:ext cx="22637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/>
              <a:t>рукав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4500570"/>
            <a:ext cx="218842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огонь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929322" y="2357430"/>
            <a:ext cx="106631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01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14480" y="2928934"/>
            <a:ext cx="221246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краги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4000504"/>
            <a:ext cx="42862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5400" dirty="0" smtClean="0">
                <a:solidFill>
                  <a:prstClr val="black"/>
                </a:solidFill>
              </a:rPr>
              <a:t>опасность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000496" y="928670"/>
            <a:ext cx="35004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лестница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ДДТ\Desktop\FJSSeAcXsAIdzM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643050"/>
            <a:ext cx="7777498" cy="437674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285852" y="571480"/>
            <a:ext cx="452720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ожарный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1428736"/>
            <a:ext cx="18694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dirty="0" smtClean="0"/>
              <a:t>грим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072198" y="1571612"/>
            <a:ext cx="212910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театр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86940" y="563861"/>
            <a:ext cx="226857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сцена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86050" y="2786058"/>
            <a:ext cx="34337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зрители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4714884"/>
            <a:ext cx="59753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 smtClean="0">
                <a:solidFill>
                  <a:prstClr val="black"/>
                </a:solidFill>
              </a:rPr>
              <a:t>аплодисменты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498</TotalTime>
  <Words>87</Words>
  <PresentationFormat>Экран (4:3)</PresentationFormat>
  <Paragraphs>87</Paragraphs>
  <Slides>46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ДДТ</cp:lastModifiedBy>
  <cp:revision>55</cp:revision>
  <dcterms:modified xsi:type="dcterms:W3CDTF">2023-02-22T06:58:01Z</dcterms:modified>
</cp:coreProperties>
</file>