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  <p:sldId id="273" r:id="rId4"/>
    <p:sldId id="263" r:id="rId5"/>
    <p:sldId id="267" r:id="rId6"/>
    <p:sldId id="261" r:id="rId7"/>
    <p:sldId id="262" r:id="rId8"/>
    <p:sldId id="256" r:id="rId9"/>
    <p:sldId id="257" r:id="rId10"/>
    <p:sldId id="258" r:id="rId11"/>
    <p:sldId id="260" r:id="rId12"/>
    <p:sldId id="264" r:id="rId13"/>
    <p:sldId id="266" r:id="rId14"/>
    <p:sldId id="265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1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805E0-5DA1-4E71-BE81-FB0B339F7618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87CAC0-8EF7-441C-B78F-04E4455E41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805E0-5DA1-4E71-BE81-FB0B339F7618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7CAC0-8EF7-441C-B78F-04E4455E41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805E0-5DA1-4E71-BE81-FB0B339F7618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7CAC0-8EF7-441C-B78F-04E4455E41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E4805E0-5DA1-4E71-BE81-FB0B339F7618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787CAC0-8EF7-441C-B78F-04E4455E41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805E0-5DA1-4E71-BE81-FB0B339F7618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7CAC0-8EF7-441C-B78F-04E4455E41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805E0-5DA1-4E71-BE81-FB0B339F7618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7CAC0-8EF7-441C-B78F-04E4455E41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7CAC0-8EF7-441C-B78F-04E4455E41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805E0-5DA1-4E71-BE81-FB0B339F7618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805E0-5DA1-4E71-BE81-FB0B339F7618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7CAC0-8EF7-441C-B78F-04E4455E41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805E0-5DA1-4E71-BE81-FB0B339F7618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7CAC0-8EF7-441C-B78F-04E4455E41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E4805E0-5DA1-4E71-BE81-FB0B339F7618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787CAC0-8EF7-441C-B78F-04E4455E41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805E0-5DA1-4E71-BE81-FB0B339F7618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87CAC0-8EF7-441C-B78F-04E4455E41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E4805E0-5DA1-4E71-BE81-FB0B339F7618}" type="datetimeFigureOut">
              <a:rPr lang="ru-RU" smtClean="0"/>
              <a:pPr/>
              <a:t>18.02.2025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787CAC0-8EF7-441C-B78F-04E4455E41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76240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547678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85728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Муниципальное образовательное учреждение дополнительного образования Станция детского и юношеского туризма и экскурсий (юных туристов) «СТРАННИК»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г. Кыштым Челябинской области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285992"/>
            <a:ext cx="80279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открытый урок по теме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«Введение в образовательную программу»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5643578"/>
            <a:ext cx="37927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направленность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социально-гуманитарная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0694" y="4143380"/>
            <a:ext cx="22856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педагог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дополнительного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образования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0694" y="5143512"/>
            <a:ext cx="33361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ТИШКИНА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Вера Владимировна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609600"/>
            <a:ext cx="8229600" cy="1219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латные перчатк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500042"/>
            <a:ext cx="4059238" cy="2707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кольчужные рукавички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8596" y="3429000"/>
            <a:ext cx="4059238" cy="3044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5" descr="стальной кулак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3500438"/>
            <a:ext cx="4059238" cy="2746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357950" y="2857496"/>
            <a:ext cx="2478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сплошная</a:t>
            </a:r>
            <a:endParaRPr lang="ru-RU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0496" y="1428736"/>
            <a:ext cx="27622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28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егментивная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(из частей)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4" y="428604"/>
            <a:ext cx="2557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ащита кисти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3108" y="5929330"/>
            <a:ext cx="2282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кольчужная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goticheskij-mech-tip-xix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285728"/>
            <a:ext cx="2944834" cy="2944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4171db3044613e4ea146a90beca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29124" y="428604"/>
            <a:ext cx="4059238" cy="2294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ablya-polskaya-sportivnay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429000"/>
            <a:ext cx="2894500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643042" y="5643578"/>
            <a:ext cx="12396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сабля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43108" y="2500306"/>
            <a:ext cx="850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меч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72330" y="2000240"/>
            <a:ext cx="1250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шпага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628" y="2786058"/>
            <a:ext cx="294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линок оружия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4810" y="3857628"/>
            <a:ext cx="478534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линный - короткий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прямой - изогнутый</a:t>
            </a:r>
          </a:p>
          <a:p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ш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ирокий - узкий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618737dc2edac31efcdc7fbe4d6c7f1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357222" y="285728"/>
            <a:ext cx="4059238" cy="2704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dogm0bzqzg-jpg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3000372"/>
            <a:ext cx="4646654" cy="3615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998991_9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2214554"/>
            <a:ext cx="3492903" cy="4643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1dogm0bzqzg-jpg.jpg"/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643306" y="285728"/>
            <a:ext cx="2706678" cy="2832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Овал 8"/>
          <p:cNvSpPr/>
          <p:nvPr/>
        </p:nvSpPr>
        <p:spPr>
          <a:xfrm>
            <a:off x="5857884" y="357166"/>
            <a:ext cx="500066" cy="500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786050" y="5572140"/>
            <a:ext cx="642942" cy="64294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501090" y="2428868"/>
            <a:ext cx="357190" cy="571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500826" y="1071546"/>
            <a:ext cx="20697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УМБОН</a:t>
            </a:r>
            <a:endParaRPr lang="ru-RU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Q6TfJkTeVAc.jpg"/>
          <p:cNvPicPr>
            <a:picLocks noChangeAspect="1"/>
          </p:cNvPicPr>
          <p:nvPr/>
        </p:nvPicPr>
        <p:blipFill>
          <a:blip r:embed="rId2">
            <a:lum bright="-40000"/>
          </a:blip>
          <a:stretch>
            <a:fillRect/>
          </a:stretch>
        </p:blipFill>
        <p:spPr>
          <a:xfrm>
            <a:off x="0" y="382190"/>
            <a:ext cx="9144000" cy="6093619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572132" y="500042"/>
            <a:ext cx="3049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овые термины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500174"/>
            <a:ext cx="43059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СЕГМЕНТИВНЫЙ 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(из частей)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14942" y="2428868"/>
            <a:ext cx="31994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ащита лица 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ЗАБРАЛО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3714752"/>
            <a:ext cx="32457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асть шлема 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БАРМИЦА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4" y="4714884"/>
            <a:ext cx="28873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асть щита 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УМБОН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европ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857356" y="357166"/>
            <a:ext cx="3041242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рус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00628" y="285728"/>
            <a:ext cx="2115671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3X2ehH46IT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374" y="2904991"/>
            <a:ext cx="5610270" cy="3738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7782207_5262910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071546"/>
            <a:ext cx="8169009" cy="215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14348" y="2357430"/>
            <a:ext cx="1689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катана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7782207_5262910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285728"/>
            <a:ext cx="8169009" cy="215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4171db3044613e4ea146a90bec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928926" y="3571876"/>
            <a:ext cx="3218425" cy="1819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14348" y="1643050"/>
            <a:ext cx="1689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катана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goticheskij-mech-tip-xi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3357562"/>
            <a:ext cx="2071702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sablya-polskaya-sportivnay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2642" y="3429000"/>
            <a:ext cx="1998584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9AKwTj4PUcQ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785794"/>
            <a:ext cx="8147113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428604"/>
            <a:ext cx="8160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современный </a:t>
            </a:r>
            <a:r>
              <a:rPr lang="ru-RU" sz="36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мечевой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бой – это…</a:t>
            </a:r>
            <a:endParaRPr lang="ru-RU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zastavk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57224" y="785794"/>
            <a:ext cx="7500989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kZEbeJhosGw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00298" y="357166"/>
            <a:ext cx="4106079" cy="6171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5" descr="img_908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10" y="1500174"/>
            <a:ext cx="7191390" cy="47897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5852" y="642918"/>
            <a:ext cx="184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5" descr="img_908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10" y="1500174"/>
            <a:ext cx="7191390" cy="47897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5852" y="642918"/>
            <a:ext cx="6435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овременный </a:t>
            </a:r>
            <a:r>
              <a:rPr lang="ru-RU" sz="36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мечевой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бой</a:t>
            </a:r>
            <a:endParaRPr lang="ru-RU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рыцарь 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802342" y="1643050"/>
            <a:ext cx="2984500" cy="4476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risunok-na-shhite-00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-1285916" y="1571612"/>
            <a:ext cx="6643733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1928794" y="571480"/>
            <a:ext cx="5320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сторические доспехи</a:t>
            </a:r>
            <a:endParaRPr lang="ru-RU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rycari-dospehi-metall-shlemy-90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06" y="85930"/>
            <a:ext cx="5350734" cy="3414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3X2ehH46ITs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643306" y="3171829"/>
            <a:ext cx="5424253" cy="3614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857884" y="357166"/>
            <a:ext cx="237276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естные</a:t>
            </a:r>
          </a:p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оединки</a:t>
            </a:r>
          </a:p>
          <a:p>
            <a:pPr algn="ctr"/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endParaRPr lang="ru-RU" sz="36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сражения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4071942"/>
            <a:ext cx="293125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история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элементы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снаряжения</a:t>
            </a:r>
            <a:endParaRPr lang="ru-RU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шлем забрало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3143248"/>
            <a:ext cx="2523423" cy="3162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шлем решетк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29124" y="928670"/>
            <a:ext cx="4059238" cy="4059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857224" y="1500174"/>
            <a:ext cx="3071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ащита лица</a:t>
            </a:r>
            <a:endParaRPr lang="ru-RU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1524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42910" y="2357430"/>
            <a:ext cx="3571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 А Б Р А Л О</a:t>
            </a:r>
            <a:endParaRPr lang="ru-RU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86380" y="5214950"/>
            <a:ext cx="2121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решётка</a:t>
            </a:r>
            <a:endParaRPr lang="ru-RU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472" y="500042"/>
            <a:ext cx="44143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плошной купол шлема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без защиты лиц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714488"/>
            <a:ext cx="296418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шлем бармиц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14942" y="1714488"/>
            <a:ext cx="3048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785786" y="571480"/>
            <a:ext cx="5959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28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егментивный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купол (из частей)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643050"/>
            <a:ext cx="36631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 А Р М И Ц А</a:t>
            </a:r>
            <a:endParaRPr lang="ru-RU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868" y="5643578"/>
            <a:ext cx="18502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наносник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458</TotalTime>
  <Words>125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Степан</dc:creator>
  <cp:lastModifiedBy>Тишкина Вера</cp:lastModifiedBy>
  <cp:revision>38</cp:revision>
  <dcterms:created xsi:type="dcterms:W3CDTF">2019-01-20T13:00:51Z</dcterms:created>
  <dcterms:modified xsi:type="dcterms:W3CDTF">2025-02-18T11:23:39Z</dcterms:modified>
</cp:coreProperties>
</file>