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58" r:id="rId4"/>
    <p:sldId id="270" r:id="rId5"/>
    <p:sldId id="259" r:id="rId6"/>
    <p:sldId id="271" r:id="rId7"/>
    <p:sldId id="272" r:id="rId8"/>
    <p:sldId id="261" r:id="rId9"/>
    <p:sldId id="273" r:id="rId10"/>
    <p:sldId id="262" r:id="rId11"/>
    <p:sldId id="263" r:id="rId12"/>
    <p:sldId id="260" r:id="rId13"/>
    <p:sldId id="264" r:id="rId14"/>
    <p:sldId id="275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F8959DA9-C31A-43AA-8E6B-ABAED85C54B1}" type="datetimeFigureOut">
              <a:rPr lang="ru-RU" smtClean="0"/>
              <a:t>20.07.2021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7DBEEF30-0F96-4776-B31B-0A869FC7D7B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12776"/>
            <a:ext cx="6624736" cy="396044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в годы                     Великой Отечественной войны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/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Автор- </a:t>
            </a:r>
            <a:r>
              <a:rPr lang="ru-RU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Абалина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Диана</a:t>
            </a:r>
          </a:p>
          <a:p>
            <a:pPr algn="r"/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7 класса</a:t>
            </a:r>
          </a:p>
          <a:p>
            <a:pPr algn="r"/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ООШ </a:t>
            </a:r>
            <a:r>
              <a:rPr lang="ru-RU" sz="17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7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Красные 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</a:p>
          <a:p>
            <a:pPr algn="r"/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- Зорина Т.Г.</a:t>
            </a:r>
            <a:endParaRPr lang="ru-RU" sz="17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344816" cy="1008112"/>
          </a:xfrm>
        </p:spPr>
        <p:txBody>
          <a:bodyPr>
            <a:normAutofit/>
          </a:bodyPr>
          <a:lstStyle/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76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999" y="1719070"/>
            <a:ext cx="8407893" cy="4950289"/>
          </a:xfrm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60000"/>
              </a:lnSpc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Ветеринарами регулярно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принимались меры по маскировке и рассредоточению больших контингентов конского состава в районах сосредоточения и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дневок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умело использовались защитные свойства местности, своевременно оборудовались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укрытия.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54176" cy="136815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ащита </a:t>
            </a: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 от бомбовых ударов и артиллерийского огня противника</a:t>
            </a:r>
          </a:p>
        </p:txBody>
      </p:sp>
      <p:pic>
        <p:nvPicPr>
          <p:cNvPr id="1026" name="Picture 2" descr="E:\профессии военных лет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56792"/>
            <a:ext cx="4248472" cy="283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35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856983" cy="504056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-контроль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мясом и другими продуктами животного происхождения на складах воинских частей, за убоем продовольственных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животных;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ветеринарно-санитарная экспертиза 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туш и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этих животных.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ветеринарам, заболеваний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связанных с употреблением в пищу недоброкачественных продуктов, в действующей армии не было.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221601"/>
          </a:xfrm>
        </p:spPr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ветеринарно-санитарный  надзор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довольствием личного состава войск действующей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армии: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52936"/>
            <a:ext cx="1781133" cy="264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813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999" y="1719070"/>
            <a:ext cx="8511481" cy="4950289"/>
          </a:xfrm>
        </p:spPr>
        <p:txBody>
          <a:bodyPr/>
          <a:lstStyle/>
          <a:p>
            <a:pPr marL="45720" indent="0">
              <a:lnSpc>
                <a:spcPct val="150000"/>
              </a:lnSpc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ветеринарные лазареты Красной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Армии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прошло 3 555 764 раненых и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больных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лошадей из них вылечено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marL="45720" indent="0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возвращено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строй 2 147 494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стационарно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больных лошадей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91, 59 % к числу лечившихся), а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все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поступившие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амбулаторно-</a:t>
            </a:r>
          </a:p>
          <a:p>
            <a:pPr marL="45720" indent="0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больные в количестве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1 319 870 лошадей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13308" cy="1342426"/>
          </a:xfrm>
        </p:spPr>
        <p:txBody>
          <a:bodyPr/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служба с честью справилась с задачами, поставленными перед ней войной: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494" y="2204864"/>
            <a:ext cx="2959635" cy="32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67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999" y="1719070"/>
            <a:ext cx="8407893" cy="495028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орденами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медалями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награждено   7211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офицеров ветеринарной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службы, среди них наш земляк 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Литвиненко Григорий Павлович (1904-1981г.г.)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</a:t>
            </a:r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жительства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Куйбышевская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обл.,  </a:t>
            </a:r>
          </a:p>
          <a:p>
            <a:pPr marL="45720" indent="0">
              <a:buNone/>
            </a:pP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Елховский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район,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с.Красные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Дома</a:t>
            </a:r>
          </a:p>
          <a:p>
            <a:pPr marL="45720" indent="0">
              <a:buNone/>
            </a:pPr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поступления на службу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10.01.1942 </a:t>
            </a:r>
          </a:p>
          <a:p>
            <a:pPr marL="45720" indent="0">
              <a:buNone/>
            </a:pPr>
            <a:r>
              <a:rPr lang="ru-RU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Воинское звание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лейтенант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ветеринарной службы</a:t>
            </a:r>
          </a:p>
          <a:p>
            <a:pPr marL="45720" indent="0">
              <a:buNone/>
            </a:pPr>
            <a:r>
              <a:rPr lang="ru-RU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Воинская часть</a:t>
            </a:r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артиллерийский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полк 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 стрелковой дивизии  48 Армии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Первого 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Белорусского 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1221601"/>
          </a:xfrm>
        </p:spPr>
        <p:txBody>
          <a:bodyPr/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проявленное мужество и самоотверженную работу по ветеринарному обеспечению войск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578" y="2852936"/>
            <a:ext cx="2576314" cy="36436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8434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боевые заслуги»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№: 25/н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23.06.1943г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PC\Desktop\мероприятия\9 мая\Литвиненко\Литвиненко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2" t="44548" b="30861"/>
          <a:stretch/>
        </p:blipFill>
        <p:spPr bwMode="auto">
          <a:xfrm>
            <a:off x="179512" y="1700808"/>
            <a:ext cx="627843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276872"/>
            <a:ext cx="2219325" cy="330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89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Орден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 Звезды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№: 81/н от: 05.03.1944г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PC\Desktop\мероприятия\9 мая\Литвиненко\Литвиненко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9" t="48324" b="26133"/>
          <a:stretch/>
        </p:blipFill>
        <p:spPr bwMode="auto">
          <a:xfrm>
            <a:off x="467544" y="1700808"/>
            <a:ext cx="820891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6" t="15622" r="21316" b="15622"/>
          <a:stretch/>
        </p:blipFill>
        <p:spPr bwMode="auto">
          <a:xfrm>
            <a:off x="7524328" y="116633"/>
            <a:ext cx="1426907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4714192" cy="5040560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ветеринарной службы в годы войны достойна самого большого уважения и добрых слов. Её значение определялось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необходимостью использования в армии большого количества лошадей и других войсковых животных, многие из которых гибли и получали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ранения,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как и люди.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84096" cy="136815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«Когда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идет война,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ветеринаров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касается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первую очередь»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006" y="4149080"/>
            <a:ext cx="3535231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183" y="1772816"/>
            <a:ext cx="3352879" cy="2214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77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8826184" cy="5256584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ветеринарное обеспечение конского состава;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ветеринарный надзор за довольствием личного состава войск продуктами животного происхождения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50000"/>
              </a:lnSpc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Кроме армейских лошадей ветеринарному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обслуживанию подлежали десятки тысяч служебных собак, сотни тысяч голов животных продовольственных гуртов и подсобных хозяйств.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ru-RU" sz="2000" dirty="0"/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54176" cy="129614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задачи ветеринарной службы: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PC\Desktop\ветеринар\8239002b551987174310cbf1af7ca0a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899" y="2964041"/>
            <a:ext cx="2878289" cy="219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9" r="22081"/>
          <a:stretch/>
        </p:blipFill>
        <p:spPr bwMode="auto">
          <a:xfrm>
            <a:off x="5868144" y="2587017"/>
            <a:ext cx="2612063" cy="257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446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941168"/>
            <a:ext cx="8754176" cy="1728192"/>
          </a:xfrm>
        </p:spPr>
        <p:txBody>
          <a:bodyPr>
            <a:normAutofit/>
          </a:bodyPr>
          <a:lstStyle/>
          <a:p>
            <a:pPr marL="82296" indent="0" algn="just">
              <a:lnSpc>
                <a:spcPct val="17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Военно-ветеринарной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академией  и  училищем 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подготовлено для войск 1178 ветеринарных врачей, 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1220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ветеринарных фельдшеров, 7016 мл. фельдшеров.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29614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войны, В </a:t>
            </a: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ветслужбу из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запаса было призвано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6507 ветврачей и 10 290 ветфельдшеров</a:t>
            </a:r>
            <a:r>
              <a:rPr lang="ru-RU" sz="2400" dirty="0"/>
              <a:t>.</a:t>
            </a:r>
            <a:br>
              <a:rPr lang="ru-RU" sz="2400" dirty="0"/>
            </a:br>
            <a:endParaRPr lang="ru-RU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1700808"/>
            <a:ext cx="4732523" cy="332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015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754176" cy="48245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армейские соединения и части имели штатный конский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- в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бездорожья, в плохую погоду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лошади  имели неоспоримое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преимущество,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обладали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проходимостью и маневренностью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" y="188640"/>
            <a:ext cx="8850561" cy="129614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отдельные периоды войны численность лошадей в Армии достигала 2 млн. голов. </a:t>
            </a:r>
            <a:endParaRPr lang="ru-RU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E:\профессии военных лет\i5HHQCI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481" y="3501008"/>
            <a:ext cx="3810001" cy="255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18705"/>
            <a:ext cx="4607000" cy="2629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863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754176" cy="5058084"/>
          </a:xfrm>
        </p:spPr>
        <p:txBody>
          <a:bodyPr>
            <a:normAutofit/>
          </a:bodyPr>
          <a:lstStyle/>
          <a:p>
            <a:pPr marL="82296" indent="0" algn="just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 раненым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больным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лошадям,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нуждающимся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лечении не более 7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суток,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оказывалась в полковых ветеринарных лазаретах, развертывавшихся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районе полковых складов.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Нуждающихся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лечении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</a:t>
            </a:r>
          </a:p>
          <a:p>
            <a:pPr marL="82296" indent="0" algn="just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суток эвакуировали в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армейские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ветеринарные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лазареты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(АВЛ).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54176" cy="113813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ветеринарная помощь </a:t>
            </a:r>
          </a:p>
        </p:txBody>
      </p:sp>
      <p:pic>
        <p:nvPicPr>
          <p:cNvPr id="5122" name="Picture 2" descr="C:\Users\PC\Desktop\ветеринар\VOV_Img_vovo1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12976"/>
            <a:ext cx="3774901" cy="3329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54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1"/>
            <a:ext cx="8784976" cy="5073245"/>
          </a:xfrm>
        </p:spPr>
        <p:txBody>
          <a:bodyPr>
            <a:normAutofit/>
          </a:bodyPr>
          <a:lstStyle/>
          <a:p>
            <a:pPr marL="82296" indent="0" algn="just">
              <a:lnSpc>
                <a:spcPct val="150000"/>
              </a:lnSpc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 них за 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войны прошло более 680 тыс. лошадей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коэффициенте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выздоровления 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94%.  Каждая армия 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имела один-два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АВЛ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удалении 50–70 км от переднего края, вблизи станций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снабжения.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АВЛ был рассчитан на 200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лошадей, имел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</a:t>
            </a:r>
          </a:p>
          <a:p>
            <a:pPr marL="82296" indent="0" algn="just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(автомобильный и конный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82296" indent="0" algn="just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подразделения обслуживания.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АВЛ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служили также и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</a:t>
            </a:r>
          </a:p>
          <a:p>
            <a:pPr marL="82296" indent="0" algn="just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базой усовершенствования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ветеринарных врачей.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221601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Армейские </a:t>
            </a:r>
            <a:r>
              <a:rPr 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ветеринарные лазареты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(АВЛ)</a:t>
            </a:r>
            <a:endParaRPr lang="ru-RU" sz="2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PC\Desktop\ветеринар\b653b5afeb251e2b4665b2d9ee0b5c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3855145" cy="286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90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28800"/>
            <a:ext cx="8856984" cy="504056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заново разделы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лечению поражений холки, суставов, груди, живота и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копыт;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способы наложения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иммобилизирующих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повязок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FontTx/>
              <a:buChar char="-"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82296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новых хирургических методов лечения, в том числе и таких ранений, которые ранее считались безнадежными, а лошадей с такими ранениями в большинстве случаев уничтожали.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54176" cy="1296144"/>
          </a:xfrm>
        </p:spPr>
        <p:txBody>
          <a:bodyPr>
            <a:norm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оенно-полевой </a:t>
            </a: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ветеринарной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хирургией  </a:t>
            </a: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Отечественной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войны</a:t>
            </a:r>
            <a:r>
              <a:rPr lang="ru-RU" sz="2400" dirty="0"/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80928"/>
            <a:ext cx="3498994" cy="250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653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9888" y="1556792"/>
            <a:ext cx="5782271" cy="5040560"/>
          </a:xfrm>
        </p:spPr>
        <p:txBody>
          <a:bodyPr>
            <a:normAutofit fontScale="77500" lnSpcReduction="20000"/>
          </a:bodyPr>
          <a:lstStyle/>
          <a:p>
            <a:pPr marL="82296" indent="0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-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регулярный осмотр животных;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контроль выполнения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кормления, водопоя и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периодические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обследования на заразные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болезни;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ветеринарно-санитарная обработка, газоокуривание;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своевременная изоляция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больных и подозрительных на заболевание животных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endParaRPr lang="ru-RU" sz="2400" dirty="0" smtClean="0">
              <a:solidFill>
                <a:schemeClr val="tx1"/>
              </a:solidFill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разъяснительную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среди личного состава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разведку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ветеринарного благополучия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местности.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Планы ветеринарно-профилактических мероприятий утверждались командирами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частей:</a:t>
            </a:r>
            <a:endParaRPr lang="ru-RU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PC\Desktop\ветеринар\8239002b551987174310cbf1af7ca0a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2" r="9531"/>
          <a:stretch/>
        </p:blipFill>
        <p:spPr bwMode="auto">
          <a:xfrm>
            <a:off x="6012160" y="2276872"/>
            <a:ext cx="2871989" cy="271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52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287</TotalTime>
  <Words>633</Words>
  <Application>Microsoft Office PowerPoint</Application>
  <PresentationFormat>Экран (4:3)</PresentationFormat>
  <Paragraphs>95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Franklin Gothic Medium</vt:lpstr>
      <vt:lpstr>Times New Roman</vt:lpstr>
      <vt:lpstr>Wingdings</vt:lpstr>
      <vt:lpstr>Wingdings 2</vt:lpstr>
      <vt:lpstr>Сетка</vt:lpstr>
      <vt:lpstr>Презентация PowerPoint</vt:lpstr>
      <vt:lpstr>«Когда идет война, ветеринаров  это касается   в первую очередь»</vt:lpstr>
      <vt:lpstr>Главные задачи ветеринарной службы:</vt:lpstr>
      <vt:lpstr> за период войны, В ветслужбу из запаса было призвано 6507 ветврачей и 10 290 ветфельдшеров. </vt:lpstr>
      <vt:lpstr>В отдельные периоды войны численность лошадей в Армии достигала 2 млн. голов. </vt:lpstr>
      <vt:lpstr>Первая ветеринарная помощь </vt:lpstr>
      <vt:lpstr>Армейские ветеринарные лазареты  (АВЛ)</vt:lpstr>
      <vt:lpstr>Военно-полевой ветеринарной хирургией  за период Отечественной войны разработаны :</vt:lpstr>
      <vt:lpstr>Планы ветеринарно-профилактических мероприятий утверждались командирами частей:</vt:lpstr>
      <vt:lpstr>Защита животных от бомбовых ударов и артиллерийского огня противника</vt:lpstr>
      <vt:lpstr>ветеринарно-санитарный  надзор за довольствием личного состава войск действующей армии:</vt:lpstr>
      <vt:lpstr>Ветеринарная служба с честью справилась с задачами, поставленными перед ней войной:</vt:lpstr>
      <vt:lpstr>За проявленное мужество и самоотверженную работу по ветеринарному обеспечению войск </vt:lpstr>
      <vt:lpstr>  Медаль «За боевые заслуги» Приказ №: 25/н от 23.06.1943г.</vt:lpstr>
      <vt:lpstr>    Орден Красной Звезды  Приказ №: 81/н от: 05.03.1944г.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«Когда идет война, ветеринаров это касается в первую очередь»</dc:title>
  <dc:creator>PC</dc:creator>
  <cp:lastModifiedBy>Пк</cp:lastModifiedBy>
  <cp:revision>31</cp:revision>
  <dcterms:created xsi:type="dcterms:W3CDTF">2019-03-24T12:04:12Z</dcterms:created>
  <dcterms:modified xsi:type="dcterms:W3CDTF">2021-07-20T04:56:48Z</dcterms:modified>
</cp:coreProperties>
</file>