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9" r:id="rId3"/>
    <p:sldId id="270" r:id="rId4"/>
    <p:sldId id="271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>
        <p:scale>
          <a:sx n="70" d="100"/>
          <a:sy n="70" d="100"/>
        </p:scale>
        <p:origin x="-115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11/17/2019</a:t>
            </a:fld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chemeClr val="tx1"/>
                </a:solidFill>
                <a:effectLst/>
              </a:rPr>
              <a:t>Тема: Повторительно-обобщающий урок по теме:</a:t>
            </a:r>
            <a:r>
              <a:rPr lang="ru-RU" sz="2400" dirty="0">
                <a:solidFill>
                  <a:schemeClr val="tx1"/>
                </a:solidFill>
                <a:effectLst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400" b="1" dirty="0">
                <a:solidFill>
                  <a:schemeClr val="tx1"/>
                </a:solidFill>
                <a:effectLst/>
              </a:rPr>
              <a:t>«Великая Отечественная война</a:t>
            </a:r>
            <a:r>
              <a:rPr lang="ru-RU" sz="2400" dirty="0">
                <a:solidFill>
                  <a:schemeClr val="tx1"/>
                </a:solidFill>
                <a:effectLst/>
              </a:rPr>
              <a:t/>
            </a:r>
            <a:br>
              <a:rPr lang="ru-RU" sz="2400" dirty="0">
                <a:solidFill>
                  <a:schemeClr val="tx1"/>
                </a:solidFill>
                <a:effectLst/>
              </a:rPr>
            </a:br>
            <a:r>
              <a:rPr lang="ru-RU" sz="2400" b="1" dirty="0">
                <a:solidFill>
                  <a:schemeClr val="tx1"/>
                </a:solidFill>
                <a:effectLst/>
              </a:rPr>
              <a:t>1941 – 1945 </a:t>
            </a:r>
            <a:r>
              <a:rPr lang="ru-RU" sz="2400" b="1" dirty="0" err="1">
                <a:solidFill>
                  <a:schemeClr val="tx1"/>
                </a:solidFill>
                <a:effectLst/>
              </a:rPr>
              <a:t>г.г</a:t>
            </a:r>
            <a:r>
              <a:rPr lang="ru-RU" sz="2400" b="1" dirty="0">
                <a:solidFill>
                  <a:schemeClr val="tx1"/>
                </a:solidFill>
                <a:effectLst/>
              </a:rPr>
              <a:t>.»</a:t>
            </a:r>
            <a:endParaRPr lang="ru-RU" sz="2400" dirty="0">
              <a:solidFill>
                <a:schemeClr val="tx1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752600"/>
            <a:ext cx="7162800" cy="48527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81000"/>
            <a:ext cx="7543800" cy="6249278"/>
          </a:xfrm>
        </p:spPr>
      </p:pic>
      <p:sp>
        <p:nvSpPr>
          <p:cNvPr id="3" name="TextBox 2"/>
          <p:cNvSpPr txBox="1"/>
          <p:nvPr/>
        </p:nvSpPr>
        <p:spPr>
          <a:xfrm>
            <a:off x="7162800" y="22860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1941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58000" y="5410200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1942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55996" y="5410200"/>
            <a:ext cx="1230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1943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93728" y="2093668"/>
            <a:ext cx="1534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1944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00400" y="508281"/>
            <a:ext cx="1295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1945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81400" y="3200400"/>
            <a:ext cx="251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9 мая</a:t>
            </a:r>
          </a:p>
          <a:p>
            <a:pPr algn="ctr"/>
            <a:r>
              <a:rPr lang="ru-RU" sz="3200" b="1" dirty="0" smtClean="0"/>
              <a:t>День Победы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9750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04800"/>
            <a:ext cx="8591948" cy="6248400"/>
          </a:xfrm>
        </p:spPr>
      </p:pic>
    </p:spTree>
    <p:extLst>
      <p:ext uri="{BB962C8B-B14F-4D97-AF65-F5344CB8AC3E}">
        <p14:creationId xmlns:p14="http://schemas.microsoft.com/office/powerpoint/2010/main" val="1336908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63265"/>
            <a:ext cx="7772401" cy="6278243"/>
          </a:xfrm>
        </p:spPr>
      </p:pic>
    </p:spTree>
    <p:extLst>
      <p:ext uri="{BB962C8B-B14F-4D97-AF65-F5344CB8AC3E}">
        <p14:creationId xmlns:p14="http://schemas.microsoft.com/office/powerpoint/2010/main" val="293582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316</TotalTime>
  <Words>16</Words>
  <Application>Microsoft Office PowerPoint</Application>
  <PresentationFormat>Экран (4:3)</PresentationFormat>
  <Paragraphs>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Литейная</vt:lpstr>
      <vt:lpstr>Тема: Повторительно-обобщающий урок по теме: «Великая Отечественная война 1941 – 1945 г.г.»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12</cp:lastModifiedBy>
  <cp:revision>39</cp:revision>
  <dcterms:created xsi:type="dcterms:W3CDTF">2013-09-10T17:54:31Z</dcterms:created>
  <dcterms:modified xsi:type="dcterms:W3CDTF">2019-11-17T15:20:44Z</dcterms:modified>
</cp:coreProperties>
</file>