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6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eseley.com/blog/neprostaya-sudba-aktrisy-anny-snatkinoi.html-" TargetMode="External"/><Relationship Id="rId2" Type="http://schemas.openxmlformats.org/officeDocument/2006/relationships/hyperlink" Target="http://www.aif.ru/society/history/yanush_korchak_zhizn_vo_imya_dete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isdomcode.info/ru/poetry/authors/54528.html?page=2-" TargetMode="External"/><Relationship Id="rId5" Type="http://schemas.openxmlformats.org/officeDocument/2006/relationships/hyperlink" Target="https://www.youtube.com/watch?v=5n4wg5tsp2w-" TargetMode="External"/><Relationship Id="rId4" Type="http://schemas.openxmlformats.org/officeDocument/2006/relationships/hyperlink" Target="http://fishki.net/1271548-parni-spasli-zhizni-dvuh-12-letnih-devochek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i005.radikal.ru/0908/e1/8d46aa416ecf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dg53.mycdn.me/image?t=3&amp;bid=834660971785&amp;id=834660971785&amp;plc=WEB&amp;tkn=*IBgHx6HfTQFh2eUCM_J3g2BIIF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content.foto.mail.ru/mail/kriska-iriska89/_blogs/i-81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cdn.fishki.net/upload/post/201405/23/1271548/1_055713e02dd3a9e0f967b763eac914605f6acaa0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2656"/>
            <a:ext cx="6400800" cy="5328592"/>
          </a:xfrm>
        </p:spPr>
        <p:txBody>
          <a:bodyPr/>
          <a:lstStyle/>
          <a:p>
            <a:r>
              <a:rPr lang="ru-RU" dirty="0" smtClean="0"/>
              <a:t>МАОУ гимназия №83»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1" y="3068959"/>
            <a:ext cx="8538003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Жизнь человека- 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высшая нравственная ценность</a:t>
            </a:r>
          </a:p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Автор: 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Файгелева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Елена Ивановна</a:t>
            </a:r>
            <a:endParaRPr lang="ru-RU" sz="12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ru-RU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404664"/>
            <a:ext cx="7772400" cy="5615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dirty="0" smtClean="0"/>
              <a:t>4.Выберите из списка те ценности, которые важны для человека.</a:t>
            </a:r>
          </a:p>
          <a:p>
            <a:pPr>
              <a:buNone/>
            </a:pPr>
            <a:r>
              <a:rPr lang="ru-RU" sz="4000" dirty="0" smtClean="0"/>
              <a:t>       А) здоровье;</a:t>
            </a:r>
          </a:p>
          <a:p>
            <a:pPr>
              <a:buNone/>
            </a:pPr>
            <a:r>
              <a:rPr lang="ru-RU" sz="4000" dirty="0" smtClean="0"/>
              <a:t>        Б) стильная прическа;</a:t>
            </a:r>
          </a:p>
          <a:p>
            <a:pPr>
              <a:buNone/>
            </a:pPr>
            <a:r>
              <a:rPr lang="ru-RU" sz="4000" dirty="0" smtClean="0"/>
              <a:t>        В) семья;</a:t>
            </a:r>
          </a:p>
          <a:p>
            <a:pPr>
              <a:buNone/>
            </a:pPr>
            <a:r>
              <a:rPr lang="ru-RU" sz="4000" dirty="0" smtClean="0"/>
              <a:t>        Г) красивая одежда.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476672"/>
            <a:ext cx="7772400" cy="5543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5.Соотнеси ценности, которые важны для человека, и организации, которые помогают сохранять или создавать ценности.</a:t>
            </a:r>
          </a:p>
          <a:p>
            <a:pPr>
              <a:buNone/>
            </a:pPr>
            <a:r>
              <a:rPr lang="ru-RU" i="1" dirty="0" smtClean="0"/>
              <a:t>Организации  </a:t>
            </a:r>
            <a:r>
              <a:rPr lang="ru-RU" dirty="0" smtClean="0"/>
              <a:t>                    </a:t>
            </a:r>
            <a:r>
              <a:rPr lang="ru-RU" i="1" dirty="0" smtClean="0"/>
              <a:t>Ценности, которые важны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                         для  человека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*Фитнес-клуб                    * Здоровье</a:t>
            </a:r>
          </a:p>
          <a:p>
            <a:pPr>
              <a:buNone/>
            </a:pPr>
            <a:r>
              <a:rPr lang="ru-RU" dirty="0" smtClean="0"/>
              <a:t>*Школа                                *Культурные ценности</a:t>
            </a:r>
          </a:p>
          <a:p>
            <a:pPr>
              <a:buNone/>
            </a:pPr>
            <a:r>
              <a:rPr lang="ru-RU" dirty="0" smtClean="0"/>
              <a:t>*Музей                                 *Красота тела</a:t>
            </a:r>
          </a:p>
          <a:p>
            <a:pPr>
              <a:buNone/>
            </a:pPr>
            <a:r>
              <a:rPr lang="ru-RU" dirty="0" smtClean="0"/>
              <a:t>*Поликлиника                 *Образование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Источники информации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980728"/>
            <a:ext cx="7772400" cy="503907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http://www.aif.ru/society/history/yanush_korchak_zhizn_vo_imya_detey</a:t>
            </a:r>
            <a:r>
              <a:rPr lang="ru-RU" dirty="0" smtClean="0"/>
              <a:t> - судьба Я. Корчака во время ВОВ.</a:t>
            </a:r>
          </a:p>
          <a:p>
            <a:pPr lvl="0"/>
            <a:r>
              <a:rPr lang="ru-RU" u="sng" dirty="0" smtClean="0">
                <a:hlinkClick r:id="rId3"/>
              </a:rPr>
              <a:t>http://veseley.com/blog/neprostaya-sudba-aktrisy-anny-snatkinoi.html-</a:t>
            </a:r>
            <a:r>
              <a:rPr lang="ru-RU" dirty="0" smtClean="0"/>
              <a:t> из биографии Т. </a:t>
            </a:r>
            <a:r>
              <a:rPr lang="ru-RU" dirty="0" err="1" smtClean="0"/>
              <a:t>Снаткиной</a:t>
            </a:r>
            <a:r>
              <a:rPr lang="ru-RU" dirty="0" smtClean="0"/>
              <a:t>.</a:t>
            </a:r>
          </a:p>
          <a:p>
            <a:pPr lvl="0"/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fishki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net</a:t>
            </a:r>
            <a:r>
              <a:rPr lang="ru-RU" u="sng" dirty="0" smtClean="0">
                <a:hlinkClick r:id="rId4"/>
              </a:rPr>
              <a:t>/1271548-</a:t>
            </a:r>
            <a:r>
              <a:rPr lang="en-US" u="sng" dirty="0" err="1" smtClean="0">
                <a:hlinkClick r:id="rId4"/>
              </a:rPr>
              <a:t>parni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spasli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zhizni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dvuh</a:t>
            </a:r>
            <a:r>
              <a:rPr lang="ru-RU" u="sng" dirty="0" smtClean="0">
                <a:hlinkClick r:id="rId4"/>
              </a:rPr>
              <a:t>-12-</a:t>
            </a:r>
            <a:r>
              <a:rPr lang="en-US" u="sng" dirty="0" err="1" smtClean="0">
                <a:hlinkClick r:id="rId4"/>
              </a:rPr>
              <a:t>letnih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devochek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html</a:t>
            </a:r>
            <a:r>
              <a:rPr lang="en-US" dirty="0" smtClean="0"/>
              <a:t> </a:t>
            </a:r>
            <a:r>
              <a:rPr lang="ru-RU" dirty="0" smtClean="0"/>
              <a:t>-интервью с героями из г. Петухово.</a:t>
            </a:r>
          </a:p>
          <a:p>
            <a:pPr lvl="0"/>
            <a:r>
              <a:rPr lang="ru-RU" u="sng" dirty="0" smtClean="0">
                <a:hlinkClick r:id="rId5"/>
              </a:rPr>
              <a:t>https://www.youtube.com/watch?v=5n4wg5tsp2w-</a:t>
            </a:r>
            <a:r>
              <a:rPr lang="ru-RU" dirty="0" smtClean="0"/>
              <a:t> притча «О бабочке и коконе».</a:t>
            </a:r>
          </a:p>
          <a:p>
            <a:pPr lvl="0"/>
            <a:r>
              <a:rPr lang="ru-RU" u="sng" dirty="0" smtClean="0">
                <a:hlinkClick r:id="rId6"/>
              </a:rPr>
              <a:t>http://www.wisdomcode.info/ru/poetry/authors/54528.html?page=2-</a:t>
            </a:r>
            <a:r>
              <a:rPr lang="ru-RU" dirty="0" smtClean="0"/>
              <a:t> поэзия Р. Гамзатова.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005.radikal.ru/0908/e1/8d46aa416ecf.png"/>
          <p:cNvPicPr>
            <a:picLocks noGrp="1"/>
          </p:cNvPicPr>
          <p:nvPr>
            <p:ph sz="quarter"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99592" y="260648"/>
            <a:ext cx="13681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603468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                               </a:t>
            </a:r>
            <a:r>
              <a:rPr lang="ru-RU" sz="2400" b="1" dirty="0" err="1" smtClean="0">
                <a:solidFill>
                  <a:schemeClr val="tx1"/>
                </a:solidFill>
              </a:rPr>
              <a:t>Януш</a:t>
            </a:r>
            <a:r>
              <a:rPr lang="ru-RU" sz="2400" b="1" dirty="0" smtClean="0">
                <a:solidFill>
                  <a:schemeClr val="tx1"/>
                </a:solidFill>
              </a:rPr>
              <a:t> Корчак </a:t>
            </a:r>
            <a:r>
              <a:rPr lang="ru-RU" sz="2400" dirty="0" smtClean="0">
                <a:solidFill>
                  <a:schemeClr val="tx1"/>
                </a:solidFill>
              </a:rPr>
              <a:t>прожил красивую жизнь, был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                               известным в Польше врачом.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29 лет посвятил всю свою жизнь чужим детям и детству.  Он стал воспитателем Дома сирот в Варшаве. Пришла вторая мировая война. Фашисты расстреливали людей целыми кварталами. 4 августа 1942 года </a:t>
            </a:r>
            <a:r>
              <a:rPr lang="ru-RU" sz="2400" dirty="0" err="1" smtClean="0">
                <a:solidFill>
                  <a:schemeClr val="tx1"/>
                </a:solidFill>
              </a:rPr>
              <a:t>Янушу</a:t>
            </a:r>
            <a:r>
              <a:rPr lang="ru-RU" sz="2400" dirty="0" smtClean="0">
                <a:solidFill>
                  <a:schemeClr val="tx1"/>
                </a:solidFill>
              </a:rPr>
              <a:t> Корчаку было предложено оставить сиротский дом, но </a:t>
            </a:r>
            <a:r>
              <a:rPr lang="ru-RU" sz="2400" dirty="0" err="1" smtClean="0">
                <a:solidFill>
                  <a:schemeClr val="tx1"/>
                </a:solidFill>
              </a:rPr>
              <a:t>Януш</a:t>
            </a:r>
            <a:r>
              <a:rPr lang="ru-RU" sz="2400" dirty="0" smtClean="0">
                <a:solidFill>
                  <a:schemeClr val="tx1"/>
                </a:solidFill>
              </a:rPr>
              <a:t> знал, что все дети будут уничтожены. Он вместе со своими воспитанниками отправился в товарных вагонах в лагерь смерти в Треблинку, а через несколько дней вошел, окруженный детьми, в газовую камеру.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809328"/>
            <a:ext cx="8435280" cy="604867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	</a:t>
            </a:r>
            <a:r>
              <a:rPr lang="ru-RU" dirty="0" smtClean="0">
                <a:latin typeface="+mj-lt"/>
              </a:rPr>
              <a:t>	В центре села </a:t>
            </a:r>
            <a:r>
              <a:rPr lang="ru-RU" dirty="0" err="1" smtClean="0">
                <a:latin typeface="+mj-lt"/>
              </a:rPr>
              <a:t>Чинеево</a:t>
            </a:r>
            <a:r>
              <a:rPr lang="ru-RU" dirty="0" smtClean="0">
                <a:latin typeface="+mj-lt"/>
              </a:rPr>
              <a:t> стоит высокий обелиск. На нем фамилии не вернувшихся с войны. Среди них — пять родных братьев. Их мать  Наталья Михайловна Миронова одного за другим провожала своих сыновей на войну. Сердце разрывалось от горя. Уже четыре похоронки получила мать. Могла закричать мать: «Все, хватит с Мироновых, не отпущу!» Но утро еще не рассвело, а мать замесила тесто,  чтобы настряпать хлеба сыну в дорогу. Не от материнских ли слез хлеб оказался пересоленным? Ушел на войну младший, Иван, но и на него вскоре мать получает похоронку. За одну ночь она стала седой.</a:t>
            </a:r>
          </a:p>
          <a:p>
            <a:pPr algn="just">
              <a:buNone/>
            </a:pPr>
            <a:r>
              <a:rPr lang="ru-RU" dirty="0" smtClean="0">
                <a:latin typeface="+mj-lt"/>
              </a:rPr>
              <a:t> В этой мужественной женщине отразилась</a:t>
            </a:r>
          </a:p>
          <a:p>
            <a:pPr algn="just">
              <a:buNone/>
            </a:pPr>
            <a:r>
              <a:rPr lang="ru-RU" dirty="0" smtClean="0">
                <a:latin typeface="+mj-lt"/>
              </a:rPr>
              <a:t> судьба народная, тесно сплелись</a:t>
            </a:r>
          </a:p>
          <a:p>
            <a:pPr algn="just">
              <a:buNone/>
            </a:pPr>
            <a:r>
              <a:rPr lang="ru-RU" dirty="0" smtClean="0">
                <a:latin typeface="+mj-lt"/>
              </a:rPr>
              <a:t> трагическое и героическое начала.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 descr="https://dg53.mycdn.me/image?t=3&amp;bid=834660971785&amp;id=834660971785&amp;plc=WEB&amp;tkn=*IBgHx6HfTQFh2eUCM_J3g2BIIF4"/>
          <p:cNvPicPr/>
          <p:nvPr/>
        </p:nvPicPr>
        <p:blipFill>
          <a:blip r:embed="rId2" r:link="rId3" cstate="print"/>
          <a:srcRect t="44038" r="78415"/>
          <a:stretch>
            <a:fillRect/>
          </a:stretch>
        </p:blipFill>
        <p:spPr bwMode="auto">
          <a:xfrm>
            <a:off x="7380312" y="4941168"/>
            <a:ext cx="95478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</a:t>
            </a:r>
            <a:r>
              <a:rPr lang="ru-RU" dirty="0" smtClean="0">
                <a:latin typeface="+mj-lt"/>
              </a:rPr>
              <a:t>Анна </a:t>
            </a:r>
            <a:r>
              <a:rPr lang="ru-RU" dirty="0" err="1" smtClean="0">
                <a:latin typeface="+mj-lt"/>
              </a:rPr>
              <a:t>Снаткина</a:t>
            </a:r>
            <a:r>
              <a:rPr lang="ru-RU" dirty="0" smtClean="0">
                <a:latin typeface="+mj-lt"/>
              </a:rPr>
              <a:t>—звезда телесериала «Татьянин день». Всего пять лет назад она была прикована к кровати из-за травмы позвоночника. Но Татьяна понимала: парализованных актрис не бывает. Тогда по совету доктора она начала делать упражнения, но вместо 400 — 4 тысячи. Она продолжала ездить в институт, лежа на заднем сиденье, лекции слушала стоя, носила корсет, оберегала позвоночник. Ей запрещены резкие движения, но Татьяна играет, преодолевая боль. Огромная сила воли помогла </a:t>
            </a:r>
            <a:r>
              <a:rPr lang="ru-RU" dirty="0" err="1" smtClean="0">
                <a:latin typeface="+mj-lt"/>
              </a:rPr>
              <a:t>А.Снаткиной</a:t>
            </a:r>
            <a:r>
              <a:rPr lang="ru-RU" dirty="0" smtClean="0">
                <a:latin typeface="+mj-lt"/>
              </a:rPr>
              <a:t> справиться с болезнью, закалила её и послужила источником вдохновения.</a:t>
            </a:r>
            <a:r>
              <a:rPr lang="ru-RU" b="1" i="1" dirty="0" smtClean="0">
                <a:latin typeface="+mj-lt"/>
              </a:rPr>
              <a:t> </a:t>
            </a:r>
            <a:endParaRPr lang="ru-RU" dirty="0">
              <a:latin typeface="+mj-lt"/>
            </a:endParaRPr>
          </a:p>
        </p:txBody>
      </p:sp>
      <p:pic>
        <p:nvPicPr>
          <p:cNvPr id="4" name="i-main-pic" descr="Картинка 2 из 219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11560" y="188640"/>
            <a:ext cx="11521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76672"/>
            <a:ext cx="8507288" cy="5976664"/>
          </a:xfrm>
        </p:spPr>
        <p:txBody>
          <a:bodyPr>
            <a:normAutofit/>
          </a:bodyPr>
          <a:lstStyle/>
          <a:p>
            <a:endParaRPr lang="ru-RU" sz="2000" b="1" i="1" dirty="0" smtClean="0"/>
          </a:p>
          <a:p>
            <a:pPr algn="just">
              <a:buNone/>
            </a:pPr>
            <a:r>
              <a:rPr lang="ru-RU" sz="2000" b="1" i="1" dirty="0" smtClean="0">
                <a:latin typeface="+mj-lt"/>
              </a:rPr>
              <a:t>                                                    Евгений:</a:t>
            </a:r>
            <a:r>
              <a:rPr lang="ru-RU" sz="2000" dirty="0" smtClean="0">
                <a:latin typeface="+mj-lt"/>
              </a:rPr>
              <a:t>10 августа 2012 года в г. Петухово</a:t>
            </a:r>
          </a:p>
          <a:p>
            <a:pPr algn="just">
              <a:buNone/>
            </a:pPr>
            <a:r>
              <a:rPr lang="ru-RU" sz="2000" dirty="0" smtClean="0">
                <a:latin typeface="+mj-lt"/>
              </a:rPr>
              <a:t>                                              Курганской области на котловане одновременно начали тонуть две девочки. В это время мы находились на противоположном берегу котлована. Услышав крики, бросились спасать погибающих. Определив место на берегу с наименьшим расстоянием до одной из тонущих девочек, я добежал до него и спрыгнув в воду  с 4-ёх метрового обрыва быстро поплыл в сторону одной из пострадавших. </a:t>
            </a:r>
          </a:p>
          <a:p>
            <a:pPr algn="just">
              <a:buNone/>
            </a:pPr>
            <a:r>
              <a:rPr lang="ru-RU" sz="2000" dirty="0" smtClean="0">
                <a:latin typeface="+mj-lt"/>
              </a:rPr>
              <a:t>     </a:t>
            </a:r>
            <a:r>
              <a:rPr lang="ru-RU" sz="2000" b="1" i="1" dirty="0" smtClean="0">
                <a:latin typeface="+mj-lt"/>
              </a:rPr>
              <a:t>Максим:</a:t>
            </a:r>
            <a:r>
              <a:rPr lang="ru-RU" sz="2000" dirty="0" smtClean="0">
                <a:latin typeface="+mj-lt"/>
              </a:rPr>
              <a:t>  В это же время я следил за другой девочкой, которая то появлялась над водой, то скрывалась. Подплыв к месту, где приблизительно она купалась, я начал нырять в поисках ее под водой. После нескольких попыток удалось на ощупь найти на самом дне бездыханное тело девочки. С трудом вытащив пострадавших на берег, мы стали оказывать им первую медицинскую помощь.</a:t>
            </a:r>
          </a:p>
          <a:p>
            <a:pPr algn="just">
              <a:buNone/>
            </a:pPr>
            <a:r>
              <a:rPr lang="ru-RU" sz="2000" smtClean="0">
                <a:latin typeface="+mj-lt"/>
              </a:rPr>
              <a:t>                   Позднее </a:t>
            </a:r>
            <a:r>
              <a:rPr lang="ru-RU" sz="2000" dirty="0" smtClean="0">
                <a:latin typeface="+mj-lt"/>
              </a:rPr>
              <a:t>одна из девочек – Алина – нашла нас.  Мы  услышали  благодарность из ее уст. </a:t>
            </a:r>
            <a:endParaRPr lang="ru-RU" sz="2000" dirty="0">
              <a:latin typeface="+mj-lt"/>
            </a:endParaRPr>
          </a:p>
        </p:txBody>
      </p:sp>
      <p:pic>
        <p:nvPicPr>
          <p:cNvPr id="4" name="Рисунок 3" descr="http://cdn.fishki.net/upload/post/201405/23/1271548/1_055713e02dd3a9e0f967b763eac914605f6acaa0.jpg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11560" y="260648"/>
            <a:ext cx="212019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/>
              <a:t>выражает суть такого понятия: </a:t>
            </a:r>
          </a:p>
          <a:p>
            <a:pPr algn="ctr">
              <a:buNone/>
            </a:pPr>
            <a:r>
              <a:rPr lang="ru-RU" sz="3600" dirty="0" smtClean="0"/>
              <a:t> «смотреть друг на друга в надежде, что каждый первым сделает то, чего хотят оба, но не делают этого в надежде, что это сделает другой»</a:t>
            </a:r>
            <a:r>
              <a:rPr lang="ru-RU" sz="3600" b="1" dirty="0" smtClean="0"/>
              <a:t>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48680"/>
            <a:ext cx="8209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мамихпапинатапа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435280" cy="5111080"/>
          </a:xfrm>
        </p:spPr>
        <p:txBody>
          <a:bodyPr/>
          <a:lstStyle/>
          <a:p>
            <a:pPr lvl="0">
              <a:buNone/>
            </a:pPr>
            <a:r>
              <a:rPr lang="ru-RU" sz="4000" b="1" i="1" dirty="0" smtClean="0"/>
              <a:t>1. В процессе жизни каждый человек…</a:t>
            </a:r>
          </a:p>
          <a:p>
            <a:pPr>
              <a:buNone/>
            </a:pPr>
            <a:r>
              <a:rPr lang="ru-RU" sz="4000" dirty="0" smtClean="0"/>
              <a:t>А) получает 3-4 профессии;</a:t>
            </a:r>
          </a:p>
          <a:p>
            <a:pPr>
              <a:buNone/>
            </a:pPr>
            <a:r>
              <a:rPr lang="ru-RU" sz="4000" dirty="0" smtClean="0"/>
              <a:t>Б) создает свою биографию;</a:t>
            </a:r>
          </a:p>
          <a:p>
            <a:pPr>
              <a:buNone/>
            </a:pPr>
            <a:r>
              <a:rPr lang="ru-RU" sz="4000" dirty="0" smtClean="0"/>
              <a:t>В) переезжает жить на новое место;</a:t>
            </a:r>
          </a:p>
          <a:p>
            <a:pPr>
              <a:buNone/>
            </a:pPr>
            <a:r>
              <a:rPr lang="ru-RU" sz="4000" dirty="0" smtClean="0"/>
              <a:t>Г) утверждается как личность.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476672"/>
            <a:ext cx="7772400" cy="5543128"/>
          </a:xfrm>
        </p:spPr>
        <p:txBody>
          <a:bodyPr/>
          <a:lstStyle/>
          <a:p>
            <a:pPr>
              <a:buNone/>
            </a:pPr>
            <a:r>
              <a:rPr lang="ru-RU" sz="4000" b="1" i="1" dirty="0" smtClean="0"/>
              <a:t>2. Высшая ценность для человека является…</a:t>
            </a:r>
          </a:p>
          <a:p>
            <a:pPr>
              <a:buNone/>
            </a:pPr>
            <a:r>
              <a:rPr lang="ru-RU" sz="4000" dirty="0" smtClean="0"/>
              <a:t>А) умение танцевать;</a:t>
            </a:r>
          </a:p>
          <a:p>
            <a:pPr>
              <a:buNone/>
            </a:pPr>
            <a:r>
              <a:rPr lang="ru-RU" sz="4000" dirty="0" smtClean="0"/>
              <a:t>Б) его жизнь;</a:t>
            </a:r>
          </a:p>
          <a:p>
            <a:pPr>
              <a:buNone/>
            </a:pPr>
            <a:r>
              <a:rPr lang="ru-RU" sz="4000" dirty="0" smtClean="0"/>
              <a:t>В) материальные ценности;</a:t>
            </a:r>
          </a:p>
          <a:p>
            <a:pPr>
              <a:buNone/>
            </a:pPr>
            <a:r>
              <a:rPr lang="ru-RU" sz="4000" dirty="0" smtClean="0"/>
              <a:t>Г) природа.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692696"/>
            <a:ext cx="7772400" cy="53271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i="1" dirty="0" smtClean="0"/>
              <a:t>3. Жизнь каждого человека бесценна для общества, так как…</a:t>
            </a:r>
          </a:p>
          <a:p>
            <a:pPr>
              <a:buNone/>
            </a:pPr>
            <a:r>
              <a:rPr lang="ru-RU" sz="3200" dirty="0" smtClean="0"/>
              <a:t>А) каждый человек неповторим;</a:t>
            </a:r>
          </a:p>
          <a:p>
            <a:pPr>
              <a:buNone/>
            </a:pPr>
            <a:r>
              <a:rPr lang="ru-RU" sz="3200" dirty="0" smtClean="0"/>
              <a:t>Б) каждый человек может сделать научное открытие;</a:t>
            </a:r>
          </a:p>
          <a:p>
            <a:pPr>
              <a:buNone/>
            </a:pPr>
            <a:r>
              <a:rPr lang="ru-RU" sz="3200" dirty="0" smtClean="0"/>
              <a:t>В) каждый человек создает художественные произведения;</a:t>
            </a:r>
          </a:p>
          <a:p>
            <a:pPr>
              <a:buNone/>
            </a:pPr>
            <a:r>
              <a:rPr lang="ru-RU" sz="3200" dirty="0" smtClean="0"/>
              <a:t>Г) каждый человек может открыть новые страны.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34</TotalTime>
  <Words>522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Слайд 1</vt:lpstr>
      <vt:lpstr>                               Януш Корчак прожил красивую жизнь, был                                 известным в Польше врачом.  В 29 лет посвятил всю свою жизнь чужим детям и детству.  Он стал воспитателем Дома сирот в Варшаве. Пришла вторая мировая война. Фашисты расстреливали людей целыми кварталами. 4 августа 1942 года Янушу Корчаку было предложено оставить сиротский дом, но Януш знал, что все дети будут уничтожены. Он вместе со своими воспитанниками отправился в товарных вагонах в лагерь смерти в Треблинку, а через несколько дней вошел, окруженный детьми, в газовую камеру. </vt:lpstr>
      <vt:lpstr>Слайд 3</vt:lpstr>
      <vt:lpstr>Слайд 4</vt:lpstr>
      <vt:lpstr>Слайд 5</vt:lpstr>
      <vt:lpstr>Слайд 6</vt:lpstr>
      <vt:lpstr>ТЕСТ</vt:lpstr>
      <vt:lpstr>Слайд 8</vt:lpstr>
      <vt:lpstr>Слайд 9</vt:lpstr>
      <vt:lpstr>Слайд 10</vt:lpstr>
      <vt:lpstr>Слайд 11</vt:lpstr>
      <vt:lpstr>Источники информации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МММММММММММ</dc:title>
  <dc:creator>admin</dc:creator>
  <cp:lastModifiedBy>admin</cp:lastModifiedBy>
  <cp:revision>7</cp:revision>
  <dcterms:created xsi:type="dcterms:W3CDTF">2016-05-24T15:02:36Z</dcterms:created>
  <dcterms:modified xsi:type="dcterms:W3CDTF">2020-03-22T17:51:58Z</dcterms:modified>
</cp:coreProperties>
</file>