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1" r:id="rId2"/>
    <p:sldId id="284" r:id="rId3"/>
    <p:sldId id="283" r:id="rId4"/>
    <p:sldId id="288" r:id="rId5"/>
    <p:sldId id="285" r:id="rId6"/>
    <p:sldId id="282" r:id="rId7"/>
    <p:sldId id="261" r:id="rId8"/>
    <p:sldId id="259" r:id="rId9"/>
    <p:sldId id="258" r:id="rId10"/>
    <p:sldId id="260" r:id="rId11"/>
    <p:sldId id="262" r:id="rId12"/>
    <p:sldId id="264" r:id="rId13"/>
    <p:sldId id="263" r:id="rId14"/>
    <p:sldId id="272" r:id="rId15"/>
    <p:sldId id="273" r:id="rId16"/>
    <p:sldId id="271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66CC"/>
    <a:srgbClr val="0000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70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5BDD1-5BA8-47A3-8657-EB1E4ED21526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B81DD-8170-46F8-BDDE-1BC69E62B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B81DD-8170-46F8-BDDE-1BC69E62B44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B81DD-8170-46F8-BDDE-1BC69E62B44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5BF744-60B7-4B7D-9FAB-69CB28A1B69A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1E3678F-0008-4A90-98FE-B20025F875C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9" descr="rings_hires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9452635">
            <a:off x="-90935" y="285245"/>
            <a:ext cx="2128832" cy="99377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500166" y="357188"/>
            <a:ext cx="7102496" cy="1584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200" b="0" i="1" u="none" strike="noStrike" kern="1200" cap="none" spc="300" normalizeH="0" baseline="0" noProof="0" dirty="0" smtClean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28625" y="1857375"/>
            <a:ext cx="8424863" cy="1296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Picture 7" descr="Olymp_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488" y="2928934"/>
            <a:ext cx="3154341" cy="16430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43042" y="642918"/>
            <a:ext cx="60722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Муниципальное автономное дошкольное образовательное учреждение детский сад «Детство» комбинированного вида – </a:t>
            </a:r>
            <a:br>
              <a:rPr lang="ru-RU" sz="1400" dirty="0" smtClean="0"/>
            </a:br>
            <a:r>
              <a:rPr lang="ru-RU" sz="1400" dirty="0" smtClean="0"/>
              <a:t>структурное подразделение детский сад № 204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2000241"/>
            <a:ext cx="77153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ПРОЕКТ</a:t>
            </a:r>
            <a:endParaRPr lang="ru-RU" sz="2800" dirty="0" smtClean="0"/>
          </a:p>
          <a:p>
            <a:pPr algn="ctr"/>
            <a:r>
              <a:rPr lang="ru-RU" sz="2800" b="1" dirty="0" smtClean="0"/>
              <a:t>«Зимний городок для юных олимпийцев».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00628" y="4572008"/>
            <a:ext cx="3857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Разработала :</a:t>
            </a:r>
          </a:p>
          <a:p>
            <a:r>
              <a:rPr lang="ru-RU" sz="1600" dirty="0" smtClean="0"/>
              <a:t> </a:t>
            </a:r>
            <a:r>
              <a:rPr lang="ru-RU" sz="1600" dirty="0" err="1" smtClean="0"/>
              <a:t>Булайтене</a:t>
            </a:r>
            <a:r>
              <a:rPr lang="ru-RU" sz="1600" dirty="0" smtClean="0"/>
              <a:t> Наталья Павловна</a:t>
            </a:r>
          </a:p>
          <a:p>
            <a:r>
              <a:rPr lang="ru-RU" sz="1600" dirty="0" smtClean="0"/>
              <a:t>инструктор по физической культуре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43372" y="6072206"/>
            <a:ext cx="1749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Нижний Тагил</a:t>
            </a:r>
          </a:p>
          <a:p>
            <a:pPr algn="ctr"/>
            <a:r>
              <a:rPr lang="ru-RU" sz="1200" dirty="0" smtClean="0"/>
              <a:t>202о г.</a:t>
            </a:r>
            <a:endParaRPr lang="ru-RU" sz="1200" dirty="0"/>
          </a:p>
        </p:txBody>
      </p:sp>
      <p:pic>
        <p:nvPicPr>
          <p:cNvPr id="15" name="Picture 5" descr="Olymp_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3214686"/>
            <a:ext cx="2428892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Ледяная дорожка для керлинга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C:\Users\Мама и Диня\Desktop\новый год 21г\20201223_091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52864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Мама и Диня\Desktop\новый год 21г\20201223_0910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143248"/>
            <a:ext cx="492922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лыжня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C:\Users\Мама и Диня\Desktop\новый год 21г\20201223_0915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204912"/>
            <a:ext cx="8572560" cy="5438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3366CC"/>
                </a:solidFill>
              </a:rPr>
              <a:t>Снежный корт</a:t>
            </a:r>
            <a:endParaRPr lang="ru-RU" sz="4000" dirty="0">
              <a:solidFill>
                <a:srgbClr val="3366CC"/>
              </a:solidFill>
            </a:endParaRPr>
          </a:p>
        </p:txBody>
      </p:sp>
      <p:pic>
        <p:nvPicPr>
          <p:cNvPr id="3" name="Рисунок 2" descr="C:\Users\Мама и Диня\Desktop\новый год 21г\20201223_0914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6" y="1285860"/>
            <a:ext cx="385765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Мама и Диня\Desktop\новый год 21г\20201223_0910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4" y="1928804"/>
            <a:ext cx="4824425" cy="372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Полоса препятствий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C:\Users\Мама и Диня\Desktop\новый год 21г\20201223_0912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57256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Реализация III этап </a:t>
            </a:r>
            <a:br>
              <a:rPr lang="ru-RU" sz="3600" b="1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Зимние Олимпийские игры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D:\Мамина работа\ФОТО\О.И. зимнии 21г\IMG-20210203-WA00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857364"/>
            <a:ext cx="4714908" cy="3786214"/>
          </a:xfrm>
          <a:prstGeom prst="rect">
            <a:avLst/>
          </a:prstGeom>
          <a:noFill/>
        </p:spPr>
      </p:pic>
      <p:pic>
        <p:nvPicPr>
          <p:cNvPr id="16388" name="Picture 4" descr="D:\Мамина работа\ФОТО\О.И. зимнии 21г\IMG-20210203-WA0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401837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Реализация III этап </a:t>
            </a:r>
            <a:br>
              <a:rPr lang="ru-RU" sz="3600" b="1" dirty="0" smtClean="0"/>
            </a:br>
            <a:r>
              <a:rPr lang="ru-RU" sz="3600" dirty="0" smtClean="0">
                <a:solidFill>
                  <a:schemeClr val="tx1"/>
                </a:solidFill>
              </a:rPr>
              <a:t>Зимние Олимпийские игры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7412" name="Picture 4" descr="D:\Мамина работа\ФОТО\О.И. зимнии 21г\IMG-20210203-WA00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70730"/>
            <a:ext cx="4000528" cy="2644394"/>
          </a:xfrm>
          <a:prstGeom prst="rect">
            <a:avLst/>
          </a:prstGeom>
          <a:noFill/>
        </p:spPr>
      </p:pic>
      <p:pic>
        <p:nvPicPr>
          <p:cNvPr id="9" name="Picture 2" descr="D:\Мамина работа\ФОТО\фото зимней  олимпиады\CIMG27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143380"/>
            <a:ext cx="4071966" cy="2500330"/>
          </a:xfrm>
          <a:prstGeom prst="rect">
            <a:avLst/>
          </a:prstGeom>
          <a:noFill/>
        </p:spPr>
      </p:pic>
      <p:pic>
        <p:nvPicPr>
          <p:cNvPr id="17414" name="Picture 6" descr="D:\Мамина работа\ФОТО\О.И. зимнии 21г\IMG-20210203-WA00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1500174"/>
            <a:ext cx="4143404" cy="2506466"/>
          </a:xfrm>
          <a:prstGeom prst="rect">
            <a:avLst/>
          </a:prstGeom>
          <a:noFill/>
        </p:spPr>
      </p:pic>
      <p:pic>
        <p:nvPicPr>
          <p:cNvPr id="17415" name="Picture 7" descr="D:\Мамина работа\ФОТО\О.И. зимнии 21г\IMG-20210203-WA0018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214282" y="1428736"/>
            <a:ext cx="4000528" cy="2597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Реализация III этап </a:t>
            </a:r>
            <a:br>
              <a:rPr lang="ru-RU" sz="3600" b="1" dirty="0" smtClean="0"/>
            </a:br>
            <a:r>
              <a:rPr lang="ru-RU" sz="3200" dirty="0" smtClean="0">
                <a:solidFill>
                  <a:schemeClr val="tx1"/>
                </a:solidFill>
              </a:rPr>
              <a:t>Зимние Олимпийские </a:t>
            </a:r>
            <a:endParaRPr lang="ru-RU" sz="3200" dirty="0"/>
          </a:p>
        </p:txBody>
      </p:sp>
      <p:pic>
        <p:nvPicPr>
          <p:cNvPr id="15363" name="Picture 3" descr="D:\Мамина работа\ФОТО\О.И. зимнии 21г\IMG-20210125-WA00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85992"/>
            <a:ext cx="4429188" cy="3286148"/>
          </a:xfrm>
          <a:prstGeom prst="rect">
            <a:avLst/>
          </a:prstGeom>
          <a:noFill/>
        </p:spPr>
      </p:pic>
      <p:pic>
        <p:nvPicPr>
          <p:cNvPr id="15364" name="Picture 4" descr="D:\Мамина работа\ФОТО\О.И. зимнии 21г\IMG-20210203-WA01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85926"/>
            <a:ext cx="407194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Реализация III этап </a:t>
            </a:r>
            <a:br>
              <a:rPr lang="ru-RU" sz="3600" b="1" dirty="0" smtClean="0"/>
            </a:br>
            <a:r>
              <a:rPr lang="ru-RU" sz="3200" dirty="0" smtClean="0">
                <a:solidFill>
                  <a:schemeClr val="tx1"/>
                </a:solidFill>
              </a:rPr>
              <a:t>Зимние </a:t>
            </a:r>
            <a:r>
              <a:rPr lang="ru-RU" sz="3200" dirty="0" smtClean="0">
                <a:solidFill>
                  <a:schemeClr val="tx1"/>
                </a:solidFill>
              </a:rPr>
              <a:t>Олимпийские игры </a:t>
            </a:r>
            <a:endParaRPr lang="ru-RU" sz="3600" dirty="0"/>
          </a:p>
        </p:txBody>
      </p:sp>
      <p:pic>
        <p:nvPicPr>
          <p:cNvPr id="18434" name="Picture 2" descr="D:\Мамина работа\ФОТО\О.И. зимнии 21г\IMG-20210203-WA01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643338" cy="4889503"/>
          </a:xfrm>
          <a:prstGeom prst="rect">
            <a:avLst/>
          </a:prstGeom>
          <a:noFill/>
        </p:spPr>
      </p:pic>
      <p:pic>
        <p:nvPicPr>
          <p:cNvPr id="18435" name="Picture 3" descr="D:\Мамина работа\ФОТО\О.И. зимнии 21г\IMG-20210203-WA01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143116"/>
            <a:ext cx="492922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Реализация I этапа проекта: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0387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Обсуждение с педагогами плана проекта                                         </a:t>
            </a:r>
          </a:p>
          <a:p>
            <a:pPr>
              <a:buNone/>
            </a:pPr>
            <a:r>
              <a:rPr lang="ru-RU" sz="1400" dirty="0" smtClean="0"/>
              <a:t>                                                                                                                  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3571876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Обсуждение с родителями постройке снежного городка для юных олимпийцев</a:t>
            </a:r>
          </a:p>
        </p:txBody>
      </p:sp>
      <p:pic>
        <p:nvPicPr>
          <p:cNvPr id="5" name="Рисунок 4" descr="C:\Users\Мама и Диня\YandexDisk\Новая папка\IMG-20210220-WA002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71942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Мама и Диня\YandexDisk\Новая папка\IMG-20210220-WA001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71612"/>
            <a:ext cx="342902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Мама и Диня\YandexDisk\Новая папка\IMG-20210220-WA00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285992"/>
            <a:ext cx="3643338" cy="421484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429257" y="1500174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Проектирование с детьми «Так я представляю наш Олимпийский зимний городок»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Схема постройки снежного городка 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482442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                                                                          </a:t>
            </a:r>
            <a:endParaRPr lang="ru-RU" sz="1400" dirty="0"/>
          </a:p>
        </p:txBody>
      </p:sp>
      <p:pic>
        <p:nvPicPr>
          <p:cNvPr id="5" name="Содержимое 3" descr="C:\Users\Мама и Диня\Desktop\мама.pn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786874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5817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  <a:cs typeface="Times New Roman" pitchFamily="18" charset="0"/>
              </a:rPr>
              <a:t>Запланированные постройки</a:t>
            </a:r>
            <a:endParaRPr lang="ru-RU" sz="3200" b="1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28597" y="1285859"/>
          <a:ext cx="8258204" cy="5439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4"/>
                <a:gridCol w="4114800"/>
              </a:tblGrid>
              <a:tr h="587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Ледяная дорожка для игры в керлинг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1111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Развивает координацию движений, улучшает концентрацию внимания, интеллект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8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Каток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координации движений, согласованность движений верхних и нижних конечностей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Лыжня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координации движений, ориентировка в пространстве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18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Лабиринт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Развитие зрительно – моторной координации, ориентировка в пространстве, развитие зрительного внимания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68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Полоса препятствий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Тренирует мышцы, ловкость, координацию движений, позволяет ему изучить возможности своего тела, учит его сообразительности и самостоятельности.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Олимпийская горка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Расширять  знания детей о символах и ритуалах Олимпийских игр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Олимпийский факел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7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Пьедестал почета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1111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Создание ситуации успеха.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207170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Реализация II этап проекта:</a:t>
            </a:r>
            <a:br>
              <a:rPr lang="ru-RU" sz="3200" b="1" dirty="0" smtClean="0"/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беседы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 «Возникновение Олимпийских игр», «Олимпийское движение современности», «Символы и ритуалы Олимпийских игр», «Зимние Олимпийские  виды спорта»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F:\проект на конкурс\Новая папка (3)\IMG-20210220-WA0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643050"/>
            <a:ext cx="2786082" cy="3714776"/>
          </a:xfrm>
          <a:prstGeom prst="rect">
            <a:avLst/>
          </a:prstGeom>
          <a:noFill/>
        </p:spPr>
      </p:pic>
      <p:pic>
        <p:nvPicPr>
          <p:cNvPr id="8" name="Рисунок 7" descr="C:\Users\Мама и Диня\YandexDisk\Новая папка\IMG-20210220-WA001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04" y="1714488"/>
            <a:ext cx="285755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F:\проект на конкурс\Новая папка (3)\IMG-20210220-WA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571744"/>
            <a:ext cx="2786082" cy="3857652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 flipH="1">
            <a:off x="8686799" y="6215082"/>
            <a:ext cx="45719" cy="10951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Реализация II этап проекта:</a:t>
            </a:r>
            <a:br>
              <a:rPr lang="ru-RU" sz="3200" b="1" dirty="0" smtClean="0"/>
            </a:br>
            <a:r>
              <a:rPr lang="ru-RU" sz="2000" b="1" dirty="0" smtClean="0">
                <a:solidFill>
                  <a:schemeClr val="tx1"/>
                </a:solidFill>
              </a:rPr>
              <a:t>Постройка снежного городка для юных олимпийцев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:\проект на конкурс\Новая папка (3)\IMG-6c95a39569eb0e64a4c21c7a1443393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3786214" cy="2643206"/>
          </a:xfrm>
          <a:prstGeom prst="rect">
            <a:avLst/>
          </a:prstGeom>
          <a:noFill/>
        </p:spPr>
      </p:pic>
      <p:pic>
        <p:nvPicPr>
          <p:cNvPr id="9" name="Рисунок 8" descr="H:\проект на конкурс\Новая папка (3)\IMG-8ccf9bcbec51a91c77986a8395329673-V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3821499" cy="279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:\проект на конкурс\Новая папка (3)\IMG-ea98a0f223ceb69bf761abe6a608a4cd-V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785926"/>
            <a:ext cx="4572032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66CC"/>
                </a:solidFill>
              </a:rPr>
              <a:t>Олимпийская горка</a:t>
            </a:r>
            <a:endParaRPr lang="ru-RU" sz="4000" dirty="0">
              <a:solidFill>
                <a:srgbClr val="0066CC"/>
              </a:solidFill>
            </a:endParaRPr>
          </a:p>
        </p:txBody>
      </p:sp>
      <p:pic>
        <p:nvPicPr>
          <p:cNvPr id="3" name="Рисунок 2" descr="C:\Users\Мама и Диня\Desktop\новый год 21г\20201223_0911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59"/>
            <a:ext cx="8715436" cy="53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2"/>
            <a:ext cx="822960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" name="Рисунок 2" descr="C:\Users\Мама и Диня\Desktop\новый год 21г\20201223_0911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357300"/>
            <a:ext cx="3714776" cy="516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Мама и Диня\Desktop\новый год 21г\20201223_0911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3" y="2071680"/>
            <a:ext cx="4786347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" y="642920"/>
            <a:ext cx="44291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Олимпийский факел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4811" y="1214424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    </a:t>
            </a:r>
            <a:r>
              <a:rPr lang="ru-RU" sz="3200" dirty="0" smtClean="0">
                <a:solidFill>
                  <a:srgbClr val="0070C0"/>
                </a:solidFill>
              </a:rPr>
              <a:t>Пьедестал почета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Лабиринт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C:\Users\Мама и Диня\Desktop\новый год 21г\20201223_0912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885831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1222</TotalTime>
  <Words>202</Words>
  <Application>Microsoft Office PowerPoint</Application>
  <PresentationFormat>Экран (4:3)</PresentationFormat>
  <Paragraphs>48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Реализация I этапа проекта:  </vt:lpstr>
      <vt:lpstr>Схема постройки снежного городка  </vt:lpstr>
      <vt:lpstr>Запланированные постройки</vt:lpstr>
      <vt:lpstr>Реализация II этап проекта:  беседы: «Возникновение Олимпийских игр», «Олимпийское движение современности», «Символы и ритуалы Олимпийских игр», «Зимние Олимпийские  виды спорта» </vt:lpstr>
      <vt:lpstr>Реализация II этап проекта: Постройка снежного городка для юных олимпийцев </vt:lpstr>
      <vt:lpstr>Олимпийская горка</vt:lpstr>
      <vt:lpstr>Слайд 8</vt:lpstr>
      <vt:lpstr>Лабиринт</vt:lpstr>
      <vt:lpstr>Ледяная дорожка для керлинга</vt:lpstr>
      <vt:lpstr>лыжня</vt:lpstr>
      <vt:lpstr>Снежный корт</vt:lpstr>
      <vt:lpstr>Полоса препятствий</vt:lpstr>
      <vt:lpstr>Реализация III этап  Зимние Олимпийские игры</vt:lpstr>
      <vt:lpstr>Реализация III этап  Зимние Олимпийские игры</vt:lpstr>
      <vt:lpstr>Реализация III этап  Зимние Олимпийские </vt:lpstr>
      <vt:lpstr>Реализация III этап  Зимние Олимпийские игры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 и Диня</dc:creator>
  <cp:lastModifiedBy>Мама и Диня</cp:lastModifiedBy>
  <cp:revision>116</cp:revision>
  <dcterms:created xsi:type="dcterms:W3CDTF">2021-01-08T11:12:34Z</dcterms:created>
  <dcterms:modified xsi:type="dcterms:W3CDTF">2021-11-10T14:33:30Z</dcterms:modified>
</cp:coreProperties>
</file>