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9" r:id="rId5"/>
    <p:sldId id="260" r:id="rId6"/>
    <p:sldId id="258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11764" y="4149080"/>
            <a:ext cx="6400800" cy="223914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Не щадя себя в огне войны,</a:t>
            </a: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Не жалея сил во время Родины, </a:t>
            </a: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Дети героической страны </a:t>
            </a: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Были настоящими героями!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590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907" y="188640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71577"/>
            <a:ext cx="1664507" cy="328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0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Пионеры-герои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Герои Советского союза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5908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907" y="188640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71577"/>
            <a:ext cx="1664507" cy="328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04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91" y="35755"/>
            <a:ext cx="4684790" cy="683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98074" y="292944"/>
            <a:ext cx="461036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Герой Советского Союза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Лёня Голиков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(1926-1943)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547" y="2708920"/>
            <a:ext cx="1663700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71808" y="6139453"/>
            <a:ext cx="24731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/>
              </a:rPr>
              <a:t>2 апреля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1944 года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0516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207"/>
            <a:ext cx="4572000" cy="687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32566" y="332656"/>
            <a:ext cx="461036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Герой Советского Союза</a:t>
            </a:r>
          </a:p>
          <a:p>
            <a:r>
              <a:rPr lang="ru-RU" sz="28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Валя Котик</a:t>
            </a:r>
          </a:p>
          <a:p>
            <a:r>
              <a:rPr lang="ru-RU" sz="28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(1930-1944)</a:t>
            </a:r>
            <a:endParaRPr lang="ru-RU" sz="28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547" y="2636912"/>
            <a:ext cx="1663700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16436" y="6034553"/>
            <a:ext cx="2383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/>
              </a:rPr>
              <a:t>27 июня 1958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года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0548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61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0" y="320651"/>
            <a:ext cx="461036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Герой Советского Союза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Зина Портнова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(1926-1944)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547" y="2564904"/>
            <a:ext cx="1663700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33502" y="5915879"/>
            <a:ext cx="22436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222222"/>
                </a:solidFill>
                <a:latin typeface="Arial"/>
              </a:rPr>
              <a:t>1 июля 1958 </a:t>
            </a:r>
            <a:r>
              <a:rPr lang="ru-RU" sz="2000" dirty="0" smtClean="0">
                <a:solidFill>
                  <a:srgbClr val="222222"/>
                </a:solidFill>
                <a:latin typeface="Arial"/>
              </a:rPr>
              <a:t>года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5179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1999" cy="6868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0" y="267230"/>
            <a:ext cx="461036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Герой Советского Союза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Марат </a:t>
            </a:r>
            <a:r>
              <a:rPr lang="ru-RU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Казей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(1929-1944)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820" y="2636912"/>
            <a:ext cx="1663700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08590" y="5983418"/>
            <a:ext cx="2084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Arial"/>
              </a:rPr>
              <a:t>8 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мая 1965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года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774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9" y="0"/>
            <a:ext cx="489762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15068" y="298872"/>
            <a:ext cx="418665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Советского Союза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Чекалин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(1925-1941)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547" y="2708920"/>
            <a:ext cx="1663700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75778" y="6047470"/>
            <a:ext cx="2690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Arial"/>
              </a:rPr>
              <a:t>4 февраля 1942 года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4559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536504" cy="28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6469" y="241586"/>
            <a:ext cx="39581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Мемориал пионерам героям </a:t>
            </a:r>
            <a:endParaRPr lang="en-US" sz="2000" dirty="0" smtClean="0"/>
          </a:p>
          <a:p>
            <a:r>
              <a:rPr lang="ru-RU" sz="2000" dirty="0" smtClean="0"/>
              <a:t>Великой </a:t>
            </a:r>
            <a:r>
              <a:rPr lang="ru-RU" sz="2000" dirty="0"/>
              <a:t>Отечественной войны </a:t>
            </a:r>
            <a:endParaRPr lang="en-US" sz="2000" dirty="0" smtClean="0"/>
          </a:p>
          <a:p>
            <a:r>
              <a:rPr lang="ru-RU" sz="2000" dirty="0" smtClean="0"/>
              <a:t>близ </a:t>
            </a:r>
            <a:r>
              <a:rPr lang="ru-RU" sz="2000" dirty="0"/>
              <a:t>г. </a:t>
            </a:r>
            <a:r>
              <a:rPr lang="ru-RU" sz="2000" dirty="0" smtClean="0"/>
              <a:t>Тольятти</a:t>
            </a:r>
            <a:endParaRPr lang="en-US" sz="20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78097" y="5733256"/>
            <a:ext cx="380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Скульптурный ансамбль </a:t>
            </a:r>
            <a:endParaRPr lang="en-US" sz="2000" dirty="0" smtClean="0"/>
          </a:p>
          <a:p>
            <a:r>
              <a:rPr lang="ru-RU" sz="2000" dirty="0" smtClean="0"/>
              <a:t>"Пионеры-герои“, ВДНХ, 1960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3591143"/>
            <a:ext cx="3927351" cy="294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8306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>
                <a:effectLst/>
              </a:rPr>
              <a:t>Военно-исторический музей 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«</a:t>
            </a:r>
            <a:r>
              <a:rPr lang="ru-RU" sz="3200" dirty="0">
                <a:effectLst/>
              </a:rPr>
              <a:t>Юные защитники </a:t>
            </a:r>
            <a:r>
              <a:rPr lang="ru-RU" sz="3200" dirty="0" smtClean="0">
                <a:effectLst/>
              </a:rPr>
              <a:t>Родины» в Курске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32376"/>
            <a:ext cx="5112568" cy="381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208679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12400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2382</TotalTime>
  <Words>105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Исполнительная</vt:lpstr>
      <vt:lpstr>Презентация PowerPoint</vt:lpstr>
      <vt:lpstr>Пионеры-герои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Военно-исторический музей  «Юные защитники Родины» в Курске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Пионеры-герои</dc:title>
  <dc:creator>mariya</dc:creator>
  <cp:lastModifiedBy>mariya</cp:lastModifiedBy>
  <cp:revision>28</cp:revision>
  <dcterms:created xsi:type="dcterms:W3CDTF">2019-11-19T18:55:12Z</dcterms:created>
  <dcterms:modified xsi:type="dcterms:W3CDTF">2020-02-03T16:29:40Z</dcterms:modified>
</cp:coreProperties>
</file>