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8" r:id="rId4"/>
    <p:sldId id="286" r:id="rId5"/>
    <p:sldId id="258" r:id="rId6"/>
    <p:sldId id="259" r:id="rId7"/>
    <p:sldId id="260" r:id="rId8"/>
    <p:sldId id="282" r:id="rId9"/>
    <p:sldId id="264" r:id="rId10"/>
    <p:sldId id="266" r:id="rId11"/>
    <p:sldId id="289" r:id="rId12"/>
    <p:sldId id="267" r:id="rId13"/>
    <p:sldId id="262" r:id="rId14"/>
    <p:sldId id="271" r:id="rId15"/>
    <p:sldId id="274" r:id="rId16"/>
    <p:sldId id="275" r:id="rId17"/>
    <p:sldId id="277" r:id="rId18"/>
    <p:sldId id="290" r:id="rId19"/>
    <p:sldId id="279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89" autoAdjust="0"/>
  </p:normalViewPr>
  <p:slideViewPr>
    <p:cSldViewPr>
      <p:cViewPr varScale="1">
        <p:scale>
          <a:sx n="69" d="100"/>
          <a:sy n="69" d="100"/>
        </p:scale>
        <p:origin x="5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16538-30BE-4724-8272-A52847B09AAB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C7C2F-83A0-4D13-BF89-98075E1EF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935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C7C2F-83A0-4D13-BF89-98075E1EF27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8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7D8E6F-809D-4354-9A6F-9F36DE8F99A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38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 descr="bs_0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F46121-B333-457D-95C1-A6BF058645BD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A44571-F4F3-4A0F-BDAC-4BB43D77EF6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3;&#1072;&#1079;%20&#1082;&#1072;&#1082;%20&#1086;&#1087;&#1090;&#1080;&#1095;&#1077;&#1089;&#1082;&#1080;&#1081;%20&#1087;&#1088;&#1080;&#1073;&#1086;&#1088;.ppt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500306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АЗБУКА МКТ</a:t>
            </a:r>
            <a:endParaRPr lang="ru-RU" sz="8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 по молекулярной физике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учащихся 10 класса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Авторы проекта: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Сивкова Марина Николаевна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«СОШ №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37» им.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Королькова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А.М., Героя РФ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Сивков Андрей Витальевич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«СОШ № 5»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 Ангарск,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2021г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62530" y="571480"/>
            <a:ext cx="37671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Скажи мне, и я забуду,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Покажи мне, и я запомню,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 мне сделать самому,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я научусь.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Древнегреческая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мудрость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СПРОСИТЬ У РОДИТЕЛЕЙ, ДРУЗЕЙ…</a:t>
            </a:r>
            <a:endParaRPr lang="ru-RU" sz="4000" b="1" dirty="0"/>
          </a:p>
        </p:txBody>
      </p:sp>
      <p:pic>
        <p:nvPicPr>
          <p:cNvPr id="3" name="Picture 1" descr="C:\Documents and Settings\User\Рабочий стол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000240"/>
            <a:ext cx="4392021" cy="322613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4" name="Picture 3702" descr="PE02097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3752864" cy="300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ПРОВЕСТИ ЭКСПЕРИМЕНТ</a:t>
            </a:r>
            <a:endParaRPr lang="ru-RU" sz="4000" b="1" dirty="0"/>
          </a:p>
        </p:txBody>
      </p:sp>
      <p:pic>
        <p:nvPicPr>
          <p:cNvPr id="4" name="Picture 5" descr="bd07226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357430"/>
            <a:ext cx="2443404" cy="346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ПОСМОТРЕТЬ В ИНТЕРНЕТЕ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34466" y="5721510"/>
            <a:ext cx="4737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Авторские права!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6" name="Picture 8" descr="EPSN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6695" y="1857364"/>
            <a:ext cx="495303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ЧТО ДОЛЖНО ПОЛУЧИТЬСЯ?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CC66"/>
          </a:solidFill>
          <a:ln>
            <a:solidFill>
              <a:srgbClr val="FFC000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Электронная презентация (наглядный материал к Вашей защите)</a:t>
            </a:r>
            <a:endParaRPr lang="ru-RU" dirty="0"/>
          </a:p>
        </p:txBody>
      </p:sp>
      <p:pic>
        <p:nvPicPr>
          <p:cNvPr id="4" name="Picture 9" descr="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5852" y="3286124"/>
            <a:ext cx="2374900" cy="23749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TextBox 4">
            <a:hlinkClick r:id="rId3" action="ppaction://hlinkpres?slideindex=1&amp;slidetitle="/>
          </p:cNvPr>
          <p:cNvSpPr txBox="1"/>
          <p:nvPr/>
        </p:nvSpPr>
        <p:spPr>
          <a:xfrm>
            <a:off x="3857620" y="3786190"/>
            <a:ext cx="4442498" cy="400110"/>
          </a:xfrm>
          <a:prstGeom prst="rect">
            <a:avLst/>
          </a:prstGeom>
          <a:solidFill>
            <a:srgbClr val="66FFFF"/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ГЛАЗ, КАК ОПТИЧЕСКИЙ ПРИБОР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lum bright="12000" contrast="6000"/>
          </a:blip>
          <a:srcRect l="5176" t="9462" r="6233" b="8224"/>
          <a:stretch>
            <a:fillRect/>
          </a:stretch>
        </p:blipFill>
        <p:spPr bwMode="auto">
          <a:xfrm>
            <a:off x="323850" y="260350"/>
            <a:ext cx="5543550" cy="38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lum bright="12000" contrast="6000"/>
          </a:blip>
          <a:srcRect/>
          <a:stretch>
            <a:fillRect/>
          </a:stretch>
        </p:blipFill>
        <p:spPr bwMode="auto">
          <a:xfrm>
            <a:off x="3455988" y="2636838"/>
            <a:ext cx="5724525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4572008"/>
            <a:ext cx="3260251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БУКЛЕТ 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«Планета Земля»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Выполнил ученик 11 класса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Глушков Сергей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331913" y="1000108"/>
          <a:ext cx="6523037" cy="421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Точечный рисунок" r:id="rId3" imgW="6523810" imgH="4219048" progId="PBrush">
                  <p:embed/>
                </p:oleObj>
              </mc:Choice>
              <mc:Fallback>
                <p:oleObj name="Точечный рисунок" r:id="rId3" imgW="6523810" imgH="4219048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2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000108"/>
                        <a:ext cx="6523037" cy="421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7224" y="5857892"/>
            <a:ext cx="7836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Наглядное пособие «Знаки зодиака»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Выполнили ученицы 11 класса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Бондик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Екатерина и Ермакова Дарья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/>
          <a:srcRect l="32112" t="17708" r="31348" b="14366"/>
          <a:stretch>
            <a:fillRect/>
          </a:stretch>
        </p:blipFill>
        <p:spPr bwMode="auto">
          <a:xfrm>
            <a:off x="500034" y="857232"/>
            <a:ext cx="4102125" cy="571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572000" y="5072074"/>
            <a:ext cx="4643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Опорный конспект «Солнце»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Выполнила ученица 11 класса</a:t>
            </a:r>
          </a:p>
          <a:p>
            <a:r>
              <a:rPr lang="ru-RU" i="1" dirty="0" err="1" smtClean="0">
                <a:solidFill>
                  <a:schemeClr val="accent1">
                    <a:lumMod val="75000"/>
                  </a:schemeClr>
                </a:solidFill>
              </a:rPr>
              <a:t>Живодёрова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 Елена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extBox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-31747"/>
            <a:ext cx="6948487" cy="38893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3211297"/>
            <a:ext cx="4500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Собираем материал по заданной теме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3786190"/>
            <a:ext cx="3736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учебник  «Физика 10»(§§  57 - 62);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4274114"/>
            <a:ext cx="3240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Дополнительная литература;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845618"/>
            <a:ext cx="3198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Средства ИНТЕРНЕТА и т. д.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82517" y="1071546"/>
            <a:ext cx="830432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</a:rPr>
              <a:t>КОНСУЛЬТАЦИИ ПО ПОДБОРУ МАТЕРИАЛА,</a:t>
            </a:r>
            <a:br>
              <a:rPr lang="ru-RU" sz="2800" b="1" i="1" dirty="0" smtClean="0">
                <a:solidFill>
                  <a:schemeClr val="tx2"/>
                </a:solidFill>
              </a:rPr>
            </a:br>
            <a:r>
              <a:rPr lang="ru-RU" sz="2800" b="1" i="1" dirty="0" smtClean="0">
                <a:solidFill>
                  <a:schemeClr val="tx2"/>
                </a:solidFill>
              </a:rPr>
              <a:t/>
            </a:r>
            <a:br>
              <a:rPr lang="ru-RU" sz="2800" b="1" i="1" dirty="0" smtClean="0">
                <a:solidFill>
                  <a:schemeClr val="tx2"/>
                </a:solidFill>
              </a:rPr>
            </a:br>
            <a:r>
              <a:rPr lang="ru-RU" sz="2800" b="1" i="1" dirty="0" smtClean="0">
                <a:solidFill>
                  <a:schemeClr val="tx2"/>
                </a:solidFill>
              </a:rPr>
              <a:t>ПРОВЕДЕНИЮ ЭКСПЕРИМЕНТА</a:t>
            </a:r>
          </a:p>
          <a:p>
            <a:endParaRPr lang="ru-RU" sz="2800" b="1" i="1" dirty="0" smtClean="0">
              <a:solidFill>
                <a:schemeClr val="tx2"/>
              </a:solidFill>
            </a:endParaRPr>
          </a:p>
          <a:p>
            <a:r>
              <a:rPr lang="ru-RU" sz="2800" b="1" i="1" dirty="0" smtClean="0">
                <a:solidFill>
                  <a:schemeClr val="tx2"/>
                </a:solidFill>
              </a:rPr>
              <a:t>В СРЕДУ В ТЕЧЕНИЕ РАБОЧЕГО ДНЯ</a:t>
            </a:r>
          </a:p>
          <a:p>
            <a:endParaRPr lang="ru-RU" sz="2800" b="1" i="1" dirty="0" smtClean="0">
              <a:solidFill>
                <a:schemeClr val="tx2"/>
              </a:solidFill>
            </a:endParaRPr>
          </a:p>
          <a:p>
            <a:r>
              <a:rPr lang="ru-RU" sz="2800" b="1" i="1" dirty="0" smtClean="0">
                <a:solidFill>
                  <a:schemeClr val="tx2"/>
                </a:solidFill>
              </a:rPr>
              <a:t> В КАБИНЕТЕ ФИЗИКИ</a:t>
            </a:r>
            <a:endParaRPr lang="ru-RU" sz="2800" b="1" i="1" dirty="0">
              <a:solidFill>
                <a:schemeClr val="tx2"/>
              </a:solidFill>
            </a:endParaRPr>
          </a:p>
        </p:txBody>
      </p:sp>
      <p:pic>
        <p:nvPicPr>
          <p:cNvPr id="16" name="Picture 2" descr="57 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96" y="4246165"/>
            <a:ext cx="4143372" cy="23975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Documents and Settings\User\Рабочий стол\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024055"/>
            <a:ext cx="1047755" cy="1047755"/>
          </a:xfrm>
          <a:prstGeom prst="rect">
            <a:avLst/>
          </a:prstGeom>
          <a:noFill/>
        </p:spPr>
      </p:pic>
      <p:pic>
        <p:nvPicPr>
          <p:cNvPr id="35845" name="Picture 5" descr="C:\Documents and Settings\User\Рабочий стол\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643314"/>
            <a:ext cx="1201306" cy="995368"/>
          </a:xfrm>
          <a:prstGeom prst="rect">
            <a:avLst/>
          </a:prstGeom>
          <a:noFill/>
        </p:spPr>
      </p:pic>
      <p:pic>
        <p:nvPicPr>
          <p:cNvPr id="11" name="Picture 2" descr="C:\Documents and Settings\User\Рабочий стол\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5143512"/>
            <a:ext cx="785818" cy="78581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143372" y="4000504"/>
            <a:ext cx="32753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Надо подумать…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4810" y="5345684"/>
            <a:ext cx="358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Ой! Катастрофа!..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2416726"/>
            <a:ext cx="4884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Ура! У нас всё получиться!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4414" y="1071546"/>
            <a:ext cx="45148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Твоё настроение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демокр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19591"/>
            <a:ext cx="2286006" cy="2621287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785786" y="688694"/>
            <a:ext cx="7858180" cy="374043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</a:rPr>
              <a:t>НИЧЕГО НЕ СУЩЕСТВУЕТ, КРОМЕ АТОМОВ…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</a:rPr>
              <a:t>                                                                                  </a:t>
            </a:r>
            <a:endParaRPr lang="ru-RU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9256" y="3143248"/>
            <a:ext cx="1592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Демокрит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6215082"/>
            <a:ext cx="18780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IV</a:t>
            </a:r>
            <a:r>
              <a:rPr lang="ru-RU" sz="2400" dirty="0" smtClean="0">
                <a:solidFill>
                  <a:schemeClr val="tx2"/>
                </a:solidFill>
              </a:rPr>
              <a:t> в. до н. э.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5276" y="1285860"/>
            <a:ext cx="45685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</a:t>
            </a:r>
          </a:p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>ЗА РАБОТУ!</a:t>
            </a:r>
            <a:endParaRPr lang="ru-RU" sz="6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1646238" cy="6858000"/>
            <a:chOff x="0" y="0"/>
            <a:chExt cx="1037" cy="4320"/>
          </a:xfrm>
        </p:grpSpPr>
        <p:pic>
          <p:nvPicPr>
            <p:cNvPr id="5" name="Picture 6" descr="038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037" cy="1440"/>
            </a:xfrm>
            <a:prstGeom prst="rect">
              <a:avLst/>
            </a:prstGeom>
            <a:noFill/>
          </p:spPr>
        </p:pic>
        <p:pic>
          <p:nvPicPr>
            <p:cNvPr id="6" name="Picture 7" descr="038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440"/>
              <a:ext cx="1037" cy="1440"/>
            </a:xfrm>
            <a:prstGeom prst="rect">
              <a:avLst/>
            </a:prstGeom>
            <a:noFill/>
          </p:spPr>
        </p:pic>
        <p:pic>
          <p:nvPicPr>
            <p:cNvPr id="7" name="Picture 8" descr="038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880"/>
              <a:ext cx="1037" cy="144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ВХОДНАЯ ДИАГНОСТИКА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38912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endParaRPr lang="ru-RU" sz="2400" dirty="0" smtClean="0"/>
          </a:p>
          <a:p>
            <a:pPr marL="514350" indent="-514350">
              <a:buAutoNum type="arabicPeriod"/>
            </a:pPr>
            <a:r>
              <a:rPr lang="ru-RU" sz="2400" i="1" dirty="0" smtClean="0"/>
              <a:t>Что Вы знаете о молекулах?</a:t>
            </a:r>
          </a:p>
          <a:p>
            <a:pPr marL="514350" indent="-514350">
              <a:buFont typeface="Wingdings"/>
              <a:buAutoNum type="arabicPeriod"/>
            </a:pPr>
            <a:r>
              <a:rPr lang="ru-RU" sz="2400" i="1" dirty="0" smtClean="0"/>
              <a:t>Вы хотели бы узнать что-нибудь новое по этой теме?</a:t>
            </a:r>
          </a:p>
          <a:p>
            <a:pPr marL="514350" indent="-514350">
              <a:buFont typeface="Wingdings"/>
              <a:buAutoNum type="arabicPeriod"/>
            </a:pPr>
            <a:r>
              <a:rPr lang="ru-RU" sz="2400" i="1" dirty="0" smtClean="0"/>
              <a:t>Что такое исследовательская работа?</a:t>
            </a:r>
          </a:p>
          <a:p>
            <a:pPr marL="514350" indent="-514350">
              <a:buFont typeface="Wingdings"/>
              <a:buAutoNum type="arabicPeriod"/>
            </a:pPr>
            <a:r>
              <a:rPr lang="ru-RU" sz="2400" i="1" dirty="0" smtClean="0"/>
              <a:t>Вы хотели бы заниматься проектной деятельностью?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 С кем бы ты хотел работать в группе?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 Умеете ли вы оформлять цели, задачи и гипотезу?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Возникают ли трудности при работе в программах </a:t>
            </a:r>
            <a:r>
              <a:rPr lang="en-US" sz="2400" i="1" dirty="0" smtClean="0"/>
              <a:t>Microsoft Power Point</a:t>
            </a:r>
            <a:r>
              <a:rPr lang="ru-RU" sz="2400" i="1" dirty="0" smtClean="0"/>
              <a:t>, </a:t>
            </a:r>
            <a:r>
              <a:rPr lang="en-US" sz="2400" i="1" dirty="0" smtClean="0"/>
              <a:t>Publisher</a:t>
            </a:r>
            <a:r>
              <a:rPr lang="ru-RU" sz="2400" i="1" dirty="0" smtClean="0"/>
              <a:t>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Какое настроение в начале проекта?</a:t>
            </a:r>
          </a:p>
          <a:p>
            <a:pPr marL="457200" indent="-457200">
              <a:buFont typeface="+mj-lt"/>
              <a:buAutoNum type="arabicPeriod"/>
            </a:pPr>
            <a:endParaRPr lang="ru-RU" sz="2400" i="1" dirty="0" smtClean="0"/>
          </a:p>
          <a:p>
            <a:pPr marL="514350" indent="-514350">
              <a:buAutoNum type="arabicPeriod"/>
            </a:pPr>
            <a:endParaRPr lang="ru-RU" sz="2400" i="1" dirty="0" smtClean="0"/>
          </a:p>
          <a:p>
            <a:pPr marL="514350" indent="-514350">
              <a:buFont typeface="Wingdings"/>
              <a:buAutoNum type="romanUcPeriod"/>
            </a:pPr>
            <a:endParaRPr lang="ru-RU" sz="2400" dirty="0" smtClean="0"/>
          </a:p>
          <a:p>
            <a:pPr marL="514350" indent="-514350">
              <a:buAutoNum type="romanUcPeriod"/>
            </a:pP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</p:txBody>
      </p:sp>
      <p:pic>
        <p:nvPicPr>
          <p:cNvPr id="4" name="Picture 5" descr="SCH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2064" y="428604"/>
            <a:ext cx="1689092" cy="211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СРОКИ ПРОВЕДЕНИЯ ПРОЕКТА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841396"/>
            <a:ext cx="6846125" cy="487375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10 декабря (понедельник) – 1 урок физики + 1 урок элективный курс;</a:t>
            </a:r>
          </a:p>
          <a:p>
            <a:r>
              <a:rPr lang="ru-RU" dirty="0" smtClean="0"/>
              <a:t>14 декабря (пятница) – 1 урок физики</a:t>
            </a:r>
          </a:p>
          <a:p>
            <a:pPr>
              <a:buNone/>
            </a:pPr>
            <a:r>
              <a:rPr lang="ru-RU" dirty="0" smtClean="0"/>
              <a:t>                                 (работа в компьютерном классе);</a:t>
            </a:r>
          </a:p>
          <a:p>
            <a:r>
              <a:rPr lang="ru-RU" dirty="0" smtClean="0"/>
              <a:t>17 декабря (понедельник) – 1 урок физики + 1 урок элективный курс   (защита работ);  </a:t>
            </a:r>
          </a:p>
          <a:p>
            <a:r>
              <a:rPr lang="ru-RU" dirty="0" smtClean="0"/>
              <a:t>21 декабря (пятница) – 1 урок физики  </a:t>
            </a:r>
          </a:p>
          <a:p>
            <a:pPr>
              <a:buNone/>
            </a:pPr>
            <a:r>
              <a:rPr lang="ru-RU" dirty="0" smtClean="0"/>
              <a:t>   Проверочный тест  «Основы МКТ» (15 мин), решение задач по теме «Масса молекул. Количество вещества»;</a:t>
            </a:r>
          </a:p>
          <a:p>
            <a:r>
              <a:rPr lang="ru-RU" dirty="0" smtClean="0"/>
              <a:t> 24 декабря (понедельник) – контрольная работа по теме «Основы МКТ»; </a:t>
            </a:r>
          </a:p>
          <a:p>
            <a:r>
              <a:rPr lang="ru-RU" dirty="0" smtClean="0"/>
              <a:t>28 декабря (пятница) –  подведение итогов.                       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1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3714752"/>
            <a:ext cx="1683556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ОСНОВОПОЛАГАЮЩИЙ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6770" y="2326028"/>
            <a:ext cx="8819908" cy="4389120"/>
          </a:xfrm>
        </p:spPr>
        <p:txBody>
          <a:bodyPr/>
          <a:lstStyle/>
          <a:p>
            <a:pPr>
              <a:buNone/>
            </a:pP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>АТОМЫ И МОЛЕКУЛЫ :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МИФ ИЛИ РЕАЛЬНОСТЬ?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059718"/>
            <a:ext cx="3428996" cy="272686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ПРОБЛЕМНЫЕ ВОПРОСЫ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Кто сказал, что мир состоит из частиц?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Заглянем вовнутрь тела… Что там?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ботаник открыл физическое явление?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Диффузия и табачный дым;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Порядок и хаос в мире молекул;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Существуют ли весы для определения массы молекулы?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Анкета для молекулы;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 газы сжимаются, жидкости текут, а твёрдое тело трудно разрушить?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Алмаз и графит: сходства и различия;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8; 15,9994; </a:t>
            </a:r>
            <a:r>
              <a:rPr lang="en-US" dirty="0" smtClean="0"/>
              <a:t>VI</a:t>
            </a:r>
            <a:r>
              <a:rPr lang="ru-RU" dirty="0" smtClean="0"/>
              <a:t>; 2 – что бы это значило?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Picture 1" descr="G: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266330"/>
            <a:ext cx="1571636" cy="21628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С ЧЕГО НАЧАТЬ?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428868"/>
            <a:ext cx="80439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Цель работы: (по названию исследовательской работы).</a:t>
            </a:r>
          </a:p>
          <a:p>
            <a:endParaRPr lang="ru-RU" dirty="0" smtClean="0"/>
          </a:p>
          <a:p>
            <a:r>
              <a:rPr lang="ru-RU" i="1" dirty="0" smtClean="0"/>
              <a:t>Например:  Сибирская синица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3357562"/>
            <a:ext cx="847879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Задачи :  (этапы исследования, начинаются всегда с глагола, не более 5-6).</a:t>
            </a:r>
          </a:p>
          <a:p>
            <a:endParaRPr lang="ru-RU" dirty="0" smtClean="0"/>
          </a:p>
          <a:p>
            <a:r>
              <a:rPr lang="ru-RU" i="1" dirty="0" smtClean="0"/>
              <a:t>Например:   1. Узнать о видах синиц, которые обитают в Иркутской области;</a:t>
            </a:r>
          </a:p>
          <a:p>
            <a:r>
              <a:rPr lang="ru-RU" i="1" dirty="0" smtClean="0"/>
              <a:t>                       2. Выяснить, чем питаются синицы в  различные сезоны года;</a:t>
            </a:r>
          </a:p>
          <a:p>
            <a:r>
              <a:rPr lang="ru-RU" i="1" dirty="0" smtClean="0"/>
              <a:t>                        3. Исследовать поведение синицы во время гнездовья;</a:t>
            </a:r>
          </a:p>
          <a:p>
            <a:r>
              <a:rPr lang="ru-RU" i="1" dirty="0" smtClean="0"/>
              <a:t>                                                                                                                  и т. д.       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5506066"/>
            <a:ext cx="86240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Гипотеза:  (не должна отвечать на вопрос ни «да», ни «нет»;</a:t>
            </a:r>
          </a:p>
          <a:p>
            <a:r>
              <a:rPr lang="ru-RU" i="1" dirty="0" smtClean="0"/>
              <a:t>                      начинается словами  : «Мы предполагаем, что…» или </a:t>
            </a:r>
          </a:p>
          <a:p>
            <a:r>
              <a:rPr lang="ru-RU" i="1" dirty="0" smtClean="0"/>
              <a:t>                      «Если предположить,  что…..  , то….     »)</a:t>
            </a:r>
            <a:endParaRPr lang="ru-RU" i="1" dirty="0"/>
          </a:p>
        </p:txBody>
      </p:sp>
      <p:pic>
        <p:nvPicPr>
          <p:cNvPr id="8" name="Picture 18" descr="j02380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988" y="642918"/>
            <a:ext cx="2879725" cy="17160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ЧТО ДЕЛАЕМ ДАЛЬШЕ?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2357430"/>
            <a:ext cx="767428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Учебник  «ФИЗИКА </a:t>
            </a:r>
            <a:r>
              <a:rPr lang="ru-RU" sz="4000" dirty="0" smtClean="0"/>
              <a:t>10</a:t>
            </a:r>
            <a:r>
              <a:rPr lang="ru-RU" sz="2400" dirty="0" smtClean="0"/>
              <a:t>»</a:t>
            </a:r>
          </a:p>
          <a:p>
            <a:r>
              <a:rPr lang="ru-RU" sz="2400" dirty="0" smtClean="0"/>
              <a:t>Авторы:  Г. Я. </a:t>
            </a:r>
            <a:r>
              <a:rPr lang="ru-RU" sz="2400" dirty="0" err="1" smtClean="0"/>
              <a:t>Мякишев</a:t>
            </a:r>
            <a:r>
              <a:rPr lang="ru-RU" sz="2400" dirty="0" smtClean="0"/>
              <a:t>, Б. Б. </a:t>
            </a:r>
            <a:r>
              <a:rPr lang="ru-RU" sz="2400" dirty="0" err="1" smtClean="0"/>
              <a:t>Буховцев</a:t>
            </a:r>
            <a:r>
              <a:rPr lang="ru-RU" sz="2400" dirty="0" smtClean="0"/>
              <a:t>, Н. Н. Сотский</a:t>
            </a:r>
          </a:p>
          <a:p>
            <a:endParaRPr lang="ru-RU" sz="2400" dirty="0" smtClean="0"/>
          </a:p>
          <a:p>
            <a:r>
              <a:rPr lang="ru-RU" sz="2400" dirty="0" smtClean="0"/>
              <a:t>§§57 - 62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857752" y="5072074"/>
            <a:ext cx="2502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Фотография учебника</a:t>
            </a:r>
            <a:endParaRPr lang="ru-RU" dirty="0"/>
          </a:p>
        </p:txBody>
      </p:sp>
      <p:pic>
        <p:nvPicPr>
          <p:cNvPr id="11265" name="Picture 1" descr="C:\Documents and Settings\User\Рабочий стол\АЗБУКА МКТ\Школа\IMG_24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88" y="16930782"/>
            <a:ext cx="16581438" cy="12436476"/>
          </a:xfrm>
          <a:prstGeom prst="rect">
            <a:avLst/>
          </a:prstGeom>
          <a:noFill/>
        </p:spPr>
      </p:pic>
      <p:pic>
        <p:nvPicPr>
          <p:cNvPr id="11266" name="Picture 2" descr="C:\Documents and Settings\User\Рабочий стол\АЗБУКА МКТ\Школа\IMG_24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71876"/>
            <a:ext cx="4171061" cy="32299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ИДЁМ В БИБЛИОТЕКУ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77438" y="5578634"/>
            <a:ext cx="4737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Авторские права!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Documents and Settings\User\Рабочий стол\АЗБУКА МКТ\Школа\IMG_2466.jpg"/>
          <p:cNvPicPr>
            <a:picLocks noChangeAspect="1" noChangeArrowheads="1"/>
          </p:cNvPicPr>
          <p:nvPr/>
        </p:nvPicPr>
        <p:blipFill>
          <a:blip r:embed="rId3" cstate="print"/>
          <a:srcRect l="16925" r="24946" b="9468"/>
          <a:stretch>
            <a:fillRect/>
          </a:stretch>
        </p:blipFill>
        <p:spPr bwMode="auto">
          <a:xfrm>
            <a:off x="3643520" y="3286124"/>
            <a:ext cx="2071488" cy="2419743"/>
          </a:xfrm>
          <a:prstGeom prst="rect">
            <a:avLst/>
          </a:prstGeom>
          <a:noFill/>
        </p:spPr>
      </p:pic>
      <p:pic>
        <p:nvPicPr>
          <p:cNvPr id="10243" name="Picture 3" descr="C:\Documents and Settings\User\Рабочий стол\АЗБУКА МКТ\Школа\IMG_2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11" y="2141077"/>
            <a:ext cx="3145891" cy="2359493"/>
          </a:xfrm>
          <a:prstGeom prst="rect">
            <a:avLst/>
          </a:prstGeom>
          <a:noFill/>
        </p:spPr>
      </p:pic>
      <p:pic>
        <p:nvPicPr>
          <p:cNvPr id="11265" name="Picture 1" descr="C:\Documents and Settings\User\Рабочий стол\Изображение 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3116"/>
            <a:ext cx="3112130" cy="2334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827</TotalTime>
  <Words>631</Words>
  <Application>Microsoft Office PowerPoint</Application>
  <PresentationFormat>Экран (4:3)</PresentationFormat>
  <Paragraphs>112</Paragraphs>
  <Slides>20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宋体</vt:lpstr>
      <vt:lpstr>Calibri</vt:lpstr>
      <vt:lpstr>Constantia</vt:lpstr>
      <vt:lpstr>Times New Roman</vt:lpstr>
      <vt:lpstr>Wingdings</vt:lpstr>
      <vt:lpstr>Wingdings 2</vt:lpstr>
      <vt:lpstr>Поток</vt:lpstr>
      <vt:lpstr>Точечный рисунок</vt:lpstr>
      <vt:lpstr>АЗБУКА МКТ</vt:lpstr>
      <vt:lpstr>Презентация PowerPoint</vt:lpstr>
      <vt:lpstr> ВХОДНАЯ ДИАГНОСТИКА</vt:lpstr>
      <vt:lpstr>СРОКИ ПРОВЕДЕНИЯ ПРОЕКТА</vt:lpstr>
      <vt:lpstr>ОСНОВОПОЛАГАЮЩИЙ ВОПРОС</vt:lpstr>
      <vt:lpstr>ПРОБЛЕМНЫЕ ВОПРОСЫ</vt:lpstr>
      <vt:lpstr>С ЧЕГО НАЧАТЬ?</vt:lpstr>
      <vt:lpstr>ЧТО ДЕЛАЕМ ДАЛЬШЕ?</vt:lpstr>
      <vt:lpstr>ИДЁМ В БИБЛИОТЕКУ</vt:lpstr>
      <vt:lpstr>СПРОСИТЬ У РОДИТЕЛЕЙ, ДРУЗЕЙ…</vt:lpstr>
      <vt:lpstr>ПРОВЕСТИ ЭКСПЕРИМЕНТ</vt:lpstr>
      <vt:lpstr>ПОСМОТРЕТЬ В ИНТЕРНЕТЕ</vt:lpstr>
      <vt:lpstr>ЧТО ДОЛЖНО ПОЛУЧИТЬСЯ?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МКТ</dc:title>
  <dc:creator>User</dc:creator>
  <cp:lastModifiedBy>Серега</cp:lastModifiedBy>
  <cp:revision>133</cp:revision>
  <dcterms:created xsi:type="dcterms:W3CDTF">2012-11-14T16:30:00Z</dcterms:created>
  <dcterms:modified xsi:type="dcterms:W3CDTF">2021-03-23T10:34:44Z</dcterms:modified>
</cp:coreProperties>
</file>