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  <p:sldId id="273" r:id="rId19"/>
    <p:sldId id="272" r:id="rId20"/>
    <p:sldId id="277" r:id="rId21"/>
    <p:sldId id="274" r:id="rId22"/>
    <p:sldId id="275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9F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61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34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62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71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32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67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20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15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08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63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89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9135F-6FE9-4E5C-8246-071843E7F94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6B017-665F-4B5B-9D27-5410279BE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759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00.infourok.ru/images/doc/234/100902/2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1591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6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2.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округления десятичных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дробей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24870"/>
            <a:ext cx="10515600" cy="366077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1. Находим и подчеркиваем разряд, до которого нужно округлить число.</a:t>
            </a:r>
          </a:p>
          <a:p>
            <a:pPr marL="0" indent="0">
              <a:buNone/>
            </a:pPr>
            <a:r>
              <a:rPr lang="ru-RU" dirty="0"/>
              <a:t>2. Смотрим на цифру, расположенную справа от этого разряда.</a:t>
            </a:r>
          </a:p>
          <a:p>
            <a:pPr marL="0" indent="0">
              <a:buNone/>
            </a:pPr>
            <a:r>
              <a:rPr lang="ru-RU" dirty="0"/>
              <a:t>3. Если справа от разряда, до которого округляем, стоит цифра - 0,1,2,3,4, то все цифры, стоящие, справа отбрасываем.</a:t>
            </a:r>
          </a:p>
          <a:p>
            <a:pPr marL="0" indent="0">
              <a:buNone/>
            </a:pPr>
            <a:r>
              <a:rPr lang="ru-RU" dirty="0"/>
              <a:t>4. Если справа от разряда, до которого округляем стоит цифра эта цифра – 5,6,7,8,9, то к цифре этого разряда прибавляем 1. А все цифры, стоящие после этого разряда, отбрасываем.</a:t>
            </a:r>
          </a:p>
        </p:txBody>
      </p:sp>
    </p:spTree>
    <p:extLst>
      <p:ext uri="{BB962C8B-B14F-4D97-AF65-F5344CB8AC3E}">
        <p14:creationId xmlns:p14="http://schemas.microsoft.com/office/powerpoint/2010/main" val="135837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932417" y="0"/>
            <a:ext cx="10327166" cy="6858000"/>
            <a:chOff x="932417" y="0"/>
            <a:chExt cx="10327166" cy="6858000"/>
          </a:xfrm>
        </p:grpSpPr>
        <p:pic>
          <p:nvPicPr>
            <p:cNvPr id="4" name="Рисунок 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32417" y="0"/>
              <a:ext cx="10327166" cy="6858000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 rot="20810857">
              <a:off x="1515506" y="1278650"/>
              <a:ext cx="2832419" cy="5451637"/>
            </a:xfrm>
            <a:prstGeom prst="roundRect">
              <a:avLst/>
            </a:prstGeom>
            <a:solidFill>
              <a:srgbClr val="E29F5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</a:rPr>
                <a:t>УКАЗ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Провести </a:t>
              </a:r>
              <a:r>
                <a:rPr lang="ru-RU" dirty="0">
                  <a:solidFill>
                    <a:schemeClr val="tx1"/>
                  </a:solidFill>
                </a:rPr>
                <a:t>в </a:t>
              </a:r>
              <a:r>
                <a:rPr lang="ru-RU" dirty="0" smtClean="0">
                  <a:solidFill>
                    <a:schemeClr val="tx1"/>
                  </a:solidFill>
                </a:rPr>
                <a:t>королевстве </a:t>
              </a:r>
              <a:r>
                <a:rPr lang="ru-RU" dirty="0">
                  <a:solidFill>
                    <a:schemeClr val="tx1"/>
                  </a:solidFill>
                </a:rPr>
                <a:t>Инвентаризацию (это способ учета помещений, проверка их наличия, состояния, в том числе с указанием </a:t>
              </a:r>
              <a:r>
                <a:rPr lang="ru-RU" dirty="0" smtClean="0">
                  <a:solidFill>
                    <a:schemeClr val="tx1"/>
                  </a:solidFill>
                </a:rPr>
                <a:t>площади).  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Площадь </a:t>
              </a:r>
              <a:r>
                <a:rPr lang="ru-RU" dirty="0">
                  <a:solidFill>
                    <a:schemeClr val="tx1"/>
                  </a:solidFill>
                </a:rPr>
                <a:t>помещения должна быть ограничена целыми числами или десятыми долями квадратного </a:t>
              </a:r>
              <a:r>
                <a:rPr lang="ru-RU" dirty="0" smtClean="0">
                  <a:solidFill>
                    <a:schemeClr val="tx1"/>
                  </a:solidFill>
                </a:rPr>
                <a:t>метра</a:t>
              </a:r>
            </a:p>
            <a:p>
              <a:pPr algn="r"/>
              <a:r>
                <a:rPr lang="ru-RU" b="1" dirty="0" smtClean="0">
                  <a:solidFill>
                    <a:schemeClr val="tx1"/>
                  </a:solidFill>
                </a:rPr>
                <a:t>Царь</a:t>
              </a:r>
              <a:r>
                <a:rPr lang="ru-RU" dirty="0" smtClean="0"/>
                <a:t>.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83865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Задача №1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851" y="1329163"/>
            <a:ext cx="5589431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Длина царской светлицы 8 </a:t>
            </a:r>
            <a:r>
              <a:rPr lang="ru-RU" dirty="0"/>
              <a:t>м 70 см, ширина – 6 м 70 см. Представьте эти числа в виде десятичной дроби, выразив длину и ширину в метрах. Определите, какое число запишут в документах царства, если нужно округлить до десятых, до единиц?</a:t>
            </a:r>
          </a:p>
          <a:p>
            <a:endParaRPr lang="ru-RU" dirty="0"/>
          </a:p>
        </p:txBody>
      </p:sp>
      <p:pic>
        <p:nvPicPr>
          <p:cNvPr id="6146" name="Picture 2" descr="https://sun9-35.userapi.com/impg/H3CC3DdZ4eidhaQAAyzxhOgvAyuhKwLW03r4zw/5BnsfW3-D3U.jpg?size=1200x758&amp;quality=96&amp;proxy=1&amp;sign=9bd686a3f0c2d0352b9a5f9ca5c9311e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365" y="2461023"/>
            <a:ext cx="6339057" cy="400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24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Задача №2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774" y="1877140"/>
            <a:ext cx="4609564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Размеры </a:t>
            </a:r>
            <a:r>
              <a:rPr lang="ru-RU" dirty="0"/>
              <a:t>окон в царской светлице </a:t>
            </a:r>
            <a:r>
              <a:rPr lang="ru-RU" dirty="0" smtClean="0"/>
              <a:t>2050 х1400 мм</a:t>
            </a:r>
            <a:r>
              <a:rPr lang="ru-RU" dirty="0"/>
              <a:t>. Представьте эти числа в виде десятичной дроби, выразив длину и ширину в метрах. Определите, какое число запишут в документах царства, если нужно округлить до десятых, до единиц?</a:t>
            </a:r>
          </a:p>
          <a:p>
            <a:endParaRPr lang="ru-RU" dirty="0"/>
          </a:p>
        </p:txBody>
      </p:sp>
      <p:pic>
        <p:nvPicPr>
          <p:cNvPr id="8194" name="Picture 2" descr="https://sun9-50.userapi.com/impg/sV4u2jOU6LhJedP5CEGI_13ghzfQ9RklNxSpgA/ip-Jc0YWmu4.jpg?size=1280x720&amp;quality=96&amp;sign=d770de55d8c03023695aebd778e4db6e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3" t="4794" b="5253"/>
          <a:stretch/>
        </p:blipFill>
        <p:spPr bwMode="auto">
          <a:xfrm>
            <a:off x="6096000" y="1877140"/>
            <a:ext cx="5599045" cy="362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81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s58.radikal.ru/i162/1501/b7/7df53af9b31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3031"/>
            <a:ext cx="10314903" cy="6754969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5131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459" t="23614" r="8321" b="10265"/>
          <a:stretch/>
        </p:blipFill>
        <p:spPr bwMode="auto">
          <a:xfrm>
            <a:off x="347731" y="128788"/>
            <a:ext cx="11590984" cy="67292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8012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Загадка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6600" dirty="0" smtClean="0"/>
              <a:t>Он в мундире ярком,</a:t>
            </a:r>
          </a:p>
          <a:p>
            <a:pPr marL="0" indent="0">
              <a:buNone/>
            </a:pPr>
            <a:r>
              <a:rPr lang="ru-RU" sz="6600" dirty="0" smtClean="0"/>
              <a:t>Шпоры для красы</a:t>
            </a:r>
          </a:p>
          <a:p>
            <a:pPr marL="0" indent="0">
              <a:buNone/>
            </a:pPr>
            <a:r>
              <a:rPr lang="ru-RU" sz="6600" dirty="0" smtClean="0"/>
              <a:t>Днем он – забияка, </a:t>
            </a:r>
          </a:p>
          <a:p>
            <a:pPr marL="0" indent="0">
              <a:buNone/>
            </a:pPr>
            <a:r>
              <a:rPr lang="ru-RU" sz="6600" dirty="0" smtClean="0"/>
              <a:t>Поутру – часы.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 descr="https://a.d-cd.net/NsAAAgITzOA-9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9985" y="4001294"/>
            <a:ext cx="2165060" cy="216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43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fs00.infourok.ru/images/doc/209/237774/img1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45217" r="50455" b="5703"/>
          <a:stretch/>
        </p:blipFill>
        <p:spPr bwMode="auto">
          <a:xfrm>
            <a:off x="1179443" y="463826"/>
            <a:ext cx="5049079" cy="58983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218" name="Picture 2" descr="https://static.mvd.ru/upload/site46/karta_k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315" y="463826"/>
            <a:ext cx="5076825" cy="610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55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upload.wikimedia.org/wikipedia/commons/b/bc/Kirov-oblast-Murashi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562" y="0"/>
            <a:ext cx="611746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162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Компьютерный практикум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72" name="Picture 8" descr="https://dopobr73.ru/images/events/cover/a6998150480b7eeb1c074b6241915411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381" y="1825625"/>
            <a:ext cx="6724650" cy="447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81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-978793" y="0"/>
            <a:ext cx="13612968" cy="6858000"/>
            <a:chOff x="-978793" y="0"/>
            <a:chExt cx="13612968" cy="6858000"/>
          </a:xfrm>
        </p:grpSpPr>
        <p:pic>
          <p:nvPicPr>
            <p:cNvPr id="4" name="Рисунок 3" descr="http://www.f1cd.ru/games/screenshots/ilya_muromec_i_solovei-razboinik/98/ilya_muromec_i_solovei-razboinik_1262.jpg"/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33" t="854" r="7473" b="42861"/>
            <a:stretch/>
          </p:blipFill>
          <p:spPr bwMode="auto">
            <a:xfrm>
              <a:off x="-978793" y="0"/>
              <a:ext cx="13612968" cy="6858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5" name="Овал 4"/>
            <p:cNvSpPr/>
            <p:nvPr/>
          </p:nvSpPr>
          <p:spPr>
            <a:xfrm>
              <a:off x="5460642" y="1596980"/>
              <a:ext cx="1931831" cy="1918953"/>
            </a:xfrm>
            <a:prstGeom prst="ellipse">
              <a:avLst/>
            </a:prstGeom>
            <a:solidFill>
              <a:srgbClr val="E29F5C"/>
            </a:solidFill>
            <a:ln>
              <a:solidFill>
                <a:srgbClr val="E29F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</a:rPr>
                <a:t>Прямо  пойдешь -</a:t>
              </a:r>
              <a:r>
                <a:rPr lang="ru-RU" sz="1400" dirty="0" smtClean="0">
                  <a:solidFill>
                    <a:schemeClr val="tx1"/>
                  </a:solidFill>
                </a:rPr>
                <a:t> Действия </a:t>
              </a:r>
              <a:r>
                <a:rPr lang="ru-RU" sz="1400" dirty="0">
                  <a:solidFill>
                    <a:schemeClr val="tx1"/>
                  </a:solidFill>
                </a:rPr>
                <a:t>с десятичными дробями </a:t>
              </a:r>
              <a:r>
                <a:rPr lang="ru-RU" sz="1400" dirty="0" smtClean="0">
                  <a:solidFill>
                    <a:schemeClr val="tx1"/>
                  </a:solidFill>
                </a:rPr>
                <a:t>узнаешь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6" name="Овал 5"/>
            <p:cNvSpPr/>
            <p:nvPr/>
          </p:nvSpPr>
          <p:spPr>
            <a:xfrm>
              <a:off x="4803817" y="3450242"/>
              <a:ext cx="1622740" cy="1620480"/>
            </a:xfrm>
            <a:prstGeom prst="ellipse">
              <a:avLst/>
            </a:prstGeom>
            <a:solidFill>
              <a:srgbClr val="E29F5C"/>
            </a:solidFill>
            <a:ln>
              <a:solidFill>
                <a:srgbClr val="E29F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</a:rPr>
                <a:t>Налево  пойдешь </a:t>
              </a:r>
              <a:r>
                <a:rPr lang="ru-RU" sz="1400" dirty="0" smtClean="0">
                  <a:solidFill>
                    <a:schemeClr val="tx1"/>
                  </a:solidFill>
                </a:rPr>
                <a:t>– сравнивать начнешь…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>
              <a:off x="6639059" y="3450242"/>
              <a:ext cx="1506828" cy="1639507"/>
            </a:xfrm>
            <a:prstGeom prst="ellipse">
              <a:avLst/>
            </a:prstGeom>
            <a:solidFill>
              <a:srgbClr val="E29F5C"/>
            </a:solidFill>
            <a:ln>
              <a:solidFill>
                <a:srgbClr val="E29F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</a:rPr>
                <a:t>Направо пойдешь </a:t>
              </a:r>
              <a:r>
                <a:rPr lang="ru-RU" sz="1400" dirty="0" smtClean="0">
                  <a:solidFill>
                    <a:schemeClr val="tx1"/>
                  </a:solidFill>
                </a:rPr>
                <a:t>– </a:t>
              </a:r>
              <a:r>
                <a:rPr lang="ru-RU" sz="4800" dirty="0" smtClean="0">
                  <a:solidFill>
                    <a:schemeClr val="tx1"/>
                  </a:solidFill>
                </a:rPr>
                <a:t>… ?</a:t>
              </a:r>
              <a:endParaRPr lang="ru-RU" sz="48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310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00515" cy="1325563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Домашнее задание</a:t>
            </a:r>
            <a:r>
              <a:rPr lang="ru-RU" dirty="0" smtClean="0"/>
              <a:t>: </a:t>
            </a:r>
            <a:r>
              <a:rPr lang="ru-RU" dirty="0"/>
              <a:t>п. 4.6, 372, 373, 375, </a:t>
            </a:r>
            <a:r>
              <a:rPr lang="ru-RU" dirty="0" smtClean="0"/>
              <a:t>386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9-24.userapi.com/impg/ZgY66JefQBPY42ZmtgI2vAUaSDU-8lnr1rNl5Q/RC_hKsIGvRY.jpg?size=1280x720&amp;quality=96&amp;sign=16822dc5800b43b5747d8edd5c957c9e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5" r="19718" b="2724"/>
          <a:stretch/>
        </p:blipFill>
        <p:spPr bwMode="auto">
          <a:xfrm>
            <a:off x="2485623" y="2112135"/>
            <a:ext cx="6954592" cy="463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89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84856" y="0"/>
            <a:ext cx="9028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4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04225" y="571865"/>
            <a:ext cx="10712355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Тут и сказочке конец!</a:t>
            </a:r>
            <a:br>
              <a:rPr lang="ru-RU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 кто решил ВСЁ - </a:t>
            </a:r>
          </a:p>
          <a:p>
            <a:pPr algn="ctr"/>
            <a:r>
              <a:rPr lang="ru-RU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МОЛОДЕЦ!!!</a:t>
            </a:r>
            <a:endParaRPr lang="ru-RU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2290" name="Picture 2" descr="https://www.knittingideas.ru/upload/046/u4618/a/b/015-kopija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7" t="32676" r="23957" b="8281"/>
          <a:stretch/>
        </p:blipFill>
        <p:spPr bwMode="auto">
          <a:xfrm>
            <a:off x="8203841" y="3406763"/>
            <a:ext cx="3837905" cy="337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03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Задание: </a:t>
            </a:r>
            <a:br>
              <a:rPr lang="ru-RU" b="1" dirty="0" smtClean="0"/>
            </a:br>
            <a:r>
              <a:rPr lang="ru-RU" b="1" dirty="0" smtClean="0"/>
              <a:t>Расшифруйте </a:t>
            </a:r>
            <a:r>
              <a:rPr lang="ru-RU" b="1" dirty="0"/>
              <a:t>слово, выполнив </a:t>
            </a:r>
            <a:r>
              <a:rPr lang="ru-RU" b="1" dirty="0" smtClean="0"/>
              <a:t>действия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5621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7200" b="1" dirty="0"/>
              <a:t>3698,271045</a:t>
            </a:r>
            <a:endParaRPr lang="ru-RU" sz="7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67086"/>
              </p:ext>
            </p:extLst>
          </p:nvPr>
        </p:nvGraphicFramePr>
        <p:xfrm>
          <a:off x="838200" y="2781837"/>
          <a:ext cx="3450466" cy="39135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07277"/>
                <a:gridCol w="104318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Единицы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Десятые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Сотни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Тысячные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Сотые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Миллионные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Десятки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Десятитысячные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Тысячи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Стотысячные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70022"/>
              </p:ext>
            </p:extLst>
          </p:nvPr>
        </p:nvGraphicFramePr>
        <p:xfrm>
          <a:off x="5061397" y="3564539"/>
          <a:ext cx="5782615" cy="76536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9245"/>
                <a:gridCol w="528034"/>
                <a:gridCol w="476518"/>
                <a:gridCol w="447484"/>
                <a:gridCol w="626348"/>
                <a:gridCol w="666327"/>
                <a:gridCol w="679655"/>
                <a:gridCol w="626348"/>
                <a:gridCol w="639675"/>
                <a:gridCol w="69298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9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5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8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735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Задание: </a:t>
            </a:r>
            <a:br>
              <a:rPr lang="ru-RU" b="1" dirty="0" smtClean="0"/>
            </a:br>
            <a:r>
              <a:rPr lang="ru-RU" b="1" dirty="0" smtClean="0"/>
              <a:t>Расшифруйте </a:t>
            </a:r>
            <a:r>
              <a:rPr lang="ru-RU" b="1" dirty="0"/>
              <a:t>слово, выполнив </a:t>
            </a:r>
            <a:r>
              <a:rPr lang="ru-RU" b="1" dirty="0" smtClean="0"/>
              <a:t>действия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5621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7200" b="1" dirty="0"/>
              <a:t>3698,271045</a:t>
            </a:r>
            <a:endParaRPr lang="ru-RU" sz="7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13465"/>
              </p:ext>
            </p:extLst>
          </p:nvPr>
        </p:nvGraphicFramePr>
        <p:xfrm>
          <a:off x="838200" y="2781837"/>
          <a:ext cx="3450466" cy="38615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07277"/>
                <a:gridCol w="104318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Единицы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Десятые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Сотни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Тысячные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Сотые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Миллионные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Десятки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Десятитысячные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Тысячи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Стотысячные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61397" y="3564539"/>
          <a:ext cx="5782615" cy="7827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9245"/>
                <a:gridCol w="528034"/>
                <a:gridCol w="476518"/>
                <a:gridCol w="447484"/>
                <a:gridCol w="626348"/>
                <a:gridCol w="666327"/>
                <a:gridCol w="679655"/>
                <a:gridCol w="626348"/>
                <a:gridCol w="639675"/>
                <a:gridCol w="69298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9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5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8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72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361654" y="0"/>
            <a:ext cx="114353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84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77304" y="81121"/>
            <a:ext cx="9805344" cy="677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57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u="sng" dirty="0" smtClean="0"/>
              <a:t>Задание 1</a:t>
            </a:r>
            <a:r>
              <a:rPr lang="ru-RU" dirty="0" smtClean="0"/>
              <a:t>. Расставьте в следующих равенствах запятые: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7200" dirty="0" smtClean="0"/>
              <a:t>32 </a:t>
            </a:r>
            <a:r>
              <a:rPr lang="ru-RU" sz="7200" dirty="0"/>
              <a:t>+ 1,8 = 5</a:t>
            </a:r>
          </a:p>
          <a:p>
            <a:pPr marL="0" lvl="0" indent="0">
              <a:buNone/>
            </a:pPr>
            <a:r>
              <a:rPr lang="ru-RU" sz="7200" dirty="0"/>
              <a:t>7,36 – 336 = 4</a:t>
            </a:r>
          </a:p>
          <a:p>
            <a:pPr marL="0" lvl="0" indent="0">
              <a:buNone/>
            </a:pPr>
            <a:r>
              <a:rPr lang="ru-RU" sz="7200" dirty="0"/>
              <a:t>63 – 27 = 60,3</a:t>
            </a:r>
          </a:p>
          <a:p>
            <a:pPr marL="0" lvl="0" indent="0">
              <a:buNone/>
            </a:pPr>
            <a:r>
              <a:rPr lang="ru-RU" sz="7200" dirty="0"/>
              <a:t>3 + 108 = 4,08</a:t>
            </a:r>
          </a:p>
          <a:p>
            <a:endParaRPr lang="ru-RU" sz="7200" dirty="0"/>
          </a:p>
        </p:txBody>
      </p:sp>
      <p:pic>
        <p:nvPicPr>
          <p:cNvPr id="4" name="Picture 5" descr="6422870_1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328" y="1441093"/>
            <a:ext cx="4014961" cy="4735870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406237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u="sng" dirty="0" smtClean="0"/>
              <a:t>Задание 1</a:t>
            </a:r>
            <a:r>
              <a:rPr lang="ru-RU" dirty="0" smtClean="0"/>
              <a:t>. Расставьте в следующих равенствах запятые: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7200" dirty="0" smtClean="0"/>
              <a:t>3,2 </a:t>
            </a:r>
            <a:r>
              <a:rPr lang="ru-RU" sz="7200" dirty="0"/>
              <a:t>+ 1,8 = 5</a:t>
            </a:r>
          </a:p>
          <a:p>
            <a:pPr marL="0" lvl="0" indent="0">
              <a:buNone/>
            </a:pPr>
            <a:r>
              <a:rPr lang="ru-RU" sz="7200" dirty="0"/>
              <a:t>7,36 – </a:t>
            </a:r>
            <a:r>
              <a:rPr lang="ru-RU" sz="7200" dirty="0" smtClean="0"/>
              <a:t>3,36 </a:t>
            </a:r>
            <a:r>
              <a:rPr lang="ru-RU" sz="7200" dirty="0"/>
              <a:t>= 4</a:t>
            </a:r>
          </a:p>
          <a:p>
            <a:pPr marL="0" lvl="0" indent="0">
              <a:buNone/>
            </a:pPr>
            <a:r>
              <a:rPr lang="ru-RU" sz="7200" dirty="0"/>
              <a:t>63 – </a:t>
            </a:r>
            <a:r>
              <a:rPr lang="ru-RU" sz="7200" dirty="0" smtClean="0"/>
              <a:t>2,7 </a:t>
            </a:r>
            <a:r>
              <a:rPr lang="ru-RU" sz="7200" dirty="0"/>
              <a:t>= 60,3</a:t>
            </a:r>
          </a:p>
          <a:p>
            <a:pPr marL="0" lvl="0" indent="0">
              <a:buNone/>
            </a:pPr>
            <a:r>
              <a:rPr lang="ru-RU" sz="7200" dirty="0"/>
              <a:t>3 + </a:t>
            </a:r>
            <a:r>
              <a:rPr lang="ru-RU" sz="7200" dirty="0" smtClean="0"/>
              <a:t>1,08 </a:t>
            </a:r>
            <a:r>
              <a:rPr lang="ru-RU" sz="7200" dirty="0"/>
              <a:t>= 4,08</a:t>
            </a:r>
          </a:p>
          <a:p>
            <a:endParaRPr lang="ru-RU" sz="7200" dirty="0"/>
          </a:p>
        </p:txBody>
      </p:sp>
      <p:pic>
        <p:nvPicPr>
          <p:cNvPr id="4" name="Picture 5" descr="6422870_1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328" y="1441093"/>
            <a:ext cx="4014961" cy="4735870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200055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2.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округления десятичных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дробей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a.d-cd.net/NsAAAgITzOA-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740" y="1825625"/>
            <a:ext cx="4550826" cy="455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56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419</Words>
  <Application>Microsoft Office PowerPoint</Application>
  <PresentationFormat>Широкоэкранный</PresentationFormat>
  <Paragraphs>120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Задание:  Расшифруйте слово, выполнив действия</vt:lpstr>
      <vt:lpstr>Задание:  Расшифруйте слово, выполнив действия</vt:lpstr>
      <vt:lpstr>Презентация PowerPoint</vt:lpstr>
      <vt:lpstr>Презентация PowerPoint</vt:lpstr>
      <vt:lpstr>Задание 1. Расставьте в следующих равенствах запятые:</vt:lpstr>
      <vt:lpstr>Задание 1. Расставьте в следующих равенствах запятые:</vt:lpstr>
      <vt:lpstr>Задание 2. Алгоритм округления десятичных дробей</vt:lpstr>
      <vt:lpstr>Задание 2. Алгоритм округления десятичных дробей</vt:lpstr>
      <vt:lpstr>Презентация PowerPoint</vt:lpstr>
      <vt:lpstr>Задача №1</vt:lpstr>
      <vt:lpstr>Задача №2</vt:lpstr>
      <vt:lpstr>Презентация PowerPoint</vt:lpstr>
      <vt:lpstr>Презентация PowerPoint</vt:lpstr>
      <vt:lpstr>Загадка:</vt:lpstr>
      <vt:lpstr>Презентация PowerPoint</vt:lpstr>
      <vt:lpstr>Презентация PowerPoint</vt:lpstr>
      <vt:lpstr>Компьютерный практикум</vt:lpstr>
      <vt:lpstr>Домашнее задание: п. 4.6, 372, 373, 375, 386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и Артём</dc:creator>
  <cp:lastModifiedBy>Ирина и Артём</cp:lastModifiedBy>
  <cp:revision>13</cp:revision>
  <dcterms:created xsi:type="dcterms:W3CDTF">2020-12-12T15:05:08Z</dcterms:created>
  <dcterms:modified xsi:type="dcterms:W3CDTF">2020-12-13T15:11:27Z</dcterms:modified>
</cp:coreProperties>
</file>