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95" r:id="rId4"/>
    <p:sldId id="261" r:id="rId5"/>
    <p:sldId id="263" r:id="rId6"/>
    <p:sldId id="262" r:id="rId7"/>
    <p:sldId id="264" r:id="rId8"/>
    <p:sldId id="293" r:id="rId9"/>
    <p:sldId id="288" r:id="rId10"/>
    <p:sldId id="266" r:id="rId11"/>
    <p:sldId id="28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Monotype Corsiva" panose="03010101010201010101" pitchFamily="66" charset="0"/>
              </a:rPr>
              <a:t>ГБОУ СОШ № 10 СПДС «Аленушка»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</p:spPr>
        <p:txBody>
          <a:bodyPr/>
          <a:lstStyle/>
          <a:p>
            <a:pPr marL="0" lvl="0" indent="0" algn="ctr">
              <a:buNone/>
            </a:pPr>
            <a:endParaRPr lang="ru-RU" sz="7200" dirty="0">
              <a:solidFill>
                <a:prstClr val="black"/>
              </a:solidFill>
              <a:latin typeface="Monotype Corsiva" panose="03010101010201010101" pitchFamily="66" charset="0"/>
            </a:endParaRPr>
          </a:p>
          <a:p>
            <a:pPr marL="0" lvl="0" indent="0" algn="ctr">
              <a:buNone/>
            </a:pPr>
            <a:r>
              <a:rPr lang="ru-RU" sz="72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Выпуск 2021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2776"/>
            <a:ext cx="447484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131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Планета Благодарных сердец</a:t>
            </a:r>
            <a:endParaRPr lang="ru-RU" sz="48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1746" name="Picture 2" descr="C:\Users\Пользователь\Downloads\зем-я-п-анеты-в-ко-ьце-сер-ец-rad-взг-я-от-космоса-370859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2088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77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4963"/>
            <a:ext cx="8351837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2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319088"/>
            <a:ext cx="7993063" cy="622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104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301625"/>
            <a:ext cx="8370887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41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Планета Карапузов</a:t>
            </a:r>
            <a:endParaRPr lang="ru-RU" sz="54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388102" cy="526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54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Планета игрушек</a:t>
            </a:r>
            <a:endParaRPr lang="ru-RU" sz="66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8674" name="Picture 2" descr="C:\Users\Пользователь\Downloads\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69" y="1340768"/>
            <a:ext cx="806489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37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Планета Патриотическая</a:t>
            </a:r>
            <a:endParaRPr lang="ru-RU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946" y="1268760"/>
            <a:ext cx="5380107" cy="516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9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>
                <a:solidFill>
                  <a:schemeClr val="bg1"/>
                </a:solidFill>
                <a:latin typeface="Monotype Corsiva" panose="03010101010201010101" pitchFamily="66" charset="0"/>
              </a:rPr>
              <a:t>П</a:t>
            </a:r>
            <a:r>
              <a:rPr lang="ru-RU" sz="72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ланета </a:t>
            </a:r>
            <a:r>
              <a:rPr lang="ru-RU" sz="7200" dirty="0">
                <a:solidFill>
                  <a:prstClr val="white"/>
                </a:solidFill>
                <a:latin typeface="Monotype Corsiva" panose="03010101010201010101" pitchFamily="66" charset="0"/>
              </a:rPr>
              <a:t>Сказочная</a:t>
            </a:r>
            <a:endParaRPr lang="ru-RU" sz="72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62389"/>
            <a:ext cx="5578698" cy="492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48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Пользователь\Downloads\0wNT5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5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Планета Ленивая</a:t>
            </a:r>
            <a:endParaRPr lang="ru-RU" sz="8000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295" y="1600491"/>
            <a:ext cx="5044302" cy="483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1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34963"/>
            <a:ext cx="8278813" cy="619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84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23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ГБОУ СОШ № 10 СПДС «Аленушка»</vt:lpstr>
      <vt:lpstr>Презентация PowerPoint</vt:lpstr>
      <vt:lpstr>Презентация PowerPoint</vt:lpstr>
      <vt:lpstr>Планета Карапузов</vt:lpstr>
      <vt:lpstr>Планета игрушек</vt:lpstr>
      <vt:lpstr>Планета Патриотическая</vt:lpstr>
      <vt:lpstr>Планета Сказочная</vt:lpstr>
      <vt:lpstr>Планета Ленивая</vt:lpstr>
      <vt:lpstr>Презентация PowerPoint</vt:lpstr>
      <vt:lpstr>Планета Благодарных сердец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СОШ № 10 СПДС «Аленушка»</dc:title>
  <dc:creator>Пользователь</dc:creator>
  <cp:lastModifiedBy>user</cp:lastModifiedBy>
  <cp:revision>62</cp:revision>
  <dcterms:created xsi:type="dcterms:W3CDTF">2020-04-01T21:56:56Z</dcterms:created>
  <dcterms:modified xsi:type="dcterms:W3CDTF">2021-07-06T12:53:23Z</dcterms:modified>
</cp:coreProperties>
</file>