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3" r:id="rId4"/>
    <p:sldId id="264" r:id="rId5"/>
    <p:sldId id="26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622985"/>
            <a:ext cx="4221088" cy="42210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4448"/>
            <a:ext cx="3806451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39553" y="4077072"/>
            <a:ext cx="366243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Экология планеты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0"/>
            <a:ext cx="3960440" cy="6926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Экскурсионная работа на занятиях по экологии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87619" y="5844073"/>
            <a:ext cx="4176463" cy="457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r>
              <a:rPr lang="ru-RU" dirty="0" err="1" smtClean="0">
                <a:solidFill>
                  <a:srgbClr val="002060"/>
                </a:solidFill>
              </a:rPr>
              <a:t>Презентация</a:t>
            </a:r>
            <a:r>
              <a:rPr lang="ru-RU" dirty="0" smtClean="0">
                <a:solidFill>
                  <a:srgbClr val="002060"/>
                </a:solidFill>
              </a:rPr>
              <a:t> ШАЛАБАЙ А.А.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7377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0"/>
            <a:ext cx="4464496" cy="8618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Экскурсия-увлекательная форма работы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98" y="430932"/>
            <a:ext cx="3147814" cy="419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6" t="13489" b="17352"/>
          <a:stretch/>
        </p:blipFill>
        <p:spPr>
          <a:xfrm>
            <a:off x="2206005" y="3549994"/>
            <a:ext cx="3032374" cy="2993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971398"/>
            <a:ext cx="3435846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90526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0"/>
            <a:ext cx="4464496" cy="8618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Развитие познавательного интереса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39451"/>
            <a:ext cx="2787774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370" y="1340768"/>
            <a:ext cx="1877818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741924"/>
            <a:ext cx="3046436" cy="3850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5571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0"/>
            <a:ext cx="4464496" cy="8618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Наблюдение-универсальный метод.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2679762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861864"/>
            <a:ext cx="2787774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196752"/>
            <a:ext cx="2092542" cy="2790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793" y="3429000"/>
            <a:ext cx="226825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368" y="3360373"/>
            <a:ext cx="1739792" cy="3092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26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0"/>
            <a:ext cx="5040560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>
                <a:solidFill>
                  <a:srgbClr val="002060"/>
                </a:solidFill>
              </a:rPr>
              <a:t>Экскурсионная деятельность действенное средство развития познавательных и научных интересов школьников.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4509120" cy="3262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962" y="1124744"/>
            <a:ext cx="2368645" cy="2949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466" y="2543712"/>
            <a:ext cx="2070941" cy="249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7" b="32611"/>
          <a:stretch/>
        </p:blipFill>
        <p:spPr>
          <a:xfrm>
            <a:off x="4716016" y="4062766"/>
            <a:ext cx="1864505" cy="2518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20004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</TotalTime>
  <Words>32</Words>
  <Application>Microsoft Office PowerPoint</Application>
  <PresentationFormat>Экран 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3</cp:revision>
  <dcterms:created xsi:type="dcterms:W3CDTF">2021-10-29T12:31:11Z</dcterms:created>
  <dcterms:modified xsi:type="dcterms:W3CDTF">2021-10-29T14:06:48Z</dcterms:modified>
</cp:coreProperties>
</file>