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0" r:id="rId1"/>
  </p:sldMasterIdLst>
  <p:sldIdLst>
    <p:sldId id="256" r:id="rId2"/>
    <p:sldId id="259" r:id="rId3"/>
    <p:sldId id="260" r:id="rId4"/>
    <p:sldId id="261" r:id="rId5"/>
    <p:sldId id="266" r:id="rId6"/>
    <p:sldId id="267" r:id="rId7"/>
    <p:sldId id="271" r:id="rId8"/>
    <p:sldId id="273" r:id="rId9"/>
    <p:sldId id="278" r:id="rId10"/>
    <p:sldId id="294" r:id="rId11"/>
    <p:sldId id="285" r:id="rId12"/>
    <p:sldId id="286" r:id="rId13"/>
    <p:sldId id="288" r:id="rId14"/>
    <p:sldId id="290" r:id="rId15"/>
    <p:sldId id="292" r:id="rId16"/>
    <p:sldId id="275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0000"/>
    <a:srgbClr val="FF7C80"/>
    <a:srgbClr val="FF505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3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5EF841-378B-4D53-8948-8A963934AA0A}" type="doc">
      <dgm:prSet loTypeId="urn:microsoft.com/office/officeart/2008/layout/LinedList" loCatId="hierarchy" qsTypeId="urn:microsoft.com/office/officeart/2005/8/quickstyle/3d2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CD6AE213-708D-4745-A502-CC328F9D7DEF}">
      <dgm:prSet phldrT="[Текст]" custT="1"/>
      <dgm:spPr/>
      <dgm:t>
        <a:bodyPr/>
        <a:lstStyle/>
        <a:p>
          <a:endParaRPr lang="ru-RU" sz="28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D021844-E99A-4CA1-8F03-822BDDF3D2C5}" type="parTrans" cxnId="{41CC59C3-09F7-4722-987A-16821AE96C13}">
      <dgm:prSet/>
      <dgm:spPr/>
      <dgm:t>
        <a:bodyPr/>
        <a:lstStyle/>
        <a:p>
          <a:endParaRPr lang="ru-RU"/>
        </a:p>
      </dgm:t>
    </dgm:pt>
    <dgm:pt modelId="{C17CEF3F-4CB3-41FF-BF58-56C7115C7E3A}" type="sibTrans" cxnId="{41CC59C3-09F7-4722-987A-16821AE96C13}">
      <dgm:prSet/>
      <dgm:spPr/>
      <dgm:t>
        <a:bodyPr/>
        <a:lstStyle/>
        <a:p>
          <a:endParaRPr lang="ru-RU"/>
        </a:p>
      </dgm:t>
    </dgm:pt>
    <dgm:pt modelId="{351989F7-9D30-41EE-8090-04F289CDA6D7}">
      <dgm:prSet phldrT="[Текст]" custT="1"/>
      <dgm:spPr/>
      <dgm:t>
        <a:bodyPr/>
        <a:lstStyle/>
        <a:p>
          <a:pPr>
            <a:buFont typeface="Wingdings" panose="05000000000000000000" pitchFamily="2" charset="2"/>
            <a:buChar char="§"/>
          </a:pPr>
          <a:r>
            <a:rPr lang="ru-RU" sz="2800" cap="none" baseline="0" dirty="0">
              <a:solidFill>
                <a:srgbClr val="002060"/>
              </a:solidFill>
              <a:latin typeface="+mn-lt"/>
            </a:rPr>
            <a:t>профессиональные стереотипы</a:t>
          </a:r>
        </a:p>
      </dgm:t>
    </dgm:pt>
    <dgm:pt modelId="{4C8577E4-18E1-4A86-986E-E1D3FEB43DFD}" type="parTrans" cxnId="{5828F35D-776E-487E-B817-C62A4509CEE8}">
      <dgm:prSet/>
      <dgm:spPr/>
      <dgm:t>
        <a:bodyPr/>
        <a:lstStyle/>
        <a:p>
          <a:endParaRPr lang="ru-RU"/>
        </a:p>
      </dgm:t>
    </dgm:pt>
    <dgm:pt modelId="{0D92F2DF-F761-40C8-ACFC-1D6AE1A2ED97}" type="sibTrans" cxnId="{5828F35D-776E-487E-B817-C62A4509CEE8}">
      <dgm:prSet/>
      <dgm:spPr/>
      <dgm:t>
        <a:bodyPr/>
        <a:lstStyle/>
        <a:p>
          <a:endParaRPr lang="ru-RU"/>
        </a:p>
      </dgm:t>
    </dgm:pt>
    <dgm:pt modelId="{12B71490-B2A0-4A2A-B758-FCAA35F242E0}">
      <dgm:prSet phldrT="[Текст]" custT="1"/>
      <dgm:spPr/>
      <dgm:t>
        <a:bodyPr/>
        <a:lstStyle/>
        <a:p>
          <a:pPr>
            <a:buFont typeface="Wingdings" panose="05000000000000000000" pitchFamily="2" charset="2"/>
            <a:buChar char="§"/>
          </a:pPr>
          <a:r>
            <a:rPr lang="ru-RU" sz="2800" dirty="0">
              <a:solidFill>
                <a:srgbClr val="002060"/>
              </a:solidFill>
            </a:rPr>
            <a:t>психологические установки</a:t>
          </a:r>
        </a:p>
      </dgm:t>
    </dgm:pt>
    <dgm:pt modelId="{ABBD4BB9-93C1-4FDD-9E6A-ED0B720BC35B}" type="parTrans" cxnId="{33200B13-5FC0-480B-9877-D750FC19932E}">
      <dgm:prSet/>
      <dgm:spPr/>
      <dgm:t>
        <a:bodyPr/>
        <a:lstStyle/>
        <a:p>
          <a:endParaRPr lang="ru-RU"/>
        </a:p>
      </dgm:t>
    </dgm:pt>
    <dgm:pt modelId="{4E00721F-0F13-48D4-88C4-DCE4F2204C45}" type="sibTrans" cxnId="{33200B13-5FC0-480B-9877-D750FC19932E}">
      <dgm:prSet/>
      <dgm:spPr/>
      <dgm:t>
        <a:bodyPr/>
        <a:lstStyle/>
        <a:p>
          <a:endParaRPr lang="ru-RU"/>
        </a:p>
      </dgm:t>
    </dgm:pt>
    <dgm:pt modelId="{7BDF92BA-C887-4DAF-AF84-E33BD8C8A0AE}">
      <dgm:prSet phldrT="[Текст]" custT="1"/>
      <dgm:spPr/>
      <dgm:t>
        <a:bodyPr/>
        <a:lstStyle/>
        <a:p>
          <a:pPr>
            <a:buFont typeface="Wingdings" panose="05000000000000000000" pitchFamily="2" charset="2"/>
            <a:buChar char="§"/>
          </a:pPr>
          <a:r>
            <a:rPr lang="ru-RU" sz="2800" dirty="0">
              <a:solidFill>
                <a:srgbClr val="002060"/>
              </a:solidFill>
            </a:rPr>
            <a:t>психологические барьеры</a:t>
          </a:r>
        </a:p>
      </dgm:t>
    </dgm:pt>
    <dgm:pt modelId="{CF740E75-4880-458B-8047-3DAFDEDBF982}" type="parTrans" cxnId="{D8910659-FD24-4589-B746-61C83AFDDA95}">
      <dgm:prSet/>
      <dgm:spPr/>
      <dgm:t>
        <a:bodyPr/>
        <a:lstStyle/>
        <a:p>
          <a:endParaRPr lang="ru-RU"/>
        </a:p>
      </dgm:t>
    </dgm:pt>
    <dgm:pt modelId="{3C5F880A-D7BE-4A50-AEA5-4A6D602040BA}" type="sibTrans" cxnId="{D8910659-FD24-4589-B746-61C83AFDDA95}">
      <dgm:prSet/>
      <dgm:spPr/>
      <dgm:t>
        <a:bodyPr/>
        <a:lstStyle/>
        <a:p>
          <a:endParaRPr lang="ru-RU"/>
        </a:p>
      </dgm:t>
    </dgm:pt>
    <dgm:pt modelId="{A2DE18F4-095E-4906-B783-6E3755454233}">
      <dgm:prSet phldrT="[Текст]" custT="1"/>
      <dgm:spPr/>
      <dgm:t>
        <a:bodyPr/>
        <a:lstStyle/>
        <a:p>
          <a:r>
            <a:rPr lang="ru-RU" sz="2800" dirty="0">
              <a:solidFill>
                <a:srgbClr val="002060"/>
              </a:solidFill>
            </a:rPr>
            <a:t>личностные страхи</a:t>
          </a:r>
        </a:p>
      </dgm:t>
    </dgm:pt>
    <dgm:pt modelId="{ED2774F7-33EA-4CDD-87D8-C8745B6B1081}" type="parTrans" cxnId="{B624F48B-C2A4-4608-BCCD-4C034D641D7F}">
      <dgm:prSet/>
      <dgm:spPr/>
      <dgm:t>
        <a:bodyPr/>
        <a:lstStyle/>
        <a:p>
          <a:endParaRPr lang="ru-RU"/>
        </a:p>
      </dgm:t>
    </dgm:pt>
    <dgm:pt modelId="{886D1877-137D-4D7B-A092-AA9D42152D68}" type="sibTrans" cxnId="{B624F48B-C2A4-4608-BCCD-4C034D641D7F}">
      <dgm:prSet/>
      <dgm:spPr/>
      <dgm:t>
        <a:bodyPr/>
        <a:lstStyle/>
        <a:p>
          <a:endParaRPr lang="ru-RU"/>
        </a:p>
      </dgm:t>
    </dgm:pt>
    <dgm:pt modelId="{D8F8E76E-BCD8-4EDD-9842-E7BBF636F40D}" type="pres">
      <dgm:prSet presAssocID="{895EF841-378B-4D53-8948-8A963934AA0A}" presName="vert0" presStyleCnt="0">
        <dgm:presLayoutVars>
          <dgm:dir/>
          <dgm:animOne val="branch"/>
          <dgm:animLvl val="lvl"/>
        </dgm:presLayoutVars>
      </dgm:prSet>
      <dgm:spPr/>
    </dgm:pt>
    <dgm:pt modelId="{350BB1F2-5BEE-4DFD-8EC6-1D42712E2AC9}" type="pres">
      <dgm:prSet presAssocID="{CD6AE213-708D-4745-A502-CC328F9D7DEF}" presName="thickLine" presStyleLbl="alignNode1" presStyleIdx="0" presStyleCnt="1"/>
      <dgm:spPr/>
    </dgm:pt>
    <dgm:pt modelId="{7988DEE2-40CD-4DB3-9113-E7BAEB6B9D09}" type="pres">
      <dgm:prSet presAssocID="{CD6AE213-708D-4745-A502-CC328F9D7DEF}" presName="horz1" presStyleCnt="0"/>
      <dgm:spPr/>
    </dgm:pt>
    <dgm:pt modelId="{658E82A1-C705-4871-9792-A874EE5EF944}" type="pres">
      <dgm:prSet presAssocID="{CD6AE213-708D-4745-A502-CC328F9D7DEF}" presName="tx1" presStyleLbl="revTx" presStyleIdx="0" presStyleCnt="5" custScaleX="216402"/>
      <dgm:spPr/>
    </dgm:pt>
    <dgm:pt modelId="{386B9497-F45C-473F-B059-1D70D79E0D7E}" type="pres">
      <dgm:prSet presAssocID="{CD6AE213-708D-4745-A502-CC328F9D7DEF}" presName="vert1" presStyleCnt="0"/>
      <dgm:spPr/>
    </dgm:pt>
    <dgm:pt modelId="{988E48D5-DD9B-4D50-92A9-B86C37CD3CCD}" type="pres">
      <dgm:prSet presAssocID="{351989F7-9D30-41EE-8090-04F289CDA6D7}" presName="vertSpace2a" presStyleCnt="0"/>
      <dgm:spPr/>
    </dgm:pt>
    <dgm:pt modelId="{785E2489-13B4-4C31-B45A-A6B33569219C}" type="pres">
      <dgm:prSet presAssocID="{351989F7-9D30-41EE-8090-04F289CDA6D7}" presName="horz2" presStyleCnt="0"/>
      <dgm:spPr/>
    </dgm:pt>
    <dgm:pt modelId="{E985B3B5-376B-43B7-98A6-F35F0F62EC09}" type="pres">
      <dgm:prSet presAssocID="{351989F7-9D30-41EE-8090-04F289CDA6D7}" presName="horzSpace2" presStyleCnt="0"/>
      <dgm:spPr/>
    </dgm:pt>
    <dgm:pt modelId="{66B826B1-BD38-4666-A676-3A193EC19257}" type="pres">
      <dgm:prSet presAssocID="{351989F7-9D30-41EE-8090-04F289CDA6D7}" presName="tx2" presStyleLbl="revTx" presStyleIdx="1" presStyleCnt="5"/>
      <dgm:spPr/>
    </dgm:pt>
    <dgm:pt modelId="{2F8B1B36-C8E2-4C0D-A199-D9F5D2FAEA11}" type="pres">
      <dgm:prSet presAssocID="{351989F7-9D30-41EE-8090-04F289CDA6D7}" presName="vert2" presStyleCnt="0"/>
      <dgm:spPr/>
    </dgm:pt>
    <dgm:pt modelId="{B2C65404-4DAE-4D86-A8F1-CBB2DF309A50}" type="pres">
      <dgm:prSet presAssocID="{351989F7-9D30-41EE-8090-04F289CDA6D7}" presName="thinLine2b" presStyleLbl="callout" presStyleIdx="0" presStyleCnt="4"/>
      <dgm:spPr/>
    </dgm:pt>
    <dgm:pt modelId="{F8737482-9020-43B4-9D9A-CC5C632840BF}" type="pres">
      <dgm:prSet presAssocID="{351989F7-9D30-41EE-8090-04F289CDA6D7}" presName="vertSpace2b" presStyleCnt="0"/>
      <dgm:spPr/>
    </dgm:pt>
    <dgm:pt modelId="{1BA33F34-2F81-49A7-A16D-C252640B01DA}" type="pres">
      <dgm:prSet presAssocID="{12B71490-B2A0-4A2A-B758-FCAA35F242E0}" presName="horz2" presStyleCnt="0"/>
      <dgm:spPr/>
    </dgm:pt>
    <dgm:pt modelId="{57AF4926-1955-484A-9B5E-A437C7D1561E}" type="pres">
      <dgm:prSet presAssocID="{12B71490-B2A0-4A2A-B758-FCAA35F242E0}" presName="horzSpace2" presStyleCnt="0"/>
      <dgm:spPr/>
    </dgm:pt>
    <dgm:pt modelId="{FD008654-3CDE-49FE-90C7-EB46ED8BEB11}" type="pres">
      <dgm:prSet presAssocID="{12B71490-B2A0-4A2A-B758-FCAA35F242E0}" presName="tx2" presStyleLbl="revTx" presStyleIdx="2" presStyleCnt="5"/>
      <dgm:spPr/>
    </dgm:pt>
    <dgm:pt modelId="{87392345-2150-4C0E-8D0C-6BC93610A2BF}" type="pres">
      <dgm:prSet presAssocID="{12B71490-B2A0-4A2A-B758-FCAA35F242E0}" presName="vert2" presStyleCnt="0"/>
      <dgm:spPr/>
    </dgm:pt>
    <dgm:pt modelId="{C9DBD1F4-B83E-4292-9158-1A076D665101}" type="pres">
      <dgm:prSet presAssocID="{12B71490-B2A0-4A2A-B758-FCAA35F242E0}" presName="thinLine2b" presStyleLbl="callout" presStyleIdx="1" presStyleCnt="4"/>
      <dgm:spPr/>
    </dgm:pt>
    <dgm:pt modelId="{E7F55AA4-BC00-4109-AF24-6022635485AB}" type="pres">
      <dgm:prSet presAssocID="{12B71490-B2A0-4A2A-B758-FCAA35F242E0}" presName="vertSpace2b" presStyleCnt="0"/>
      <dgm:spPr/>
    </dgm:pt>
    <dgm:pt modelId="{EC38F02F-967A-45C2-B5E0-0B0E916444C7}" type="pres">
      <dgm:prSet presAssocID="{7BDF92BA-C887-4DAF-AF84-E33BD8C8A0AE}" presName="horz2" presStyleCnt="0"/>
      <dgm:spPr/>
    </dgm:pt>
    <dgm:pt modelId="{3B7AB2CE-4402-47E3-95B9-EAA211DC6669}" type="pres">
      <dgm:prSet presAssocID="{7BDF92BA-C887-4DAF-AF84-E33BD8C8A0AE}" presName="horzSpace2" presStyleCnt="0"/>
      <dgm:spPr/>
    </dgm:pt>
    <dgm:pt modelId="{8C542EB6-BCA4-421E-9BCD-CEADCE441BC1}" type="pres">
      <dgm:prSet presAssocID="{7BDF92BA-C887-4DAF-AF84-E33BD8C8A0AE}" presName="tx2" presStyleLbl="revTx" presStyleIdx="3" presStyleCnt="5"/>
      <dgm:spPr/>
    </dgm:pt>
    <dgm:pt modelId="{01125ECA-540E-44FF-9D2F-B5D61006A760}" type="pres">
      <dgm:prSet presAssocID="{7BDF92BA-C887-4DAF-AF84-E33BD8C8A0AE}" presName="vert2" presStyleCnt="0"/>
      <dgm:spPr/>
    </dgm:pt>
    <dgm:pt modelId="{5F3656D7-0E04-4492-9A1E-A846CEB98D0C}" type="pres">
      <dgm:prSet presAssocID="{7BDF92BA-C887-4DAF-AF84-E33BD8C8A0AE}" presName="thinLine2b" presStyleLbl="callout" presStyleIdx="2" presStyleCnt="4"/>
      <dgm:spPr/>
    </dgm:pt>
    <dgm:pt modelId="{AA91A397-3C3F-45D4-99B0-78F156B1B680}" type="pres">
      <dgm:prSet presAssocID="{7BDF92BA-C887-4DAF-AF84-E33BD8C8A0AE}" presName="vertSpace2b" presStyleCnt="0"/>
      <dgm:spPr/>
    </dgm:pt>
    <dgm:pt modelId="{7589E70C-265A-45CB-94E9-0589C6AA4E26}" type="pres">
      <dgm:prSet presAssocID="{A2DE18F4-095E-4906-B783-6E3755454233}" presName="horz2" presStyleCnt="0"/>
      <dgm:spPr/>
    </dgm:pt>
    <dgm:pt modelId="{9689F8C1-2E7E-4ED7-815E-0542921C4C3A}" type="pres">
      <dgm:prSet presAssocID="{A2DE18F4-095E-4906-B783-6E3755454233}" presName="horzSpace2" presStyleCnt="0"/>
      <dgm:spPr/>
    </dgm:pt>
    <dgm:pt modelId="{E5F450D6-E48B-44A9-974D-82D029ED748D}" type="pres">
      <dgm:prSet presAssocID="{A2DE18F4-095E-4906-B783-6E3755454233}" presName="tx2" presStyleLbl="revTx" presStyleIdx="4" presStyleCnt="5"/>
      <dgm:spPr/>
    </dgm:pt>
    <dgm:pt modelId="{770E9310-49C8-4823-BCBC-981160904199}" type="pres">
      <dgm:prSet presAssocID="{A2DE18F4-095E-4906-B783-6E3755454233}" presName="vert2" presStyleCnt="0"/>
      <dgm:spPr/>
    </dgm:pt>
    <dgm:pt modelId="{F633B554-227A-4B8B-A5E8-3478786F9943}" type="pres">
      <dgm:prSet presAssocID="{A2DE18F4-095E-4906-B783-6E3755454233}" presName="thinLine2b" presStyleLbl="callout" presStyleIdx="3" presStyleCnt="4"/>
      <dgm:spPr/>
    </dgm:pt>
    <dgm:pt modelId="{969F2D83-207A-4640-A099-FE197C1B9136}" type="pres">
      <dgm:prSet presAssocID="{A2DE18F4-095E-4906-B783-6E3755454233}" presName="vertSpace2b" presStyleCnt="0"/>
      <dgm:spPr/>
    </dgm:pt>
  </dgm:ptLst>
  <dgm:cxnLst>
    <dgm:cxn modelId="{33200B13-5FC0-480B-9877-D750FC19932E}" srcId="{CD6AE213-708D-4745-A502-CC328F9D7DEF}" destId="{12B71490-B2A0-4A2A-B758-FCAA35F242E0}" srcOrd="1" destOrd="0" parTransId="{ABBD4BB9-93C1-4FDD-9E6A-ED0B720BC35B}" sibTransId="{4E00721F-0F13-48D4-88C4-DCE4F2204C45}"/>
    <dgm:cxn modelId="{3739E115-99EC-405C-8BF3-B9C7770989CC}" type="presOf" srcId="{895EF841-378B-4D53-8948-8A963934AA0A}" destId="{D8F8E76E-BCD8-4EDD-9842-E7BBF636F40D}" srcOrd="0" destOrd="0" presId="urn:microsoft.com/office/officeart/2008/layout/LinedList"/>
    <dgm:cxn modelId="{5828F35D-776E-487E-B817-C62A4509CEE8}" srcId="{CD6AE213-708D-4745-A502-CC328F9D7DEF}" destId="{351989F7-9D30-41EE-8090-04F289CDA6D7}" srcOrd="0" destOrd="0" parTransId="{4C8577E4-18E1-4A86-986E-E1D3FEB43DFD}" sibTransId="{0D92F2DF-F761-40C8-ACFC-1D6AE1A2ED97}"/>
    <dgm:cxn modelId="{39BA5863-E0C1-4928-941B-A5CA04B46FD4}" type="presOf" srcId="{351989F7-9D30-41EE-8090-04F289CDA6D7}" destId="{66B826B1-BD38-4666-A676-3A193EC19257}" srcOrd="0" destOrd="0" presId="urn:microsoft.com/office/officeart/2008/layout/LinedList"/>
    <dgm:cxn modelId="{2AFF4167-2A5B-4327-9F4B-D953B04B30A6}" type="presOf" srcId="{CD6AE213-708D-4745-A502-CC328F9D7DEF}" destId="{658E82A1-C705-4871-9792-A874EE5EF944}" srcOrd="0" destOrd="0" presId="urn:microsoft.com/office/officeart/2008/layout/LinedList"/>
    <dgm:cxn modelId="{30366C6E-C965-4434-85A0-160C913D44A2}" type="presOf" srcId="{12B71490-B2A0-4A2A-B758-FCAA35F242E0}" destId="{FD008654-3CDE-49FE-90C7-EB46ED8BEB11}" srcOrd="0" destOrd="0" presId="urn:microsoft.com/office/officeart/2008/layout/LinedList"/>
    <dgm:cxn modelId="{D8910659-FD24-4589-B746-61C83AFDDA95}" srcId="{CD6AE213-708D-4745-A502-CC328F9D7DEF}" destId="{7BDF92BA-C887-4DAF-AF84-E33BD8C8A0AE}" srcOrd="2" destOrd="0" parTransId="{CF740E75-4880-458B-8047-3DAFDEDBF982}" sibTransId="{3C5F880A-D7BE-4A50-AEA5-4A6D602040BA}"/>
    <dgm:cxn modelId="{B624F48B-C2A4-4608-BCCD-4C034D641D7F}" srcId="{CD6AE213-708D-4745-A502-CC328F9D7DEF}" destId="{A2DE18F4-095E-4906-B783-6E3755454233}" srcOrd="3" destOrd="0" parTransId="{ED2774F7-33EA-4CDD-87D8-C8745B6B1081}" sibTransId="{886D1877-137D-4D7B-A092-AA9D42152D68}"/>
    <dgm:cxn modelId="{6284D59A-32D6-4CF7-9E2B-70CA84C2966B}" type="presOf" srcId="{7BDF92BA-C887-4DAF-AF84-E33BD8C8A0AE}" destId="{8C542EB6-BCA4-421E-9BCD-CEADCE441BC1}" srcOrd="0" destOrd="0" presId="urn:microsoft.com/office/officeart/2008/layout/LinedList"/>
    <dgm:cxn modelId="{B861F4B0-DA29-4753-A07E-C3D6784570E8}" type="presOf" srcId="{A2DE18F4-095E-4906-B783-6E3755454233}" destId="{E5F450D6-E48B-44A9-974D-82D029ED748D}" srcOrd="0" destOrd="0" presId="urn:microsoft.com/office/officeart/2008/layout/LinedList"/>
    <dgm:cxn modelId="{41CC59C3-09F7-4722-987A-16821AE96C13}" srcId="{895EF841-378B-4D53-8948-8A963934AA0A}" destId="{CD6AE213-708D-4745-A502-CC328F9D7DEF}" srcOrd="0" destOrd="0" parTransId="{8D021844-E99A-4CA1-8F03-822BDDF3D2C5}" sibTransId="{C17CEF3F-4CB3-41FF-BF58-56C7115C7E3A}"/>
    <dgm:cxn modelId="{E635CD90-6F74-4DA7-83FE-CC3DA08E75CC}" type="presParOf" srcId="{D8F8E76E-BCD8-4EDD-9842-E7BBF636F40D}" destId="{350BB1F2-5BEE-4DFD-8EC6-1D42712E2AC9}" srcOrd="0" destOrd="0" presId="urn:microsoft.com/office/officeart/2008/layout/LinedList"/>
    <dgm:cxn modelId="{739CA7D3-B567-4D70-8135-328268553F61}" type="presParOf" srcId="{D8F8E76E-BCD8-4EDD-9842-E7BBF636F40D}" destId="{7988DEE2-40CD-4DB3-9113-E7BAEB6B9D09}" srcOrd="1" destOrd="0" presId="urn:microsoft.com/office/officeart/2008/layout/LinedList"/>
    <dgm:cxn modelId="{DFC735E7-364C-49A7-95C4-B6A7E6BF0D54}" type="presParOf" srcId="{7988DEE2-40CD-4DB3-9113-E7BAEB6B9D09}" destId="{658E82A1-C705-4871-9792-A874EE5EF944}" srcOrd="0" destOrd="0" presId="urn:microsoft.com/office/officeart/2008/layout/LinedList"/>
    <dgm:cxn modelId="{790D62B8-E625-4B7D-B66C-E8C7EC908B3C}" type="presParOf" srcId="{7988DEE2-40CD-4DB3-9113-E7BAEB6B9D09}" destId="{386B9497-F45C-473F-B059-1D70D79E0D7E}" srcOrd="1" destOrd="0" presId="urn:microsoft.com/office/officeart/2008/layout/LinedList"/>
    <dgm:cxn modelId="{71007D9F-6E9E-46B9-91CC-98F22ACBBBB9}" type="presParOf" srcId="{386B9497-F45C-473F-B059-1D70D79E0D7E}" destId="{988E48D5-DD9B-4D50-92A9-B86C37CD3CCD}" srcOrd="0" destOrd="0" presId="urn:microsoft.com/office/officeart/2008/layout/LinedList"/>
    <dgm:cxn modelId="{EEA3F818-4728-4DBC-8119-7A873944D5E3}" type="presParOf" srcId="{386B9497-F45C-473F-B059-1D70D79E0D7E}" destId="{785E2489-13B4-4C31-B45A-A6B33569219C}" srcOrd="1" destOrd="0" presId="urn:microsoft.com/office/officeart/2008/layout/LinedList"/>
    <dgm:cxn modelId="{668F66B0-7BFA-4965-AB11-0B6AC445CFBD}" type="presParOf" srcId="{785E2489-13B4-4C31-B45A-A6B33569219C}" destId="{E985B3B5-376B-43B7-98A6-F35F0F62EC09}" srcOrd="0" destOrd="0" presId="urn:microsoft.com/office/officeart/2008/layout/LinedList"/>
    <dgm:cxn modelId="{CBC19C78-7D34-421E-88BD-B07395CEB51F}" type="presParOf" srcId="{785E2489-13B4-4C31-B45A-A6B33569219C}" destId="{66B826B1-BD38-4666-A676-3A193EC19257}" srcOrd="1" destOrd="0" presId="urn:microsoft.com/office/officeart/2008/layout/LinedList"/>
    <dgm:cxn modelId="{9DB4B07C-D929-4FE9-8091-B7950353344F}" type="presParOf" srcId="{785E2489-13B4-4C31-B45A-A6B33569219C}" destId="{2F8B1B36-C8E2-4C0D-A199-D9F5D2FAEA11}" srcOrd="2" destOrd="0" presId="urn:microsoft.com/office/officeart/2008/layout/LinedList"/>
    <dgm:cxn modelId="{68876032-529A-4DD7-B26C-34F5FE68327E}" type="presParOf" srcId="{386B9497-F45C-473F-B059-1D70D79E0D7E}" destId="{B2C65404-4DAE-4D86-A8F1-CBB2DF309A50}" srcOrd="2" destOrd="0" presId="urn:microsoft.com/office/officeart/2008/layout/LinedList"/>
    <dgm:cxn modelId="{9DCD1390-11F1-4CD2-8F27-903F204D42AE}" type="presParOf" srcId="{386B9497-F45C-473F-B059-1D70D79E0D7E}" destId="{F8737482-9020-43B4-9D9A-CC5C632840BF}" srcOrd="3" destOrd="0" presId="urn:microsoft.com/office/officeart/2008/layout/LinedList"/>
    <dgm:cxn modelId="{74B4DC20-B089-4AE6-B499-DEB7750D83F2}" type="presParOf" srcId="{386B9497-F45C-473F-B059-1D70D79E0D7E}" destId="{1BA33F34-2F81-49A7-A16D-C252640B01DA}" srcOrd="4" destOrd="0" presId="urn:microsoft.com/office/officeart/2008/layout/LinedList"/>
    <dgm:cxn modelId="{E5C55E64-3C1D-44D7-9CB6-3E04C3A1D3B0}" type="presParOf" srcId="{1BA33F34-2F81-49A7-A16D-C252640B01DA}" destId="{57AF4926-1955-484A-9B5E-A437C7D1561E}" srcOrd="0" destOrd="0" presId="urn:microsoft.com/office/officeart/2008/layout/LinedList"/>
    <dgm:cxn modelId="{92C27366-E03D-4733-AC52-4CC57661C96C}" type="presParOf" srcId="{1BA33F34-2F81-49A7-A16D-C252640B01DA}" destId="{FD008654-3CDE-49FE-90C7-EB46ED8BEB11}" srcOrd="1" destOrd="0" presId="urn:microsoft.com/office/officeart/2008/layout/LinedList"/>
    <dgm:cxn modelId="{F04AA2EC-DC2B-4B08-9342-FDDCE4610899}" type="presParOf" srcId="{1BA33F34-2F81-49A7-A16D-C252640B01DA}" destId="{87392345-2150-4C0E-8D0C-6BC93610A2BF}" srcOrd="2" destOrd="0" presId="urn:microsoft.com/office/officeart/2008/layout/LinedList"/>
    <dgm:cxn modelId="{628AF164-5193-410F-99FE-6ADFD5B1D73F}" type="presParOf" srcId="{386B9497-F45C-473F-B059-1D70D79E0D7E}" destId="{C9DBD1F4-B83E-4292-9158-1A076D665101}" srcOrd="5" destOrd="0" presId="urn:microsoft.com/office/officeart/2008/layout/LinedList"/>
    <dgm:cxn modelId="{4AEAFBCA-45B5-4FFC-92A6-1F1FCD0ED9E0}" type="presParOf" srcId="{386B9497-F45C-473F-B059-1D70D79E0D7E}" destId="{E7F55AA4-BC00-4109-AF24-6022635485AB}" srcOrd="6" destOrd="0" presId="urn:microsoft.com/office/officeart/2008/layout/LinedList"/>
    <dgm:cxn modelId="{54C4801E-AFC7-490E-989F-ABC3DF8365AC}" type="presParOf" srcId="{386B9497-F45C-473F-B059-1D70D79E0D7E}" destId="{EC38F02F-967A-45C2-B5E0-0B0E916444C7}" srcOrd="7" destOrd="0" presId="urn:microsoft.com/office/officeart/2008/layout/LinedList"/>
    <dgm:cxn modelId="{777AEDD3-6494-4F4C-A45D-22B6ED504451}" type="presParOf" srcId="{EC38F02F-967A-45C2-B5E0-0B0E916444C7}" destId="{3B7AB2CE-4402-47E3-95B9-EAA211DC6669}" srcOrd="0" destOrd="0" presId="urn:microsoft.com/office/officeart/2008/layout/LinedList"/>
    <dgm:cxn modelId="{B426FDA9-5701-401A-8BC6-EBD3009A7825}" type="presParOf" srcId="{EC38F02F-967A-45C2-B5E0-0B0E916444C7}" destId="{8C542EB6-BCA4-421E-9BCD-CEADCE441BC1}" srcOrd="1" destOrd="0" presId="urn:microsoft.com/office/officeart/2008/layout/LinedList"/>
    <dgm:cxn modelId="{5C08026A-4728-4E4E-8673-6AB0563BE378}" type="presParOf" srcId="{EC38F02F-967A-45C2-B5E0-0B0E916444C7}" destId="{01125ECA-540E-44FF-9D2F-B5D61006A760}" srcOrd="2" destOrd="0" presId="urn:microsoft.com/office/officeart/2008/layout/LinedList"/>
    <dgm:cxn modelId="{088454AB-4EDB-46D0-B957-86929930A2BF}" type="presParOf" srcId="{386B9497-F45C-473F-B059-1D70D79E0D7E}" destId="{5F3656D7-0E04-4492-9A1E-A846CEB98D0C}" srcOrd="8" destOrd="0" presId="urn:microsoft.com/office/officeart/2008/layout/LinedList"/>
    <dgm:cxn modelId="{B01152AE-2077-413B-B0E3-5A5F4866702E}" type="presParOf" srcId="{386B9497-F45C-473F-B059-1D70D79E0D7E}" destId="{AA91A397-3C3F-45D4-99B0-78F156B1B680}" srcOrd="9" destOrd="0" presId="urn:microsoft.com/office/officeart/2008/layout/LinedList"/>
    <dgm:cxn modelId="{06D8AA46-CA32-487E-8B4C-235122D68C78}" type="presParOf" srcId="{386B9497-F45C-473F-B059-1D70D79E0D7E}" destId="{7589E70C-265A-45CB-94E9-0589C6AA4E26}" srcOrd="10" destOrd="0" presId="urn:microsoft.com/office/officeart/2008/layout/LinedList"/>
    <dgm:cxn modelId="{6D1CC328-1319-4BA6-87A7-86A723C1DD25}" type="presParOf" srcId="{7589E70C-265A-45CB-94E9-0589C6AA4E26}" destId="{9689F8C1-2E7E-4ED7-815E-0542921C4C3A}" srcOrd="0" destOrd="0" presId="urn:microsoft.com/office/officeart/2008/layout/LinedList"/>
    <dgm:cxn modelId="{9B4BB4FD-6E23-4224-BE66-1ADC3F6A89B7}" type="presParOf" srcId="{7589E70C-265A-45CB-94E9-0589C6AA4E26}" destId="{E5F450D6-E48B-44A9-974D-82D029ED748D}" srcOrd="1" destOrd="0" presId="urn:microsoft.com/office/officeart/2008/layout/LinedList"/>
    <dgm:cxn modelId="{27B33026-B760-4154-9468-E5C1F6CBE957}" type="presParOf" srcId="{7589E70C-265A-45CB-94E9-0589C6AA4E26}" destId="{770E9310-49C8-4823-BCBC-981160904199}" srcOrd="2" destOrd="0" presId="urn:microsoft.com/office/officeart/2008/layout/LinedList"/>
    <dgm:cxn modelId="{E9DB08DD-F287-450F-BC5F-DC075595DD48}" type="presParOf" srcId="{386B9497-F45C-473F-B059-1D70D79E0D7E}" destId="{F633B554-227A-4B8B-A5E8-3478786F9943}" srcOrd="11" destOrd="0" presId="urn:microsoft.com/office/officeart/2008/layout/LinedList"/>
    <dgm:cxn modelId="{69B5B17B-2F2E-4BC3-8BAB-DDAA3E653AD2}" type="presParOf" srcId="{386B9497-F45C-473F-B059-1D70D79E0D7E}" destId="{969F2D83-207A-4640-A099-FE197C1B9136}" srcOrd="12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039848D-EA87-47CC-A49F-10C16E63BCBB}" type="doc">
      <dgm:prSet loTypeId="urn:microsoft.com/office/officeart/2009/layout/CircleArrowProcess" loCatId="cycl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9FE5DB8-BE99-4A41-A821-35C189D34397}">
      <dgm:prSet phldrT="[Текст]"/>
      <dgm:spPr/>
      <dgm:t>
        <a:bodyPr/>
        <a:lstStyle/>
        <a:p>
          <a:r>
            <a: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ПОНЯТЬ</a:t>
          </a:r>
        </a:p>
      </dgm:t>
    </dgm:pt>
    <dgm:pt modelId="{29972C68-6E50-4F6A-8E4B-CB88C02E0754}" type="parTrans" cxnId="{B6609074-E9A8-4C4C-8429-0DFC1B18469E}">
      <dgm:prSet/>
      <dgm:spPr/>
      <dgm:t>
        <a:bodyPr/>
        <a:lstStyle/>
        <a:p>
          <a:endParaRPr lang="ru-RU"/>
        </a:p>
      </dgm:t>
    </dgm:pt>
    <dgm:pt modelId="{AC3F0355-B81C-4EA8-8F3A-9416BA734925}" type="sibTrans" cxnId="{B6609074-E9A8-4C4C-8429-0DFC1B18469E}">
      <dgm:prSet/>
      <dgm:spPr/>
      <dgm:t>
        <a:bodyPr/>
        <a:lstStyle/>
        <a:p>
          <a:endParaRPr lang="ru-RU"/>
        </a:p>
      </dgm:t>
    </dgm:pt>
    <dgm:pt modelId="{B38CDE7D-6FE3-45AA-8DBF-FB6993B752DB}">
      <dgm:prSet phldrT="[Текст]"/>
      <dgm:spPr/>
      <dgm:t>
        <a:bodyPr/>
        <a:lstStyle/>
        <a:p>
          <a:r>
            <a: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ПРИНЯТЬ</a:t>
          </a:r>
        </a:p>
      </dgm:t>
    </dgm:pt>
    <dgm:pt modelId="{12EF4079-0517-4097-A7F5-23F674D5578F}" type="parTrans" cxnId="{44423587-AE0D-4467-9A75-0707DFD6928A}">
      <dgm:prSet/>
      <dgm:spPr/>
      <dgm:t>
        <a:bodyPr/>
        <a:lstStyle/>
        <a:p>
          <a:endParaRPr lang="ru-RU"/>
        </a:p>
      </dgm:t>
    </dgm:pt>
    <dgm:pt modelId="{637B6746-26DC-4CE1-A5BF-B66289D431EF}" type="sibTrans" cxnId="{44423587-AE0D-4467-9A75-0707DFD6928A}">
      <dgm:prSet/>
      <dgm:spPr/>
      <dgm:t>
        <a:bodyPr/>
        <a:lstStyle/>
        <a:p>
          <a:endParaRPr lang="ru-RU"/>
        </a:p>
      </dgm:t>
    </dgm:pt>
    <dgm:pt modelId="{DDE9B7D9-82BB-4D00-B431-4D9071A4EC80}">
      <dgm:prSet phldrT="[Текст]"/>
      <dgm:spPr/>
      <dgm:t>
        <a:bodyPr/>
        <a:lstStyle/>
        <a:p>
          <a:r>
            <a: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ПОМОЧЬ</a:t>
          </a:r>
        </a:p>
      </dgm:t>
    </dgm:pt>
    <dgm:pt modelId="{88C0A432-A741-48A2-8AAA-25F952BAAB37}" type="parTrans" cxnId="{7558796F-6967-4D6D-B080-DB47C944E6F2}">
      <dgm:prSet/>
      <dgm:spPr/>
      <dgm:t>
        <a:bodyPr/>
        <a:lstStyle/>
        <a:p>
          <a:endParaRPr lang="ru-RU"/>
        </a:p>
      </dgm:t>
    </dgm:pt>
    <dgm:pt modelId="{590111FB-6B82-4AE8-8E5F-FC09A0AB4EE3}" type="sibTrans" cxnId="{7558796F-6967-4D6D-B080-DB47C944E6F2}">
      <dgm:prSet/>
      <dgm:spPr/>
      <dgm:t>
        <a:bodyPr/>
        <a:lstStyle/>
        <a:p>
          <a:endParaRPr lang="ru-RU"/>
        </a:p>
      </dgm:t>
    </dgm:pt>
    <dgm:pt modelId="{4077D80D-E8B1-4A9C-8B4D-30B56F6E5FA4}" type="pres">
      <dgm:prSet presAssocID="{2039848D-EA87-47CC-A49F-10C16E63BCBB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8BDD6FAF-6165-4D72-9EC4-8C42A7D6AB5D}" type="pres">
      <dgm:prSet presAssocID="{89FE5DB8-BE99-4A41-A821-35C189D34397}" presName="Accent1" presStyleCnt="0"/>
      <dgm:spPr/>
    </dgm:pt>
    <dgm:pt modelId="{DAC783AF-219E-4CB2-A1DF-8A5AD2AB67A1}" type="pres">
      <dgm:prSet presAssocID="{89FE5DB8-BE99-4A41-A821-35C189D34397}" presName="Accent" presStyleLbl="node1" presStyleIdx="0" presStyleCnt="3"/>
      <dgm:spPr/>
    </dgm:pt>
    <dgm:pt modelId="{55D815DB-9763-41AB-9CFF-44D646542F7D}" type="pres">
      <dgm:prSet presAssocID="{89FE5DB8-BE99-4A41-A821-35C189D34397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</dgm:pt>
    <dgm:pt modelId="{C1F6B268-3AE8-4AF6-949F-3C9FA29EBF6B}" type="pres">
      <dgm:prSet presAssocID="{B38CDE7D-6FE3-45AA-8DBF-FB6993B752DB}" presName="Accent2" presStyleCnt="0"/>
      <dgm:spPr/>
    </dgm:pt>
    <dgm:pt modelId="{9E3BBCC9-9F07-4648-A452-F586BB024513}" type="pres">
      <dgm:prSet presAssocID="{B38CDE7D-6FE3-45AA-8DBF-FB6993B752DB}" presName="Accent" presStyleLbl="node1" presStyleIdx="1" presStyleCnt="3"/>
      <dgm:spPr/>
    </dgm:pt>
    <dgm:pt modelId="{69507746-1B6C-4F3C-B6AE-E905FB232143}" type="pres">
      <dgm:prSet presAssocID="{B38CDE7D-6FE3-45AA-8DBF-FB6993B752DB}" presName="Parent2" presStyleLbl="revTx" presStyleIdx="1" presStyleCnt="3">
        <dgm:presLayoutVars>
          <dgm:chMax val="1"/>
          <dgm:chPref val="1"/>
          <dgm:bulletEnabled val="1"/>
        </dgm:presLayoutVars>
      </dgm:prSet>
      <dgm:spPr/>
    </dgm:pt>
    <dgm:pt modelId="{50E30836-1B1C-4A6D-9350-1AE2EF9C0C96}" type="pres">
      <dgm:prSet presAssocID="{DDE9B7D9-82BB-4D00-B431-4D9071A4EC80}" presName="Accent3" presStyleCnt="0"/>
      <dgm:spPr/>
    </dgm:pt>
    <dgm:pt modelId="{DD2B3724-3AEA-4985-9A83-C63DD0022636}" type="pres">
      <dgm:prSet presAssocID="{DDE9B7D9-82BB-4D00-B431-4D9071A4EC80}" presName="Accent" presStyleLbl="node1" presStyleIdx="2" presStyleCnt="3"/>
      <dgm:spPr/>
    </dgm:pt>
    <dgm:pt modelId="{0C52C534-C5E8-46CB-B623-CC5201103EA5}" type="pres">
      <dgm:prSet presAssocID="{DDE9B7D9-82BB-4D00-B431-4D9071A4EC80}" presName="Parent3" presStyleLbl="revTx" presStyleIdx="2" presStyleCnt="3">
        <dgm:presLayoutVars>
          <dgm:chMax val="1"/>
          <dgm:chPref val="1"/>
          <dgm:bulletEnabled val="1"/>
        </dgm:presLayoutVars>
      </dgm:prSet>
      <dgm:spPr/>
    </dgm:pt>
  </dgm:ptLst>
  <dgm:cxnLst>
    <dgm:cxn modelId="{84AFCD35-4E4C-42E1-B3A8-863D6B4A14A3}" type="presOf" srcId="{DDE9B7D9-82BB-4D00-B431-4D9071A4EC80}" destId="{0C52C534-C5E8-46CB-B623-CC5201103EA5}" srcOrd="0" destOrd="0" presId="urn:microsoft.com/office/officeart/2009/layout/CircleArrowProcess"/>
    <dgm:cxn modelId="{7F82BE3C-7862-4D84-B9A0-0216859157E6}" type="presOf" srcId="{2039848D-EA87-47CC-A49F-10C16E63BCBB}" destId="{4077D80D-E8B1-4A9C-8B4D-30B56F6E5FA4}" srcOrd="0" destOrd="0" presId="urn:microsoft.com/office/officeart/2009/layout/CircleArrowProcess"/>
    <dgm:cxn modelId="{7558796F-6967-4D6D-B080-DB47C944E6F2}" srcId="{2039848D-EA87-47CC-A49F-10C16E63BCBB}" destId="{DDE9B7D9-82BB-4D00-B431-4D9071A4EC80}" srcOrd="2" destOrd="0" parTransId="{88C0A432-A741-48A2-8AAA-25F952BAAB37}" sibTransId="{590111FB-6B82-4AE8-8E5F-FC09A0AB4EE3}"/>
    <dgm:cxn modelId="{B6609074-E9A8-4C4C-8429-0DFC1B18469E}" srcId="{2039848D-EA87-47CC-A49F-10C16E63BCBB}" destId="{89FE5DB8-BE99-4A41-A821-35C189D34397}" srcOrd="0" destOrd="0" parTransId="{29972C68-6E50-4F6A-8E4B-CB88C02E0754}" sibTransId="{AC3F0355-B81C-4EA8-8F3A-9416BA734925}"/>
    <dgm:cxn modelId="{44423587-AE0D-4467-9A75-0707DFD6928A}" srcId="{2039848D-EA87-47CC-A49F-10C16E63BCBB}" destId="{B38CDE7D-6FE3-45AA-8DBF-FB6993B752DB}" srcOrd="1" destOrd="0" parTransId="{12EF4079-0517-4097-A7F5-23F674D5578F}" sibTransId="{637B6746-26DC-4CE1-A5BF-B66289D431EF}"/>
    <dgm:cxn modelId="{8D674EA4-4EB1-47DE-962E-2B64BFBC9BE9}" type="presOf" srcId="{89FE5DB8-BE99-4A41-A821-35C189D34397}" destId="{55D815DB-9763-41AB-9CFF-44D646542F7D}" srcOrd="0" destOrd="0" presId="urn:microsoft.com/office/officeart/2009/layout/CircleArrowProcess"/>
    <dgm:cxn modelId="{FE7ECBEC-8668-49AD-8CD1-F0CE0A00816E}" type="presOf" srcId="{B38CDE7D-6FE3-45AA-8DBF-FB6993B752DB}" destId="{69507746-1B6C-4F3C-B6AE-E905FB232143}" srcOrd="0" destOrd="0" presId="urn:microsoft.com/office/officeart/2009/layout/CircleArrowProcess"/>
    <dgm:cxn modelId="{57472F64-211D-4844-B78A-FA9DDC8A06D6}" type="presParOf" srcId="{4077D80D-E8B1-4A9C-8B4D-30B56F6E5FA4}" destId="{8BDD6FAF-6165-4D72-9EC4-8C42A7D6AB5D}" srcOrd="0" destOrd="0" presId="urn:microsoft.com/office/officeart/2009/layout/CircleArrowProcess"/>
    <dgm:cxn modelId="{82A1C5F9-165B-4A9C-B7C6-71DCE58F5553}" type="presParOf" srcId="{8BDD6FAF-6165-4D72-9EC4-8C42A7D6AB5D}" destId="{DAC783AF-219E-4CB2-A1DF-8A5AD2AB67A1}" srcOrd="0" destOrd="0" presId="urn:microsoft.com/office/officeart/2009/layout/CircleArrowProcess"/>
    <dgm:cxn modelId="{5B6F4302-74EF-49CB-B072-5B52F73DBEE5}" type="presParOf" srcId="{4077D80D-E8B1-4A9C-8B4D-30B56F6E5FA4}" destId="{55D815DB-9763-41AB-9CFF-44D646542F7D}" srcOrd="1" destOrd="0" presId="urn:microsoft.com/office/officeart/2009/layout/CircleArrowProcess"/>
    <dgm:cxn modelId="{257FE143-0CCB-4266-85D9-F2EA09C01F5B}" type="presParOf" srcId="{4077D80D-E8B1-4A9C-8B4D-30B56F6E5FA4}" destId="{C1F6B268-3AE8-4AF6-949F-3C9FA29EBF6B}" srcOrd="2" destOrd="0" presId="urn:microsoft.com/office/officeart/2009/layout/CircleArrowProcess"/>
    <dgm:cxn modelId="{B799E7D8-0D92-4A9D-85E4-1ACAFDBAB648}" type="presParOf" srcId="{C1F6B268-3AE8-4AF6-949F-3C9FA29EBF6B}" destId="{9E3BBCC9-9F07-4648-A452-F586BB024513}" srcOrd="0" destOrd="0" presId="urn:microsoft.com/office/officeart/2009/layout/CircleArrowProcess"/>
    <dgm:cxn modelId="{91F873F8-8E19-4C55-94B7-9C8BFD01D0E7}" type="presParOf" srcId="{4077D80D-E8B1-4A9C-8B4D-30B56F6E5FA4}" destId="{69507746-1B6C-4F3C-B6AE-E905FB232143}" srcOrd="3" destOrd="0" presId="urn:microsoft.com/office/officeart/2009/layout/CircleArrowProcess"/>
    <dgm:cxn modelId="{B731E71A-1E4E-46B4-AF39-D712E324995F}" type="presParOf" srcId="{4077D80D-E8B1-4A9C-8B4D-30B56F6E5FA4}" destId="{50E30836-1B1C-4A6D-9350-1AE2EF9C0C96}" srcOrd="4" destOrd="0" presId="urn:microsoft.com/office/officeart/2009/layout/CircleArrowProcess"/>
    <dgm:cxn modelId="{D392A6F9-E0CD-40E4-8205-68B8D40FC5F1}" type="presParOf" srcId="{50E30836-1B1C-4A6D-9350-1AE2EF9C0C96}" destId="{DD2B3724-3AEA-4985-9A83-C63DD0022636}" srcOrd="0" destOrd="0" presId="urn:microsoft.com/office/officeart/2009/layout/CircleArrowProcess"/>
    <dgm:cxn modelId="{56A1F3C2-F6D7-425C-B578-8827E8206AD1}" type="presParOf" srcId="{4077D80D-E8B1-4A9C-8B4D-30B56F6E5FA4}" destId="{0C52C534-C5E8-46CB-B623-CC5201103EA5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0BB1F2-5BEE-4DFD-8EC6-1D42712E2AC9}">
      <dsp:nvSpPr>
        <dsp:cNvPr id="0" name=""/>
        <dsp:cNvSpPr/>
      </dsp:nvSpPr>
      <dsp:spPr>
        <a:xfrm>
          <a:off x="0" y="0"/>
          <a:ext cx="6190881" cy="0"/>
        </a:xfrm>
        <a:prstGeom prst="line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alpha val="90000"/>
                <a:hueOff val="0"/>
                <a:satOff val="0"/>
                <a:lumOff val="0"/>
                <a:alphaOff val="0"/>
                <a:shade val="84000"/>
                <a:satMod val="130000"/>
                <a:lumMod val="92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shade val="76000"/>
                <a:satMod val="130000"/>
                <a:lumMod val="8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58E82A1-C705-4871-9792-A874EE5EF944}">
      <dsp:nvSpPr>
        <dsp:cNvPr id="0" name=""/>
        <dsp:cNvSpPr/>
      </dsp:nvSpPr>
      <dsp:spPr>
        <a:xfrm>
          <a:off x="0" y="0"/>
          <a:ext cx="2171810" cy="41617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800" kern="1200" dirty="0">
            <a:solidFill>
              <a:srgbClr val="00206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0" y="0"/>
        <a:ext cx="2171810" cy="4161749"/>
      </dsp:txXfrm>
    </dsp:sp>
    <dsp:sp modelId="{66B826B1-BD38-4666-A676-3A193EC19257}">
      <dsp:nvSpPr>
        <dsp:cNvPr id="0" name=""/>
        <dsp:cNvSpPr/>
      </dsp:nvSpPr>
      <dsp:spPr>
        <a:xfrm>
          <a:off x="2247080" y="48922"/>
          <a:ext cx="3939129" cy="978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ru-RU" sz="2800" kern="1200" cap="none" baseline="0" dirty="0">
              <a:solidFill>
                <a:srgbClr val="002060"/>
              </a:solidFill>
              <a:latin typeface="+mn-lt"/>
            </a:rPr>
            <a:t>профессиональные стереотипы</a:t>
          </a:r>
        </a:p>
      </dsp:txBody>
      <dsp:txXfrm>
        <a:off x="2247080" y="48922"/>
        <a:ext cx="3939129" cy="978458"/>
      </dsp:txXfrm>
    </dsp:sp>
    <dsp:sp modelId="{B2C65404-4DAE-4D86-A8F1-CBB2DF309A50}">
      <dsp:nvSpPr>
        <dsp:cNvPr id="0" name=""/>
        <dsp:cNvSpPr/>
      </dsp:nvSpPr>
      <dsp:spPr>
        <a:xfrm>
          <a:off x="2171810" y="1027380"/>
          <a:ext cx="40143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008654-3CDE-49FE-90C7-EB46ED8BEB11}">
      <dsp:nvSpPr>
        <dsp:cNvPr id="0" name=""/>
        <dsp:cNvSpPr/>
      </dsp:nvSpPr>
      <dsp:spPr>
        <a:xfrm>
          <a:off x="2247080" y="1076303"/>
          <a:ext cx="3939129" cy="978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ru-RU" sz="2800" kern="1200" dirty="0">
              <a:solidFill>
                <a:srgbClr val="002060"/>
              </a:solidFill>
            </a:rPr>
            <a:t>психологические установки</a:t>
          </a:r>
        </a:p>
      </dsp:txBody>
      <dsp:txXfrm>
        <a:off x="2247080" y="1076303"/>
        <a:ext cx="3939129" cy="978458"/>
      </dsp:txXfrm>
    </dsp:sp>
    <dsp:sp modelId="{C9DBD1F4-B83E-4292-9158-1A076D665101}">
      <dsp:nvSpPr>
        <dsp:cNvPr id="0" name=""/>
        <dsp:cNvSpPr/>
      </dsp:nvSpPr>
      <dsp:spPr>
        <a:xfrm>
          <a:off x="2171810" y="2054761"/>
          <a:ext cx="40143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C542EB6-BCA4-421E-9BCD-CEADCE441BC1}">
      <dsp:nvSpPr>
        <dsp:cNvPr id="0" name=""/>
        <dsp:cNvSpPr/>
      </dsp:nvSpPr>
      <dsp:spPr>
        <a:xfrm>
          <a:off x="2247080" y="2103684"/>
          <a:ext cx="3939129" cy="978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Wingdings" panose="05000000000000000000" pitchFamily="2" charset="2"/>
            <a:buNone/>
          </a:pPr>
          <a:r>
            <a:rPr lang="ru-RU" sz="2800" kern="1200" dirty="0">
              <a:solidFill>
                <a:srgbClr val="002060"/>
              </a:solidFill>
            </a:rPr>
            <a:t>психологические барьеры</a:t>
          </a:r>
        </a:p>
      </dsp:txBody>
      <dsp:txXfrm>
        <a:off x="2247080" y="2103684"/>
        <a:ext cx="3939129" cy="978458"/>
      </dsp:txXfrm>
    </dsp:sp>
    <dsp:sp modelId="{5F3656D7-0E04-4492-9A1E-A846CEB98D0C}">
      <dsp:nvSpPr>
        <dsp:cNvPr id="0" name=""/>
        <dsp:cNvSpPr/>
      </dsp:nvSpPr>
      <dsp:spPr>
        <a:xfrm>
          <a:off x="2171810" y="3082142"/>
          <a:ext cx="40143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F450D6-E48B-44A9-974D-82D029ED748D}">
      <dsp:nvSpPr>
        <dsp:cNvPr id="0" name=""/>
        <dsp:cNvSpPr/>
      </dsp:nvSpPr>
      <dsp:spPr>
        <a:xfrm>
          <a:off x="2247080" y="3131065"/>
          <a:ext cx="3939129" cy="97845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800" kern="1200" dirty="0">
              <a:solidFill>
                <a:srgbClr val="002060"/>
              </a:solidFill>
            </a:rPr>
            <a:t>личностные страхи</a:t>
          </a:r>
        </a:p>
      </dsp:txBody>
      <dsp:txXfrm>
        <a:off x="2247080" y="3131065"/>
        <a:ext cx="3939129" cy="978458"/>
      </dsp:txXfrm>
    </dsp:sp>
    <dsp:sp modelId="{F633B554-227A-4B8B-A5E8-3478786F9943}">
      <dsp:nvSpPr>
        <dsp:cNvPr id="0" name=""/>
        <dsp:cNvSpPr/>
      </dsp:nvSpPr>
      <dsp:spPr>
        <a:xfrm>
          <a:off x="2171810" y="4109523"/>
          <a:ext cx="4014399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C783AF-219E-4CB2-A1DF-8A5AD2AB67A1}">
      <dsp:nvSpPr>
        <dsp:cNvPr id="0" name=""/>
        <dsp:cNvSpPr/>
      </dsp:nvSpPr>
      <dsp:spPr>
        <a:xfrm>
          <a:off x="1612394" y="0"/>
          <a:ext cx="2607297" cy="2607694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4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6000"/>
                <a:satMod val="130000"/>
                <a:lumMod val="8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D815DB-9763-41AB-9CFF-44D646542F7D}">
      <dsp:nvSpPr>
        <dsp:cNvPr id="0" name=""/>
        <dsp:cNvSpPr/>
      </dsp:nvSpPr>
      <dsp:spPr>
        <a:xfrm>
          <a:off x="2188693" y="941456"/>
          <a:ext cx="1448825" cy="7242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ПОНЯТЬ</a:t>
          </a:r>
        </a:p>
      </dsp:txBody>
      <dsp:txXfrm>
        <a:off x="2188693" y="941456"/>
        <a:ext cx="1448825" cy="724239"/>
      </dsp:txXfrm>
    </dsp:sp>
    <dsp:sp modelId="{9E3BBCC9-9F07-4648-A452-F586BB024513}">
      <dsp:nvSpPr>
        <dsp:cNvPr id="0" name=""/>
        <dsp:cNvSpPr/>
      </dsp:nvSpPr>
      <dsp:spPr>
        <a:xfrm>
          <a:off x="888227" y="1498313"/>
          <a:ext cx="2607297" cy="2607694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4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6000"/>
                <a:satMod val="130000"/>
                <a:lumMod val="8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9507746-1B6C-4F3C-B6AE-E905FB232143}">
      <dsp:nvSpPr>
        <dsp:cNvPr id="0" name=""/>
        <dsp:cNvSpPr/>
      </dsp:nvSpPr>
      <dsp:spPr>
        <a:xfrm>
          <a:off x="1467463" y="2448437"/>
          <a:ext cx="1448825" cy="7242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ПРИНЯТЬ</a:t>
          </a:r>
        </a:p>
      </dsp:txBody>
      <dsp:txXfrm>
        <a:off x="1467463" y="2448437"/>
        <a:ext cx="1448825" cy="724239"/>
      </dsp:txXfrm>
    </dsp:sp>
    <dsp:sp modelId="{DD2B3724-3AEA-4985-9A83-C63DD0022636}">
      <dsp:nvSpPr>
        <dsp:cNvPr id="0" name=""/>
        <dsp:cNvSpPr/>
      </dsp:nvSpPr>
      <dsp:spPr>
        <a:xfrm>
          <a:off x="1797966" y="3175927"/>
          <a:ext cx="2240072" cy="2240970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8000"/>
                <a:satMod val="110000"/>
                <a:lumMod val="104000"/>
              </a:schemeClr>
            </a:gs>
            <a:gs pos="69000">
              <a:schemeClr val="accent1">
                <a:hueOff val="0"/>
                <a:satOff val="0"/>
                <a:lumOff val="0"/>
                <a:alphaOff val="0"/>
                <a:shade val="84000"/>
                <a:satMod val="130000"/>
                <a:lumMod val="9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6000"/>
                <a:satMod val="130000"/>
                <a:lumMod val="8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C52C534-C5E8-46CB-B623-CC5201103EA5}">
      <dsp:nvSpPr>
        <dsp:cNvPr id="0" name=""/>
        <dsp:cNvSpPr/>
      </dsp:nvSpPr>
      <dsp:spPr>
        <a:xfrm>
          <a:off x="2192120" y="3957585"/>
          <a:ext cx="1448825" cy="72423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300" b="1" kern="1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ПОМОЧЬ</a:t>
          </a:r>
        </a:p>
      </dsp:txBody>
      <dsp:txXfrm>
        <a:off x="2192120" y="3957585"/>
        <a:ext cx="1448825" cy="7242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C8091497-9D0A-4B15-8BF2-A2FE29B8BD8C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2C672282-F486-45FA-A040-CA5A9EB1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44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91497-9D0A-4B15-8BF2-A2FE29B8BD8C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2282-F486-45FA-A040-CA5A9EB1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248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C8091497-9D0A-4B15-8BF2-A2FE29B8BD8C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2C672282-F486-45FA-A040-CA5A9EB1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216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91497-9D0A-4B15-8BF2-A2FE29B8BD8C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2282-F486-45FA-A040-CA5A9EB1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986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C8091497-9D0A-4B15-8BF2-A2FE29B8BD8C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2C672282-F486-45FA-A040-CA5A9EB1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84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C8091497-9D0A-4B15-8BF2-A2FE29B8BD8C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2C672282-F486-45FA-A040-CA5A9EB1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458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C8091497-9D0A-4B15-8BF2-A2FE29B8BD8C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2C672282-F486-45FA-A040-CA5A9EB1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727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91497-9D0A-4B15-8BF2-A2FE29B8BD8C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2282-F486-45FA-A040-CA5A9EB1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268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C8091497-9D0A-4B15-8BF2-A2FE29B8BD8C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2C672282-F486-45FA-A040-CA5A9EB1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4100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091497-9D0A-4B15-8BF2-A2FE29B8BD8C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72282-F486-45FA-A040-CA5A9EB1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558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C8091497-9D0A-4B15-8BF2-A2FE29B8BD8C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2C672282-F486-45FA-A040-CA5A9EB1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63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091497-9D0A-4B15-8BF2-A2FE29B8BD8C}" type="datetimeFigureOut">
              <a:rPr lang="ru-RU" smtClean="0"/>
              <a:t>16.04.2023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672282-F486-45FA-A040-CA5A9EB1D9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976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vk.com/wall-3696754_1675" TargetMode="External"/><Relationship Id="rId3" Type="http://schemas.openxmlformats.org/officeDocument/2006/relationships/image" Target="../media/image11.jpeg"/><Relationship Id="rId7" Type="http://schemas.openxmlformats.org/officeDocument/2006/relationships/hyperlink" Target="https://www.psychologies.ru/tests/test/559/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0outkK27CS4" TargetMode="External"/><Relationship Id="rId5" Type="http://schemas.openxmlformats.org/officeDocument/2006/relationships/hyperlink" Target="https://www.youtube.com/watch?v=aPknwW8mPAM" TargetMode="External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vk.com/wall-3696754_1727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vk.com/wall-3696754_1820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vk.com/wall-3696754_1839" TargetMode="External"/><Relationship Id="rId4" Type="http://schemas.openxmlformats.org/officeDocument/2006/relationships/hyperlink" Target="https://play.myquiz.ru/p/00358002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vk.com/wall-3696754_1887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6.jp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2DBAE0-43F8-4B56-973B-C371F4F561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59236" y="3750203"/>
            <a:ext cx="8679915" cy="872499"/>
          </a:xfrm>
        </p:spPr>
        <p:txBody>
          <a:bodyPr>
            <a:normAutofit fontScale="90000"/>
          </a:bodyPr>
          <a:lstStyle/>
          <a:p>
            <a:r>
              <a:rPr lang="ru-RU" sz="5100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«ХХI ВЕК – ОБЩЕСТВО РАВНЫХ»</a:t>
            </a:r>
            <a:endParaRPr lang="ru-RU" dirty="0"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Заголовок 3">
            <a:extLst>
              <a:ext uri="{FF2B5EF4-FFF2-40B4-BE49-F238E27FC236}">
                <a16:creationId xmlns:a16="http://schemas.microsoft.com/office/drawing/2014/main" id="{D68758C7-A4C8-4364-BC42-AAC42B204CD1}"/>
              </a:ext>
            </a:extLst>
          </p:cNvPr>
          <p:cNvSpPr txBox="1">
            <a:spLocks/>
          </p:cNvSpPr>
          <p:nvPr/>
        </p:nvSpPr>
        <p:spPr>
          <a:xfrm>
            <a:off x="1752749" y="1993470"/>
            <a:ext cx="8679915" cy="1435529"/>
          </a:xfrm>
          <a:prstGeom prst="rect">
            <a:avLst/>
          </a:prstGeom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4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28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Информационно-просветительский проект по социальной инклюзии</a:t>
            </a:r>
          </a:p>
        </p:txBody>
      </p:sp>
    </p:spTree>
    <p:extLst>
      <p:ext uri="{BB962C8B-B14F-4D97-AF65-F5344CB8AC3E}">
        <p14:creationId xmlns:p14="http://schemas.microsoft.com/office/powerpoint/2010/main" val="3919389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1DA9B016-4202-4D33-9F40-8117B0119C9F}"/>
              </a:ext>
            </a:extLst>
          </p:cNvPr>
          <p:cNvSpPr txBox="1">
            <a:spLocks/>
          </p:cNvSpPr>
          <p:nvPr/>
        </p:nvSpPr>
        <p:spPr>
          <a:xfrm>
            <a:off x="0" y="138768"/>
            <a:ext cx="12192000" cy="482431"/>
          </a:xfrm>
          <a:prstGeom prst="rect">
            <a:avLst/>
          </a:prstGeom>
          <a:solidFill>
            <a:schemeClr val="accent1"/>
          </a:solidFill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4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0000"/>
              </a:lnSpc>
            </a:pPr>
            <a:endParaRPr lang="ru-RU" sz="2400" dirty="0"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162FC78-AEC8-4094-96F4-370F7DB827AC}"/>
              </a:ext>
            </a:extLst>
          </p:cNvPr>
          <p:cNvPicPr>
            <a:picLocks noGrp="1" noChangeAspect="1"/>
          </p:cNvPicPr>
          <p:nvPr>
            <p:ph type="pic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1908" y="1300909"/>
            <a:ext cx="3420997" cy="5203365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288D949-10E1-4FEB-BCE7-939F6AD195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228" y="1301144"/>
            <a:ext cx="3421112" cy="520313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BB88250-BC14-4924-A67B-5E0032E6B6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568" y="621199"/>
            <a:ext cx="3421112" cy="5203130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Заголовок 3">
            <a:extLst>
              <a:ext uri="{FF2B5EF4-FFF2-40B4-BE49-F238E27FC236}">
                <a16:creationId xmlns:a16="http://schemas.microsoft.com/office/drawing/2014/main" id="{F57C7E8F-01BF-46EA-937A-1259543637F5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5776646" cy="586191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900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6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i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Волонтёры социальной инклюзии</a:t>
            </a: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4919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8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D091B16-98B6-4308-90E1-A0F08982A075}"/>
              </a:ext>
            </a:extLst>
          </p:cNvPr>
          <p:cNvSpPr txBox="1">
            <a:spLocks/>
          </p:cNvSpPr>
          <p:nvPr/>
        </p:nvSpPr>
        <p:spPr>
          <a:xfrm>
            <a:off x="0" y="138768"/>
            <a:ext cx="12192000" cy="482431"/>
          </a:xfrm>
          <a:prstGeom prst="rect">
            <a:avLst/>
          </a:prstGeom>
          <a:solidFill>
            <a:schemeClr val="accent1"/>
          </a:solidFill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4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ru-RU" sz="2400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ХХI ВЕК – ОБЩЕСТВО РАВНЫХ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F909753-D4BB-4C69-98EA-B913582B9721}"/>
              </a:ext>
            </a:extLst>
          </p:cNvPr>
          <p:cNvSpPr/>
          <p:nvPr/>
        </p:nvSpPr>
        <p:spPr>
          <a:xfrm>
            <a:off x="32018" y="36424"/>
            <a:ext cx="42557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Реализация проекта</a:t>
            </a:r>
            <a:endParaRPr lang="ru-RU" sz="3200" dirty="0"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6DCEBAD-FDAB-4C30-9C28-59912C0B9A7C}"/>
              </a:ext>
            </a:extLst>
          </p:cNvPr>
          <p:cNvSpPr/>
          <p:nvPr/>
        </p:nvSpPr>
        <p:spPr>
          <a:xfrm>
            <a:off x="32018" y="1289010"/>
            <a:ext cx="76037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2 апреля – </a:t>
            </a:r>
            <a:r>
              <a:rPr lang="ru-RU" sz="24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rial" panose="020B0604020202020204" pitchFamily="34" charset="0"/>
              </a:rPr>
              <a:t>Всемирный </a:t>
            </a:r>
            <a:r>
              <a:rPr lang="ru-RU" sz="24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день </a:t>
            </a:r>
          </a:p>
          <a:p>
            <a:r>
              <a:rPr lang="ru-RU" sz="24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распространения информации об аутизме</a:t>
            </a:r>
            <a:endParaRPr lang="ru-RU" sz="24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D3BEAFE-83DF-4693-9BD1-2062D374EED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6"/>
          <a:stretch/>
        </p:blipFill>
        <p:spPr>
          <a:xfrm>
            <a:off x="7710831" y="1084314"/>
            <a:ext cx="4185313" cy="2709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759541C2-F973-474D-A31F-BDAEBBD2BA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09" b="5632"/>
          <a:stretch/>
        </p:blipFill>
        <p:spPr>
          <a:xfrm>
            <a:off x="7710832" y="4224992"/>
            <a:ext cx="4185313" cy="2494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70" b="58025"/>
          <a:stretch/>
        </p:blipFill>
        <p:spPr>
          <a:xfrm>
            <a:off x="6319718" y="768531"/>
            <a:ext cx="1316021" cy="1287205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59AC695-A2FF-4825-8759-2F1774D0937F}"/>
              </a:ext>
            </a:extLst>
          </p:cNvPr>
          <p:cNvSpPr/>
          <p:nvPr/>
        </p:nvSpPr>
        <p:spPr>
          <a:xfrm>
            <a:off x="62383" y="2120007"/>
            <a:ext cx="7385072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spcAft>
                <a:spcPts val="0"/>
              </a:spcAf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Кирилл Быков, Светлана Волкова и Влад Жалыбин (студенты группы ПОАТ 1-7, обучающиеся в Школе волонтёров социальной инклюзии) провели акцию «Зажги синим» в ГБПОУ МО «Луховицкий авиационный техникум». Они рассказали своим сокурсникам, что такое аутизм, обсудили с ними, можно ли называть человека с аутизмом «аутист» и как вести себя с человеком с аутизмом.</a:t>
            </a:r>
          </a:p>
          <a:p>
            <a:pPr indent="180340" algn="just">
              <a:spcAft>
                <a:spcPts val="0"/>
              </a:spcAf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люди с РАС воспринимают мир? Иногда достаточно попробовать увидеть мир глазами аутиста. К примеру, студенты с интересом посмотрели вот такое видео об избытке информации «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Can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make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end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?» на сайте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https://www.youtube.com/watch?v=aPknwW8mPAM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Весьма познавательным стало для учащихся и анимационное видео «Удивительные вещи случаются» на сайте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https://www.youtube.com/watch?v=0outkK27CS4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.</a:t>
            </a:r>
          </a:p>
          <a:p>
            <a:pPr indent="180340" algn="just">
              <a:spcAft>
                <a:spcPts val="0"/>
              </a:spcAf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Также студенты проверили свои знания об аутизме, пройдя тест «Что вы знаете об аутизме» на сайте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https://www.psychologies.ru/tests/test/559/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indent="180340" algn="just">
              <a:spcAft>
                <a:spcPts val="0"/>
              </a:spcAf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«Зажги синим» – это международная акция, которая проводится ежегодно 2 апреля для поддержки людей с аутизмом и их близких. В ходе акции здания и культурные объекты в разных городах мира меняют свою подсветку на синий. Синий цвет стал символом Международного дня информирования об аутизме.</a:t>
            </a:r>
          </a:p>
          <a:p>
            <a:pPr indent="180340" algn="just">
              <a:spcAft>
                <a:spcPts val="0"/>
              </a:spcAf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Информирование об аутизме критически важно, потому что с него начинается принятие. А принятие – это ключевое условие для формирования инклюзивного и толерантного общества.</a:t>
            </a:r>
          </a:p>
          <a:p>
            <a:pPr indent="180340" algn="r">
              <a:spcAft>
                <a:spcPts val="0"/>
              </a:spcAft>
            </a:pPr>
            <a:r>
              <a:rPr lang="en-US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8"/>
              </a:rPr>
              <a:t>https://vk.com/wall-3696754_1675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444BCF3-49A6-40C3-9A8F-4A9DFB05833B}"/>
              </a:ext>
            </a:extLst>
          </p:cNvPr>
          <p:cNvSpPr/>
          <p:nvPr/>
        </p:nvSpPr>
        <p:spPr>
          <a:xfrm>
            <a:off x="32018" y="743142"/>
            <a:ext cx="40094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Акция «Зажги синим»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05765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8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D091B16-98B6-4308-90E1-A0F08982A075}"/>
              </a:ext>
            </a:extLst>
          </p:cNvPr>
          <p:cNvSpPr txBox="1">
            <a:spLocks/>
          </p:cNvSpPr>
          <p:nvPr/>
        </p:nvSpPr>
        <p:spPr>
          <a:xfrm>
            <a:off x="0" y="138768"/>
            <a:ext cx="12192000" cy="482431"/>
          </a:xfrm>
          <a:prstGeom prst="rect">
            <a:avLst/>
          </a:prstGeom>
          <a:solidFill>
            <a:schemeClr val="accent1"/>
          </a:solidFill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4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ru-RU" sz="2400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ХХI ВЕК – ОБЩЕСТВО РАВНЫХ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F909753-D4BB-4C69-98EA-B913582B9721}"/>
              </a:ext>
            </a:extLst>
          </p:cNvPr>
          <p:cNvSpPr/>
          <p:nvPr/>
        </p:nvSpPr>
        <p:spPr>
          <a:xfrm>
            <a:off x="32018" y="36424"/>
            <a:ext cx="42557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Реализация проекта</a:t>
            </a:r>
            <a:endParaRPr lang="ru-RU" sz="3200" dirty="0"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D3BEAFE-83DF-4693-9BD1-2062D374EE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14"/>
          <a:stretch/>
        </p:blipFill>
        <p:spPr>
          <a:xfrm>
            <a:off x="7609532" y="1004752"/>
            <a:ext cx="4402700" cy="28260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759541C2-F973-474D-A31F-BDAEBBD2BA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356"/>
          <a:stretch/>
        </p:blipFill>
        <p:spPr>
          <a:xfrm>
            <a:off x="7609532" y="4113295"/>
            <a:ext cx="4402700" cy="25307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59AC695-A2FF-4825-8759-2F1774D0937F}"/>
              </a:ext>
            </a:extLst>
          </p:cNvPr>
          <p:cNvSpPr/>
          <p:nvPr/>
        </p:nvSpPr>
        <p:spPr>
          <a:xfrm>
            <a:off x="32018" y="1266362"/>
            <a:ext cx="738507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spcAft>
                <a:spcPts val="0"/>
              </a:spcAf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рамках реализации информационно-просветительского проекта по социальной инклюзии «ХХI ВЕК – ОБЩЕСТВО РАВНЫХ» под руководством педагога-психолога 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А.С.Луканиной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волонтёры Светлана Волкова и Владислав Жалыбин (студенты группы ПОАТ 1-7) рассказали своим сокурсникам о Международном дне собак-поводырей, который традиционно отмечается в последнюю среду апреля. </a:t>
            </a:r>
          </a:p>
          <a:p>
            <a:pPr indent="180340" algn="just">
              <a:spcAft>
                <a:spcPts val="0"/>
              </a:spcAf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Собаки-поводыри помогают слабовидящим ориентироваться в мире, предоставляют возможности для социального взаимодействия и большей независимости для слепых людей. «Мы, буквально, доверяем им свою жизнь. Они – наши глаза», – так тепло отзываются о своих собаках-поводырях их незрячие хозяева. </a:t>
            </a:r>
          </a:p>
          <a:p>
            <a:pPr indent="180340" algn="just">
              <a:spcAft>
                <a:spcPts val="0"/>
              </a:spcAf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Эти собаки – представители своеобразной собачьей элиты, которые прошли многоступенчатый отбор и получили отличную профессиональную подготовку. Они помогают слепым людям безопасно и быстро передвигаться, по закону они считаются техническими средствами реабилитации инвалидов. Их немного, но они могут встретиться повсюду: в общественном транспорте, на улице или в кафе. Очень важно вовремя понять, кто перед вами, и этично повести себя с ней и ее хозяином. В этом помогут эти правила:</a:t>
            </a:r>
          </a:p>
          <a:p>
            <a:pPr indent="180340" algn="just">
              <a:spcAft>
                <a:spcPts val="0"/>
              </a:spcAf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Собака-проводник не носит намордник, потому что она подает своему незрячему хозяину предметы, которые тот обронил. Узнать собаку-проводника можно по 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спецснаряжению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шлейке с надписью «Собака проводник слепого» или «Собака-поводырь». Если слепой с собакой-проводником попросил вас показать дорогу, то сопровождать его нужно справа, так как собака всегда идет слева. В противном случае вы будете мешать проводнику. Собак-проводников нельзя без разрешения гладить и кормить! Это отвлекает их от работы, и они могут сбиться с маршрута. Каждый незрячий гражданин РФ имеет право бесплатно получить собаку-поводыря.</a:t>
            </a:r>
          </a:p>
          <a:p>
            <a:pPr indent="180340" algn="r">
              <a:spcAft>
                <a:spcPts val="0"/>
              </a:spcAft>
            </a:pPr>
            <a:r>
              <a:rPr lang="en-US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https://vk.com/wall-3696754_1727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444BCF3-49A6-40C3-9A8F-4A9DFB05833B}"/>
              </a:ext>
            </a:extLst>
          </p:cNvPr>
          <p:cNvSpPr/>
          <p:nvPr/>
        </p:nvSpPr>
        <p:spPr>
          <a:xfrm>
            <a:off x="32018" y="743142"/>
            <a:ext cx="62559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Всемирный день собак-поводырей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72789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8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D091B16-98B6-4308-90E1-A0F08982A075}"/>
              </a:ext>
            </a:extLst>
          </p:cNvPr>
          <p:cNvSpPr txBox="1">
            <a:spLocks/>
          </p:cNvSpPr>
          <p:nvPr/>
        </p:nvSpPr>
        <p:spPr>
          <a:xfrm>
            <a:off x="0" y="138768"/>
            <a:ext cx="12192000" cy="482431"/>
          </a:xfrm>
          <a:prstGeom prst="rect">
            <a:avLst/>
          </a:prstGeom>
          <a:solidFill>
            <a:schemeClr val="accent1"/>
          </a:solidFill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4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ru-RU" sz="2400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ХХI ВЕК – ОБЩЕСТВО РАВНЫХ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F909753-D4BB-4C69-98EA-B913582B9721}"/>
              </a:ext>
            </a:extLst>
          </p:cNvPr>
          <p:cNvSpPr/>
          <p:nvPr/>
        </p:nvSpPr>
        <p:spPr>
          <a:xfrm>
            <a:off x="32018" y="36424"/>
            <a:ext cx="42557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Реализация проекта</a:t>
            </a:r>
            <a:endParaRPr lang="ru-RU" sz="3200" dirty="0"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D3BEAFE-83DF-4693-9BD1-2062D374EE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75" r="6070"/>
          <a:stretch/>
        </p:blipFill>
        <p:spPr>
          <a:xfrm>
            <a:off x="7609532" y="743142"/>
            <a:ext cx="4333298" cy="26858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759541C2-F973-474D-A31F-BDAEBBD2BA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38"/>
          <a:stretch/>
        </p:blipFill>
        <p:spPr>
          <a:xfrm>
            <a:off x="7609532" y="3809348"/>
            <a:ext cx="4333298" cy="25662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59AC695-A2FF-4825-8759-2F1774D0937F}"/>
              </a:ext>
            </a:extLst>
          </p:cNvPr>
          <p:cNvSpPr/>
          <p:nvPr/>
        </p:nvSpPr>
        <p:spPr>
          <a:xfrm>
            <a:off x="32018" y="1266362"/>
            <a:ext cx="738507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spcAft>
                <a:spcPts val="0"/>
              </a:spcAf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рамках реализации информационно-просветительского проекта по социальной инклюзии «ХХI ВЕК – ОБЩЕСТВО РАВНЫХ» и с целью повышения осведомленности о проблеме потери слуха, волонтёры Светлана Волкова, Кирилл Быков и Владислав Жалыбин (студенты группы ПОАТ 2-7) рассказали своим сокурсникам о Международном дне жестовых языков, который ежегодно отмечается 23 сентября.</a:t>
            </a:r>
          </a:p>
          <a:p>
            <a:pPr indent="180340" algn="just">
              <a:spcAft>
                <a:spcPts val="0"/>
              </a:spcAf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Международный день жестовых языков — это уникальная возможность поддержать и защитить языковую самобытность и культурное разнообразие всех глухих людей и других пользователей жестовых языков. На сегодняшний день потеря слуха считается самой распространенной сенсорной формой инвалидности в мире. Миллионы людей во всем мире живут с потерей слуха. Все большее беспокойство у медиков вызывает растущий уровень воздействия громких звуков. Современные технологии становятся все более распространенными, и зачастую такие устройства, как аудиоплееры, используются для прослушивания музыки с небезопасными уровнями громкости и в течение продолжительного периода времени. Регулярное воздействие громких звуков создает серьезную угрозу развития необратимой потери слуха. </a:t>
            </a:r>
          </a:p>
          <a:p>
            <a:pPr indent="180340" algn="just">
              <a:spcAft>
                <a:spcPts val="0"/>
              </a:spcAf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Чтобы слышать всю жизнь, берегите свой слух!</a:t>
            </a:r>
          </a:p>
          <a:p>
            <a:pPr indent="180340" algn="just">
              <a:spcAft>
                <a:spcPts val="0"/>
              </a:spcAf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 сих пор общение на языке жестов распространено в подавляющем большинстве случаев только среди глухих людей. Возможность изучения пусть даже в упрощённой форме жестового языка для всех желающих сделает мир добрее и позволит преодолеть барьер, который стоит на пути общения глухих людей с людьми, не утратившими способность слышать. Именно поэтому вместе со студентами мы сделали попытку освоить несколько простых жестов: «Здравствуйте», «Спасибо», «Люблю» и др. Как нам это удалось, смотрите на видео и учитесь вместе с нами!</a:t>
            </a:r>
          </a:p>
          <a:p>
            <a:pPr indent="180340" algn="r">
              <a:spcAft>
                <a:spcPts val="0"/>
              </a:spcAft>
            </a:pPr>
            <a:r>
              <a:rPr lang="en-US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https://vk.com/wall-3696754_1820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444BCF3-49A6-40C3-9A8F-4A9DFB05833B}"/>
              </a:ext>
            </a:extLst>
          </p:cNvPr>
          <p:cNvSpPr/>
          <p:nvPr/>
        </p:nvSpPr>
        <p:spPr>
          <a:xfrm>
            <a:off x="32018" y="743142"/>
            <a:ext cx="72012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Международный день жестовых языков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201761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8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D091B16-98B6-4308-90E1-A0F08982A075}"/>
              </a:ext>
            </a:extLst>
          </p:cNvPr>
          <p:cNvSpPr txBox="1">
            <a:spLocks/>
          </p:cNvSpPr>
          <p:nvPr/>
        </p:nvSpPr>
        <p:spPr>
          <a:xfrm>
            <a:off x="0" y="138768"/>
            <a:ext cx="12192000" cy="482431"/>
          </a:xfrm>
          <a:prstGeom prst="rect">
            <a:avLst/>
          </a:prstGeom>
          <a:solidFill>
            <a:schemeClr val="accent1"/>
          </a:solidFill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4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ru-RU" sz="2400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ХХI ВЕК – ОБЩЕСТВО РАВНЫХ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F909753-D4BB-4C69-98EA-B913582B9721}"/>
              </a:ext>
            </a:extLst>
          </p:cNvPr>
          <p:cNvSpPr/>
          <p:nvPr/>
        </p:nvSpPr>
        <p:spPr>
          <a:xfrm>
            <a:off x="32018" y="36424"/>
            <a:ext cx="42557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Реализация проекта</a:t>
            </a:r>
            <a:endParaRPr lang="ru-RU" sz="3200" dirty="0"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D3BEAFE-83DF-4693-9BD1-2062D374EE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76" r="6304"/>
          <a:stretch/>
        </p:blipFill>
        <p:spPr>
          <a:xfrm>
            <a:off x="7631647" y="743142"/>
            <a:ext cx="4243190" cy="3179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759541C2-F973-474D-A31F-BDAEBBD2BA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62"/>
          <a:stretch/>
        </p:blipFill>
        <p:spPr>
          <a:xfrm>
            <a:off x="7631647" y="4264621"/>
            <a:ext cx="4279135" cy="22926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59AC695-A2FF-4825-8759-2F1774D0937F}"/>
              </a:ext>
            </a:extLst>
          </p:cNvPr>
          <p:cNvSpPr/>
          <p:nvPr/>
        </p:nvSpPr>
        <p:spPr>
          <a:xfrm>
            <a:off x="32018" y="1266362"/>
            <a:ext cx="7385072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spcAft>
                <a:spcPts val="0"/>
              </a:spcAf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рамках реализации информационно-просветительского проекта по социальной инклюзии «ХХI ВЕК – ОБЩЕСТВО РАВНЫХ» и с целью повышения осведомленности о проблеме потери зрения и слепоты, волонтёры Светлана Волкова, Кирилл Быков и Владислав Жалыбин (студенты группы ПОАТ 2-7) рассказали первокурсникам об особых днях в международном календаре, которые призывают общество не забывать о людях, нуждающихся в самой простой поддержке. Также студенты смогли проверить свои знания, приняв участие в интеллектуально-познавательной викторине «Белая трость» на сайте игровой обучающей платформы </a:t>
            </a:r>
            <a:r>
              <a:rPr lang="ru-RU" sz="14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MyQuiz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https://play.myquiz.ru/p/00358002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.</a:t>
            </a:r>
          </a:p>
          <a:p>
            <a:pPr indent="180340" algn="just">
              <a:spcAft>
                <a:spcPts val="0"/>
              </a:spcAf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Ежегодно 15 октября отмечается Международный день белой трости. Это не праздник, а своеобразный знак беды, напоминающий обществу о существовании рядом людей с ограниченными физическими возможностями, о помощи и о солидарности. Главная цель – привлечь внимание общественности к проблемам незрячих людей, которые порой подолгу оставаясь незамеченными, живут рядом с нами и не видят всех красок окружающего мира, чтобы понять и принять друг друга такими, какие все мы есть: со всеми достоинствами, отрицательными и положительными сторонами характера, сложностями и спецификой.</a:t>
            </a:r>
          </a:p>
          <a:p>
            <a:pPr indent="180340" algn="just">
              <a:spcAft>
                <a:spcPts val="0"/>
              </a:spcAf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Трость – это не только символ незрячих людей, это их инструмент, их «глаза». </a:t>
            </a:r>
          </a:p>
          <a:p>
            <a:pPr indent="180340" algn="just">
              <a:spcAft>
                <a:spcPts val="0"/>
              </a:spcAft>
            </a:pP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 второй четверг октября по инициативе Всемирной организации здравоохранения отмечается Всемирный день зрения. Эта дата также отмечена в календаре для привлечения глобального внимания к проблемам слепоты, нарушения зрения и реабилитации людей с нарушением зрения.</a:t>
            </a:r>
          </a:p>
          <a:p>
            <a:pPr indent="180340" algn="r">
              <a:spcAft>
                <a:spcPts val="0"/>
              </a:spcAft>
            </a:pPr>
            <a:r>
              <a:rPr lang="en-US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/>
              </a:rPr>
              <a:t>https://vk.com/wall-3696754_1839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444BCF3-49A6-40C3-9A8F-4A9DFB05833B}"/>
              </a:ext>
            </a:extLst>
          </p:cNvPr>
          <p:cNvSpPr/>
          <p:nvPr/>
        </p:nvSpPr>
        <p:spPr>
          <a:xfrm>
            <a:off x="32018" y="743142"/>
            <a:ext cx="64621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Международный день белой трости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04365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8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D091B16-98B6-4308-90E1-A0F08982A075}"/>
              </a:ext>
            </a:extLst>
          </p:cNvPr>
          <p:cNvSpPr txBox="1">
            <a:spLocks/>
          </p:cNvSpPr>
          <p:nvPr/>
        </p:nvSpPr>
        <p:spPr>
          <a:xfrm>
            <a:off x="0" y="138768"/>
            <a:ext cx="12192000" cy="482431"/>
          </a:xfrm>
          <a:prstGeom prst="rect">
            <a:avLst/>
          </a:prstGeom>
          <a:solidFill>
            <a:schemeClr val="accent1"/>
          </a:solidFill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4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ru-RU" sz="2400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ХХI ВЕК – ОБЩЕСТВО РАВНЫХ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F909753-D4BB-4C69-98EA-B913582B9721}"/>
              </a:ext>
            </a:extLst>
          </p:cNvPr>
          <p:cNvSpPr/>
          <p:nvPr/>
        </p:nvSpPr>
        <p:spPr>
          <a:xfrm>
            <a:off x="32018" y="36424"/>
            <a:ext cx="42557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 panose="02020603050405020304" pitchFamily="18" charset="0"/>
              </a:rPr>
              <a:t>Реализация проекта</a:t>
            </a:r>
            <a:endParaRPr lang="ru-RU" sz="3200" dirty="0">
              <a:solidFill>
                <a:schemeClr val="accent2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D3BEAFE-83DF-4693-9BD1-2062D374EE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3289" y="684150"/>
            <a:ext cx="4239905" cy="31799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759541C2-F973-474D-A31F-BDAEBBD2BA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51"/>
          <a:stretch/>
        </p:blipFill>
        <p:spPr>
          <a:xfrm>
            <a:off x="7633288" y="3986022"/>
            <a:ext cx="4239905" cy="2733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59AC695-A2FF-4825-8759-2F1774D0937F}"/>
              </a:ext>
            </a:extLst>
          </p:cNvPr>
          <p:cNvSpPr/>
          <p:nvPr/>
        </p:nvSpPr>
        <p:spPr>
          <a:xfrm>
            <a:off x="32018" y="1266362"/>
            <a:ext cx="7385072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spcAft>
                <a:spcPts val="0"/>
              </a:spcAft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рамках проведения Недели толерантности и реализации информационно-просветительского проекта по социальной инклюзии «ХХI ВЕК – ОБЩЕСТВО РАВНЫХ» в нашем техникуме 18 ноября среди первокурсников состоялась акция «С миру по нитке, собираем улыбки». Инициаторами и организаторами акции стали волонтеры социальной инклюзии Быков Кирилл и Волкова Светлана (студенты группы ПОАТ 2-7) при поддержке педагога-психолога </a:t>
            </a:r>
            <a:r>
              <a:rPr lang="ru-RU" sz="16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А.С.Луканиной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тьютора </a:t>
            </a:r>
            <a:r>
              <a:rPr lang="ru-RU" sz="1600" dirty="0" err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О.В.Лазутиной</a:t>
            </a:r>
            <a:r>
              <a:rPr lang="ru-RU" sz="1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indent="180340" algn="just">
              <a:spcAft>
                <a:spcPts val="0"/>
              </a:spcAft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Первокурсникам предложили осветить холл техникума своими улыбками и согреть сердца друг друга добрыми словами. Участники акции говорили друг другу комплименты. Ответный комплимент также горячо приветствовался. Оказывается, это не так просто в ответ сразу произнести комплимент, но этому можно быстро научиться!</a:t>
            </a:r>
          </a:p>
          <a:p>
            <a:pPr indent="180340" algn="just">
              <a:spcAft>
                <a:spcPts val="0"/>
              </a:spcAft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Акция позволила в короткие сроки ощутить огромный эффект воздействия доброго слова и улыбки на душу каждого человека. Идея акции «С миру по нитке, собираем улыбки» нашла отклик у студентов и преподавателей довольно быстро. На протяжении дня в стенах техникума звучали комплименты.</a:t>
            </a:r>
          </a:p>
          <a:p>
            <a:pPr indent="180340" algn="r">
              <a:spcAft>
                <a:spcPts val="0"/>
              </a:spcAft>
            </a:pPr>
            <a:r>
              <a:rPr lang="en-US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4"/>
              </a:rPr>
              <a:t>https://vk.com/wall-3696754_1887</a:t>
            </a:r>
            <a:r>
              <a:rPr lang="ru-RU" sz="1400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444BCF3-49A6-40C3-9A8F-4A9DFB05833B}"/>
              </a:ext>
            </a:extLst>
          </p:cNvPr>
          <p:cNvSpPr/>
          <p:nvPr/>
        </p:nvSpPr>
        <p:spPr>
          <a:xfrm>
            <a:off x="32018" y="743142"/>
            <a:ext cx="7537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АКЦИЯ «С МИРУ ПО НИТКЕ, СОБИРАЕМ УЛЫБКИ»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27882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367B0BD7-5EA3-418D-AE17-426D0CFB8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Вместо заключения</a:t>
            </a:r>
            <a:b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D091B16-98B6-4308-90E1-A0F08982A075}"/>
              </a:ext>
            </a:extLst>
          </p:cNvPr>
          <p:cNvSpPr txBox="1">
            <a:spLocks/>
          </p:cNvSpPr>
          <p:nvPr/>
        </p:nvSpPr>
        <p:spPr>
          <a:xfrm>
            <a:off x="0" y="138768"/>
            <a:ext cx="12192000" cy="482431"/>
          </a:xfrm>
          <a:prstGeom prst="rect">
            <a:avLst/>
          </a:prstGeom>
          <a:solidFill>
            <a:schemeClr val="accent1"/>
          </a:solidFill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4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ru-RU" sz="2400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ХХI ВЕК – ОБЩЕСТВО РАВНЫХ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7358AB-0FF4-4597-8F50-B41CDD427220}"/>
              </a:ext>
            </a:extLst>
          </p:cNvPr>
          <p:cNvSpPr txBox="1"/>
          <p:nvPr/>
        </p:nvSpPr>
        <p:spPr>
          <a:xfrm>
            <a:off x="4822727" y="1592826"/>
            <a:ext cx="615007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Иногда люди слишком жестоки,</a:t>
            </a:r>
            <a:b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Равнодушные к бедам других,</a:t>
            </a:r>
            <a:b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Не приемлют чужие пороки,</a:t>
            </a:r>
            <a:b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Совершенно не видя своих.</a:t>
            </a:r>
            <a:b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Но давайте мы будем добрее,</a:t>
            </a:r>
            <a:b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Милосердие – вот наш девиз!</a:t>
            </a:r>
            <a:b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Доброты ничего нет добрее,</a:t>
            </a:r>
            <a:b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</a:b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Без неё так безрадостна жизнь!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D9D5AB5-E8BB-402B-9BCC-4509A9557B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6" t="14629" r="22825"/>
          <a:stretch/>
        </p:blipFill>
        <p:spPr>
          <a:xfrm>
            <a:off x="9930311" y="2947957"/>
            <a:ext cx="2335435" cy="1814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85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162FC78-AEC8-4094-96F4-370F7DB827AC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6" r="19829" b="41215"/>
          <a:stretch/>
        </p:blipFill>
        <p:spPr>
          <a:xfrm>
            <a:off x="7787148" y="1603716"/>
            <a:ext cx="3347884" cy="34239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CBDFD7F6-A22D-40B4-ABEE-D2B796D59C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5443" y="2360254"/>
            <a:ext cx="5776646" cy="230783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Лазутина Ольга Валерьевна ,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преподаватель, тьютор </a:t>
            </a:r>
            <a:b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ГБПОУ МО «Луховицкий авиационный техникум»</a:t>
            </a:r>
          </a:p>
        </p:txBody>
      </p:sp>
      <p:sp>
        <p:nvSpPr>
          <p:cNvPr id="7" name="Заголовок 3">
            <a:extLst>
              <a:ext uri="{FF2B5EF4-FFF2-40B4-BE49-F238E27FC236}">
                <a16:creationId xmlns:a16="http://schemas.microsoft.com/office/drawing/2014/main" id="{6D04EC16-020B-4CD4-8921-2152D79D5D4A}"/>
              </a:ext>
            </a:extLst>
          </p:cNvPr>
          <p:cNvSpPr txBox="1">
            <a:spLocks/>
          </p:cNvSpPr>
          <p:nvPr/>
        </p:nvSpPr>
        <p:spPr>
          <a:xfrm>
            <a:off x="885443" y="1603716"/>
            <a:ext cx="5776646" cy="586191"/>
          </a:xfrm>
          <a:prstGeom prst="rect">
            <a:avLst/>
          </a:prstGeom>
        </p:spPr>
        <p:txBody>
          <a:bodyPr vert="horz" lIns="228600" tIns="228600" rIns="228600" bIns="0" rtlCol="0" anchor="b">
            <a:normAutofit fontScale="90000" lnSpcReduction="20000"/>
          </a:bodyPr>
          <a:lstStyle>
            <a:lvl1pPr algn="ctr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6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i="1" dirty="0">
                <a:solidFill>
                  <a:schemeClr val="bg2"/>
                </a:solidFill>
              </a:rPr>
              <a:t>Автор проекта</a:t>
            </a:r>
            <a:r>
              <a:rPr lang="ru-RU" i="1" dirty="0">
                <a:solidFill>
                  <a:schemeClr val="bg2"/>
                </a:solidFill>
              </a:rPr>
              <a:t>: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1DA9B016-4202-4D33-9F40-8117B0119C9F}"/>
              </a:ext>
            </a:extLst>
          </p:cNvPr>
          <p:cNvSpPr txBox="1">
            <a:spLocks/>
          </p:cNvSpPr>
          <p:nvPr/>
        </p:nvSpPr>
        <p:spPr>
          <a:xfrm>
            <a:off x="0" y="138768"/>
            <a:ext cx="12192000" cy="482431"/>
          </a:xfrm>
          <a:prstGeom prst="rect">
            <a:avLst/>
          </a:prstGeom>
          <a:solidFill>
            <a:schemeClr val="accent1"/>
          </a:solidFill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4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ru-RU" sz="2400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ХХI ВЕК – ОБЩЕСТВО РАВНЫХ</a:t>
            </a:r>
          </a:p>
        </p:txBody>
      </p:sp>
    </p:spTree>
    <p:extLst>
      <p:ext uri="{BB962C8B-B14F-4D97-AF65-F5344CB8AC3E}">
        <p14:creationId xmlns:p14="http://schemas.microsoft.com/office/powerpoint/2010/main" val="1984417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367B0BD7-5EA3-418D-AE17-426D0CFB8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</a:t>
            </a:r>
            <a:b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проекта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C02A1A0C-DD05-4E68-8507-3350D8BFD3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89156" y="2116092"/>
            <a:ext cx="6710490" cy="2625815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Повышение осведомленности студентов техникума о морально-этических аспектах оказания помощи людям            с инвалидностью и ограниченными возможностями здоровья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EC1E9D74-B2D0-416B-9637-EC3E5DA2F7D9}"/>
              </a:ext>
            </a:extLst>
          </p:cNvPr>
          <p:cNvSpPr txBox="1">
            <a:spLocks/>
          </p:cNvSpPr>
          <p:nvPr/>
        </p:nvSpPr>
        <p:spPr>
          <a:xfrm>
            <a:off x="0" y="138768"/>
            <a:ext cx="12192000" cy="482431"/>
          </a:xfrm>
          <a:prstGeom prst="rect">
            <a:avLst/>
          </a:prstGeom>
          <a:solidFill>
            <a:schemeClr val="accent1"/>
          </a:solidFill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4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ru-RU" sz="2400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ХХI ВЕК – ОБЩЕСТВО РАВНЫХ</a:t>
            </a:r>
          </a:p>
        </p:txBody>
      </p:sp>
    </p:spTree>
    <p:extLst>
      <p:ext uri="{BB962C8B-B14F-4D97-AF65-F5344CB8AC3E}">
        <p14:creationId xmlns:p14="http://schemas.microsoft.com/office/powerpoint/2010/main" val="349741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367B0BD7-5EA3-418D-AE17-426D0CFB8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</a:t>
            </a:r>
            <a:b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проекта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Текст 10">
            <a:extLst>
              <a:ext uri="{FF2B5EF4-FFF2-40B4-BE49-F238E27FC236}">
                <a16:creationId xmlns:a16="http://schemas.microsoft.com/office/drawing/2014/main" id="{C02A1A0C-DD05-4E68-8507-3350D8BFD3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18653" y="1051007"/>
            <a:ext cx="6710490" cy="2945806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условий для успешной социализации в техникуме студентов     с инвалидностью и ограниченными возможностями здоровья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 позитивного и толерантного отношения студентов техникума к инклюзивному образованию</a:t>
            </a:r>
          </a:p>
        </p:txBody>
      </p:sp>
      <p:sp>
        <p:nvSpPr>
          <p:cNvPr id="13" name="Текст 12">
            <a:extLst>
              <a:ext uri="{FF2B5EF4-FFF2-40B4-BE49-F238E27FC236}">
                <a16:creationId xmlns:a16="http://schemas.microsoft.com/office/drawing/2014/main" id="{AE492715-7451-4827-AD0B-BB8AFC6DFF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118653" y="3676822"/>
            <a:ext cx="6710490" cy="2314787"/>
          </a:xfr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Освоение студентами техникума ключевых правил корректного общения с человеком с инвалидностью и ограниченными возможностями здоровья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D091B16-98B6-4308-90E1-A0F08982A075}"/>
              </a:ext>
            </a:extLst>
          </p:cNvPr>
          <p:cNvSpPr txBox="1">
            <a:spLocks/>
          </p:cNvSpPr>
          <p:nvPr/>
        </p:nvSpPr>
        <p:spPr>
          <a:xfrm>
            <a:off x="0" y="138768"/>
            <a:ext cx="12192000" cy="482431"/>
          </a:xfrm>
          <a:prstGeom prst="rect">
            <a:avLst/>
          </a:prstGeom>
          <a:solidFill>
            <a:schemeClr val="accent1"/>
          </a:solidFill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4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ru-RU" sz="2400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ХХI ВЕК – ОБЩЕСТВО РАВНЫХ</a:t>
            </a:r>
          </a:p>
        </p:txBody>
      </p:sp>
    </p:spTree>
    <p:extLst>
      <p:ext uri="{BB962C8B-B14F-4D97-AF65-F5344CB8AC3E}">
        <p14:creationId xmlns:p14="http://schemas.microsoft.com/office/powerpoint/2010/main" val="1683182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367B0BD7-5EA3-418D-AE17-426D0CFB8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такое инклюзия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D091B16-98B6-4308-90E1-A0F08982A075}"/>
              </a:ext>
            </a:extLst>
          </p:cNvPr>
          <p:cNvSpPr txBox="1">
            <a:spLocks/>
          </p:cNvSpPr>
          <p:nvPr/>
        </p:nvSpPr>
        <p:spPr>
          <a:xfrm>
            <a:off x="0" y="138768"/>
            <a:ext cx="12192000" cy="482431"/>
          </a:xfrm>
          <a:prstGeom prst="rect">
            <a:avLst/>
          </a:prstGeom>
          <a:solidFill>
            <a:schemeClr val="accent1"/>
          </a:solidFill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4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ru-RU" sz="2400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ХХI ВЕК – ОБЩЕСТВО РАВНЫХ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8D3175-99C5-4FD7-BF92-B5661BD027A7}"/>
              </a:ext>
            </a:extLst>
          </p:cNvPr>
          <p:cNvSpPr txBox="1"/>
          <p:nvPr/>
        </p:nvSpPr>
        <p:spPr>
          <a:xfrm>
            <a:off x="5117979" y="2211661"/>
            <a:ext cx="685771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процесс увеличения участия всех людей в полноценной общественной жизни, независимо от их особенностей, и в первую очередь, ограничений в возможностях здоровья и особенностей развития</a:t>
            </a:r>
          </a:p>
          <a:p>
            <a:endParaRPr lang="ru-RU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20B558A-FF7A-41D2-939A-8F019DB89FC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7395" y="4756751"/>
            <a:ext cx="1858296" cy="1858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59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D091B16-98B6-4308-90E1-A0F08982A075}"/>
              </a:ext>
            </a:extLst>
          </p:cNvPr>
          <p:cNvSpPr txBox="1">
            <a:spLocks/>
          </p:cNvSpPr>
          <p:nvPr/>
        </p:nvSpPr>
        <p:spPr>
          <a:xfrm>
            <a:off x="0" y="138768"/>
            <a:ext cx="12192000" cy="482431"/>
          </a:xfrm>
          <a:prstGeom prst="rect">
            <a:avLst/>
          </a:prstGeom>
          <a:solidFill>
            <a:schemeClr val="accent1"/>
          </a:solidFill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4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ru-RU" sz="2400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ХХI ВЕК – ОБЩЕСТВО РАВНЫХ</a:t>
            </a:r>
          </a:p>
        </p:txBody>
      </p:sp>
      <p:graphicFrame>
        <p:nvGraphicFramePr>
          <p:cNvPr id="8" name="Схема 7">
            <a:extLst>
              <a:ext uri="{FF2B5EF4-FFF2-40B4-BE49-F238E27FC236}">
                <a16:creationId xmlns:a16="http://schemas.microsoft.com/office/drawing/2014/main" id="{84256297-95F3-4703-80A3-FD4818E4E6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5882200"/>
              </p:ext>
            </p:extLst>
          </p:nvPr>
        </p:nvGraphicFramePr>
        <p:xfrm>
          <a:off x="5361039" y="1348125"/>
          <a:ext cx="6190881" cy="41617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" name="Заголовок 9">
            <a:extLst>
              <a:ext uri="{FF2B5EF4-FFF2-40B4-BE49-F238E27FC236}">
                <a16:creationId xmlns:a16="http://schemas.microsoft.com/office/drawing/2014/main" id="{3DA49448-1EC7-440D-AFBF-47E132BC70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>
            <a:normAutofit/>
          </a:bodyPr>
          <a:lstStyle/>
          <a:p>
            <a:r>
              <a:rPr lang="ru-RU" sz="5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Трудности внедрения инклюзии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6613B1E-0BBD-4CB4-A192-2DB66792DB27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96179" y="3794236"/>
            <a:ext cx="3182974" cy="2924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974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367B0BD7-5EA3-418D-AE17-426D0CFB8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Социальная проблема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D091B16-98B6-4308-90E1-A0F08982A075}"/>
              </a:ext>
            </a:extLst>
          </p:cNvPr>
          <p:cNvSpPr txBox="1">
            <a:spLocks/>
          </p:cNvSpPr>
          <p:nvPr/>
        </p:nvSpPr>
        <p:spPr>
          <a:xfrm>
            <a:off x="0" y="138768"/>
            <a:ext cx="12192000" cy="482431"/>
          </a:xfrm>
          <a:prstGeom prst="rect">
            <a:avLst/>
          </a:prstGeom>
          <a:solidFill>
            <a:schemeClr val="accent1"/>
          </a:solidFill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4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ru-RU" sz="2400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ХХI ВЕК – ОБЩЕСТВО РАВНЫХ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B504C1-6153-4243-A751-E6759911EC4A}"/>
              </a:ext>
            </a:extLst>
          </p:cNvPr>
          <p:cNvSpPr txBox="1"/>
          <p:nvPr/>
        </p:nvSpPr>
        <p:spPr>
          <a:xfrm>
            <a:off x="4852508" y="1651223"/>
            <a:ext cx="685771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Wingdings" panose="05000000000000000000" pitchFamily="2" charset="2"/>
              <a:buChar char="v"/>
            </a:pPr>
            <a:r>
              <a:rPr lang="ru-RU" sz="2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низкая осведомлённость студентов по вопросам инвалидности и морально-этических аспектов оказания помощи людям с инвалидностью и ограниченными возможностями здоровья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7A84E57-7752-4412-BF6C-EF005702B0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9884" y="4049160"/>
            <a:ext cx="4272116" cy="2670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08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367B0BD7-5EA3-418D-AE17-426D0CFB8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D091B16-98B6-4308-90E1-A0F08982A075}"/>
              </a:ext>
            </a:extLst>
          </p:cNvPr>
          <p:cNvSpPr txBox="1">
            <a:spLocks/>
          </p:cNvSpPr>
          <p:nvPr/>
        </p:nvSpPr>
        <p:spPr>
          <a:xfrm>
            <a:off x="0" y="138768"/>
            <a:ext cx="12192000" cy="482431"/>
          </a:xfrm>
          <a:prstGeom prst="rect">
            <a:avLst/>
          </a:prstGeom>
          <a:solidFill>
            <a:schemeClr val="accent1"/>
          </a:solidFill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4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ru-RU" sz="2400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ХХI ВЕК – ОБЩЕСТВО РАВНЫХ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6427FA-AC3A-4C35-A734-6DA8BFE33AA9}"/>
              </a:ext>
            </a:extLst>
          </p:cNvPr>
          <p:cNvSpPr txBox="1"/>
          <p:nvPr/>
        </p:nvSpPr>
        <p:spPr>
          <a:xfrm>
            <a:off x="5619135" y="1578078"/>
            <a:ext cx="607633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взаимное уважение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толерантность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взаимопомощь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понимание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доброжелательное отношение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5DB3F69-CD9F-4D9B-947F-F4D46DDFB1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3011"/>
          <a:stretch/>
        </p:blipFill>
        <p:spPr>
          <a:xfrm>
            <a:off x="5442154" y="4994398"/>
            <a:ext cx="5161275" cy="208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680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>
            <a:extLst>
              <a:ext uri="{FF2B5EF4-FFF2-40B4-BE49-F238E27FC236}">
                <a16:creationId xmlns:a16="http://schemas.microsoft.com/office/drawing/2014/main" id="{367B0BD7-5EA3-418D-AE17-426D0CFB80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Содержание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AD091B16-98B6-4308-90E1-A0F08982A075}"/>
              </a:ext>
            </a:extLst>
          </p:cNvPr>
          <p:cNvSpPr txBox="1">
            <a:spLocks/>
          </p:cNvSpPr>
          <p:nvPr/>
        </p:nvSpPr>
        <p:spPr>
          <a:xfrm>
            <a:off x="0" y="138768"/>
            <a:ext cx="12192000" cy="482431"/>
          </a:xfrm>
          <a:prstGeom prst="rect">
            <a:avLst/>
          </a:prstGeom>
          <a:solidFill>
            <a:schemeClr val="accent1"/>
          </a:solidFill>
        </p:spPr>
        <p:txBody>
          <a:bodyPr vert="horz" lIns="228600" tIns="228600" rIns="228600" bIns="0" rtlCol="0" anchor="b">
            <a:noAutofit/>
          </a:bodyPr>
          <a:lstStyle>
            <a:lvl1pPr algn="ct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400" b="0" i="0" kern="1200" cap="none" spc="-150">
                <a:solidFill>
                  <a:srgbClr val="FFFEFF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ru-RU" sz="2400" dirty="0">
                <a:solidFill>
                  <a:schemeClr val="accent2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ХХI ВЕК – ОБЩЕСТВО РАВНЫХ</a:t>
            </a:r>
          </a:p>
        </p:txBody>
      </p:sp>
      <p:graphicFrame>
        <p:nvGraphicFramePr>
          <p:cNvPr id="5" name="Объект 14">
            <a:extLst>
              <a:ext uri="{FF2B5EF4-FFF2-40B4-BE49-F238E27FC236}">
                <a16:creationId xmlns:a16="http://schemas.microsoft.com/office/drawing/2014/main" id="{93C80DAD-2557-4F8C-BF08-DFDD9B67128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9330703"/>
              </p:ext>
            </p:extLst>
          </p:nvPr>
        </p:nvGraphicFramePr>
        <p:xfrm>
          <a:off x="7604912" y="1033198"/>
          <a:ext cx="5107920" cy="54168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C2CD153-2313-4409-8A0B-54D2F0AF656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3" t="4433" r="4702" b="4834"/>
          <a:stretch/>
        </p:blipFill>
        <p:spPr>
          <a:xfrm>
            <a:off x="4587089" y="1379073"/>
            <a:ext cx="4215309" cy="4136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997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Атлас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Атлас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тлас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Атлас</Template>
  <TotalTime>465</TotalTime>
  <Words>1506</Words>
  <Application>Microsoft Office PowerPoint</Application>
  <PresentationFormat>Широкоэкранный</PresentationFormat>
  <Paragraphs>83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Calibri Light</vt:lpstr>
      <vt:lpstr>Monotype Corsiva</vt:lpstr>
      <vt:lpstr>Rockwell</vt:lpstr>
      <vt:lpstr>Times New Roman</vt:lpstr>
      <vt:lpstr>Wingdings</vt:lpstr>
      <vt:lpstr>Атлас</vt:lpstr>
      <vt:lpstr>«ХХI ВЕК – ОБЩЕСТВО РАВНЫХ»</vt:lpstr>
      <vt:lpstr>Лазутина Ольга Валерьевна , преподаватель, тьютор   ГБПОУ МО «Луховицкий авиационный техникум»</vt:lpstr>
      <vt:lpstr>Цель  проекта</vt:lpstr>
      <vt:lpstr>Задачи проекта</vt:lpstr>
      <vt:lpstr>Что такое инклюзия</vt:lpstr>
      <vt:lpstr>Трудности внедрения инклюзии </vt:lpstr>
      <vt:lpstr>Социальная проблема</vt:lpstr>
      <vt:lpstr>Содержание</vt:lpstr>
      <vt:lpstr>Содержание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Вместо заключения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XXI век - общество равных</dc:title>
  <dc:creator>Лазутина О.В.</dc:creator>
  <cp:lastModifiedBy>User</cp:lastModifiedBy>
  <cp:revision>182</cp:revision>
  <dcterms:created xsi:type="dcterms:W3CDTF">2022-04-02T22:08:17Z</dcterms:created>
  <dcterms:modified xsi:type="dcterms:W3CDTF">2023-04-16T19:22:40Z</dcterms:modified>
</cp:coreProperties>
</file>