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620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57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27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622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1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531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911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90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130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5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53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3A01C-1F8E-4AFF-AEC5-A2D73E610AF9}" type="datetimeFigureOut">
              <a:rPr lang="ru-RU" smtClean="0"/>
              <a:t>28.02.2021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0A247-5FF5-42F4-9E0D-F482AF479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337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4.infourok.ru/uploads/ex/0b30/00152d57-ecc9f99c/img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9" t="25143" r="7820" b="10601"/>
          <a:stretch/>
        </p:blipFill>
        <p:spPr bwMode="auto">
          <a:xfrm>
            <a:off x="390062" y="187382"/>
            <a:ext cx="6167756" cy="44954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s7d9.scene7.com/is/image/OCProduction/jj90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2" r="33539" b="29658"/>
          <a:stretch/>
        </p:blipFill>
        <p:spPr bwMode="auto">
          <a:xfrm>
            <a:off x="6907212" y="3024475"/>
            <a:ext cx="3058824" cy="36534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6139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4328" y="1431636"/>
            <a:ext cx="10409382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My toys </a:t>
            </a:r>
            <a:endParaRPr lang="ru-RU" sz="19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090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2.freepng.ru/20180413/xfq/kisspng-toy-box-for-kids-and-toddlers-clip-art-box-5ad1366b86f110.340632871523660395552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274" y="296083"/>
            <a:ext cx="2940599" cy="3703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7960777a-2fd1-4b07-8bbb-896e98c4659c.selcdn.net/upload/prod_add3/069/product-313069-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23" y="571095"/>
            <a:ext cx="1758777" cy="180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mmedia.ozone.ru/multimedia/101586580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88" y="3173788"/>
            <a:ext cx="1825394" cy="1860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cdn.caracter.ru/images/thumbnails/1001/1000/detailed/13/naduvnaya-figura-igrushechnyy-soldatik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674" y="4788362"/>
            <a:ext cx="1846580" cy="184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gidrukodeliya.ru/sites/default/files/styles/780w/public/photoart/chto_podarit_devochke_na_4_goda_2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365" y="369973"/>
            <a:ext cx="1836622" cy="2003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bipbap.ru/wp-content/uploads/2017/11/s1200-1-1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441" y="3168620"/>
            <a:ext cx="1547091" cy="1619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.pinimg.com/originals/8c/e9/9d/8ce99d8a54f23fde92fc7bd938491bd5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479" y="5113569"/>
            <a:ext cx="1817197" cy="137035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40145" y="2373745"/>
            <a:ext cx="323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a teddy bear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26674" y="3823855"/>
            <a:ext cx="1108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 car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0145" y="5938982"/>
            <a:ext cx="3063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  a toy soldier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65986" y="1209964"/>
            <a:ext cx="1593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sz="3200" dirty="0" smtClean="0">
                <a:solidFill>
                  <a:srgbClr val="FF0000"/>
                </a:solidFill>
              </a:rPr>
              <a:t>a doll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47676" y="5908390"/>
            <a:ext cx="1678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  a plane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5782" y="3978491"/>
            <a:ext cx="1216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  a ball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35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9852" t="12330" r="4788" b="36484"/>
          <a:stretch/>
        </p:blipFill>
        <p:spPr>
          <a:xfrm>
            <a:off x="8959274" y="240145"/>
            <a:ext cx="2798618" cy="22998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5564" y="2955636"/>
            <a:ext cx="115731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favourite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toy is a doll. It’s small. It’s two years old.  It’s got fair hair, blue eyes and a pink mouth. It can sing  but it can’t dance. It’s on my bed. It’s very pretty. I like my doll very much.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727" y="928267"/>
            <a:ext cx="1123065" cy="122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29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2020-02-25\19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0" y="281565"/>
            <a:ext cx="2550160" cy="3551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D:\2020-02-25\19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445" y="848015"/>
            <a:ext cx="2976448" cy="4529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2020-02-25\20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628" y="2075800"/>
            <a:ext cx="3411220" cy="4547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4705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2020-02-25\2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51" y="193328"/>
            <a:ext cx="2801303" cy="4277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D:\2020-02-25\22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799" y="933940"/>
            <a:ext cx="3227127" cy="4977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2020-02-25\22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674" y="2222499"/>
            <a:ext cx="3384144" cy="4510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6522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1491" y="1757372"/>
            <a:ext cx="910705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Thank you </a:t>
            </a:r>
            <a:endParaRPr lang="ru-RU" sz="115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240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74</Words>
  <Application>Microsoft Office PowerPoint</Application>
  <PresentationFormat>Широкоэкранный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Algerian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2021-02-28T08:43:54Z</dcterms:created>
  <dcterms:modified xsi:type="dcterms:W3CDTF">2021-02-28T10:16:40Z</dcterms:modified>
</cp:coreProperties>
</file>