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7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08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34D624-0086-4FF9-B7C3-DBA296E7B6EC}" type="datetimeFigureOut">
              <a:rPr lang="ru-RU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96E7FAE-3D7F-4E7C-AA6D-033A305CC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E6C238-65C3-4578-8BF4-7AF65A6A64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pPr>
              <a:defRPr/>
            </a:pPr>
            <a:fld id="{9C21D347-5CA8-403A-A43A-30D6E8F060D4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pPr>
              <a:defRPr/>
            </a:pPr>
            <a:fld id="{8A819BE0-1D39-4F47-A367-FF73AA068C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15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6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377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8136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78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59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73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59C34F-5848-4EB0-B48F-33F230975C2E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86DF1-F19A-4DAB-8702-D70318DEBC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929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734894-02D8-4B0F-905C-21072D6C042C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B38FF-F177-48C2-9CA8-49482F76E7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247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0B3087-60CF-4D0E-9EEB-6A2C5193EBF7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D6407-1A19-4F58-B1A1-BF66F62900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0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DB654F-2F57-4874-BEBC-43902EC70763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BF2AC0-375F-4450-8DBE-924CEAFEC1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677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20A021-AA15-4E10-B710-E86CE03C190D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2CC199-DB5F-4EE8-875D-33004C4B1A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856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9B05E1-375D-4011-AEFF-B0652DF0B61F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69E53-0598-4C94-8023-B6F3F4B762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64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7A87B9-BC2D-4389-9BC7-1310F3F76443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14CD7-2952-47A8-903D-6AB51E2111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41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455899-DB71-449C-8DF1-23A1F57A0D82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21697-237F-4ED8-88C5-E97BA2E7A3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891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EEEA84-4203-4708-B7FA-D6BB63E8CFD2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2D0516-6C6C-438E-940F-0687C71788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106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1C183C-9A60-4E81-94D0-F9B773F57072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09579-AD1E-4BDA-A899-F0423FDE12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305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8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C4A2FAE-500A-40A3-B9B2-5EFF0E998919}" type="datetimeFigureOut">
              <a:rPr lang="ru-RU" smtClean="0"/>
              <a:pPr>
                <a:defRPr/>
              </a:pPr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E3C2C3D-9CF7-468D-8C08-4D8940024F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1543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285750"/>
            <a:ext cx="7772400" cy="14700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latin typeface="Arial" pitchFamily="34" charset="0"/>
                <a:cs typeface="Arial" pitchFamily="34" charset="0"/>
              </a:rPr>
              <a:t>Животные-космонавты!</a:t>
            </a:r>
          </a:p>
        </p:txBody>
      </p:sp>
      <p:pic>
        <p:nvPicPr>
          <p:cNvPr id="14339" name="Picture 2" descr="http://cs920.vkontakte.ru/u5511517/40767019/x_c811a2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6309" y="2276872"/>
            <a:ext cx="4685658" cy="35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8994" y="79870"/>
            <a:ext cx="9108504" cy="14562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19 августа 1960 г.</a:t>
            </a: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</a:b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Белка и Стрелка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Совершили суточный полет и благополучно вернулись на Землю!</a:t>
            </a:r>
          </a:p>
        </p:txBody>
      </p:sp>
      <p:pic>
        <p:nvPicPr>
          <p:cNvPr id="24580" name="Picture 2" descr="http://38.krkam.caduk.ru/images/p191_29623698_lisichka_i_chay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949575"/>
            <a:ext cx="4643438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 descr="http://s018.radikal.ru/i502/1202/5c/5829221e5a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024" y="1578965"/>
            <a:ext cx="42386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5358"/>
            <a:ext cx="7772400" cy="145626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1960 г. Пчелка, Мушка</a:t>
            </a:r>
            <a:b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4" name="Picture 2" descr="http://forum.faleristika.info/download/file.php?id=574624&amp;t=1&amp;sid=4a7847c9dee16248b1ef7beecb8787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043" y="1196752"/>
            <a:ext cx="6411913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145626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1961 год Чернушка и Манекен 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Иван Иванович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ru-RU" sz="2800" b="1" dirty="0">
              <a:solidFill>
                <a:schemeClr val="accent5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2" descr="http://ency.info/images/Chernus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5" y="1484784"/>
            <a:ext cx="485775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41096"/>
            <a:ext cx="7772400" cy="145626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25 марта 1961 г. Звёздочка и манекен Иван Иванович</a:t>
            </a: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i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(имя собаке дал Ю.А.Гагарин)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5330952" y="6015104"/>
            <a:ext cx="3813048" cy="85003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Памятник в г. Ижевск</a:t>
            </a:r>
          </a:p>
        </p:txBody>
      </p:sp>
      <p:pic>
        <p:nvPicPr>
          <p:cNvPr id="27652" name="Picture 2" descr="http://www.testpilot.ru/espace/bibl/gerd/gerd/foto/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59" y="1707705"/>
            <a:ext cx="314325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http://img-fotki.yandex.ru/get/3213/nag1953.7/0_7924_275ba46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1226" y="1674890"/>
            <a:ext cx="3053215" cy="457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950166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1961-1985 г. США</a:t>
            </a: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32 обезьяны погибли в космосе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400" b="1" dirty="0">
                <a:latin typeface="Arial" charset="0"/>
                <a:cs typeface="Arial" charset="0"/>
              </a:rPr>
              <a:t>Макака Сем</a:t>
            </a:r>
          </a:p>
        </p:txBody>
      </p:sp>
      <p:pic>
        <p:nvPicPr>
          <p:cNvPr id="28676" name="Picture 2" descr="http://ency.info/images/B60-000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9221" y="1420814"/>
            <a:ext cx="3929063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685800" y="193651"/>
            <a:ext cx="7772400" cy="14562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Французская кошка </a:t>
            </a:r>
            <a:r>
              <a:rPr lang="ru-RU" sz="28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Фелисетта</a:t>
            </a: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</a:b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18 октября 1963 года.</a:t>
            </a:r>
          </a:p>
        </p:txBody>
      </p:sp>
      <p:pic>
        <p:nvPicPr>
          <p:cNvPr id="29700" name="Picture 2" descr="http://copypast.ru/uploads/posts/1240951080_36536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736" y="1556792"/>
            <a:ext cx="4929187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900" y="167248"/>
            <a:ext cx="7772400" cy="129745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22 марта 1990г. Станция 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Мир</a:t>
            </a:r>
            <a:r>
              <a:rPr 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endParaRPr lang="ru-RU" sz="2800" b="1" dirty="0">
              <a:solidFill>
                <a:schemeClr val="accent5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sz="half" idx="1"/>
          </p:nvPr>
        </p:nvSpPr>
        <p:spPr>
          <a:xfrm>
            <a:off x="571500" y="1500188"/>
            <a:ext cx="4038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>
                <a:latin typeface="Arial" charset="0"/>
                <a:cs typeface="Arial" charset="0"/>
              </a:rPr>
              <a:t>Вылупилось</a:t>
            </a:r>
          </a:p>
          <a:p>
            <a:pPr>
              <a:buFont typeface="Arial" charset="0"/>
              <a:buNone/>
            </a:pPr>
            <a:r>
              <a:rPr lang="ru-RU" b="1">
                <a:latin typeface="Arial" charset="0"/>
                <a:cs typeface="Arial" charset="0"/>
              </a:rPr>
              <a:t> 7 перепелок</a:t>
            </a:r>
          </a:p>
        </p:txBody>
      </p:sp>
      <p:pic>
        <p:nvPicPr>
          <p:cNvPr id="30724" name="Picture 2" descr="http://files.torakid.com/articles/120605_1338927865_pg2-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887" y="1571157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://www.24h.ru/img5/2278533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209443" y="1733492"/>
            <a:ext cx="3989387" cy="366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5" y="176593"/>
            <a:ext cx="5078413" cy="1082675"/>
          </a:xfrm>
        </p:spPr>
        <p:txBody>
          <a:bodyPr/>
          <a:lstStyle/>
          <a:p>
            <a:pPr algn="ctr"/>
            <a:r>
              <a:rPr lang="ru-RU" sz="2800" b="1" dirty="0">
                <a:latin typeface="Arial" charset="0"/>
                <a:cs typeface="Arial" charset="0"/>
              </a:rPr>
              <a:t>так выглядит наша планета из космоса!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99867" y="980728"/>
            <a:ext cx="5436171" cy="3456384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dirty="0">
                <a:latin typeface="Arial" charset="0"/>
                <a:cs typeface="Arial" charset="0"/>
              </a:rPr>
              <a:t>  На корабле </a:t>
            </a:r>
            <a:r>
              <a:rPr lang="en-US" sz="2800" b="1" dirty="0">
                <a:latin typeface="Arial" charset="0"/>
                <a:cs typeface="Arial" charset="0"/>
              </a:rPr>
              <a:t>“</a:t>
            </a:r>
            <a:r>
              <a:rPr lang="ru-RU" sz="2800" b="1" dirty="0">
                <a:latin typeface="Arial" charset="0"/>
                <a:cs typeface="Arial" charset="0"/>
              </a:rPr>
              <a:t>Восток</a:t>
            </a:r>
            <a:r>
              <a:rPr lang="en-US" sz="2800" b="1" dirty="0">
                <a:latin typeface="Arial" charset="0"/>
                <a:cs typeface="Arial" charset="0"/>
              </a:rPr>
              <a:t>”</a:t>
            </a:r>
            <a:r>
              <a:rPr lang="ru-RU" sz="2800" b="1" dirty="0">
                <a:latin typeface="Arial" charset="0"/>
                <a:cs typeface="Arial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2800" b="1" dirty="0">
                <a:latin typeface="Arial" charset="0"/>
                <a:cs typeface="Arial" charset="0"/>
              </a:rPr>
              <a:t>  12 апреля 1961 года летчик-космонавт СССР </a:t>
            </a:r>
            <a:r>
              <a:rPr lang="ru-RU" sz="2800" b="1" i="1" dirty="0">
                <a:latin typeface="Arial" charset="0"/>
                <a:cs typeface="Arial" charset="0"/>
              </a:rPr>
              <a:t>Юрий Алексеевич Гагарин </a:t>
            </a:r>
            <a:r>
              <a:rPr lang="ru-RU" sz="2800" b="1" dirty="0">
                <a:latin typeface="Arial" charset="0"/>
                <a:cs typeface="Arial" charset="0"/>
              </a:rPr>
              <a:t>совершил первый в мире полет в космическое пространство</a:t>
            </a:r>
          </a:p>
        </p:txBody>
      </p:sp>
      <p:pic>
        <p:nvPicPr>
          <p:cNvPr id="15363" name="Picture 4" descr="http://howsweetthesound.typepad.com/.a/6a00e550d89fd988340120a663df88970b-500w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142875"/>
            <a:ext cx="3358133" cy="335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 flipH="1">
            <a:off x="357188" y="3929063"/>
            <a:ext cx="4430836" cy="27146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8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57188" y="4509120"/>
            <a:ext cx="6015012" cy="218854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а до этого в космос летали животные</a:t>
            </a:r>
          </a:p>
        </p:txBody>
      </p:sp>
      <p:pic>
        <p:nvPicPr>
          <p:cNvPr id="15366" name="Picture 6" descr="http://zamolxismd.org/m/i39.tinypic.com/111nvx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2656" y="3929063"/>
            <a:ext cx="1863725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7640" y="260648"/>
            <a:ext cx="4178746" cy="53403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Цель полета животных в космос???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7411" name="Picture 2" descr="http://i.actualno.com/club.bg/files/2006/07/05/4798933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88640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666" y="1340768"/>
            <a:ext cx="6016668" cy="33843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1580" y="332656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Июль 1946г. Американская ракета V2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21786" y="5013176"/>
            <a:ext cx="39004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Муха-дрозофила</a:t>
            </a:r>
          </a:p>
        </p:txBody>
      </p:sp>
    </p:spTree>
    <p:extLst>
      <p:ext uri="{BB962C8B-B14F-4D97-AF65-F5344CB8AC3E}">
        <p14:creationId xmlns:p14="http://schemas.microsoft.com/office/powerpoint/2010/main" val="2086516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91264" cy="1456267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1949 год. </a:t>
            </a:r>
            <a:b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</a:b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“</a:t>
            </a:r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32 космонавта из подворотни</a:t>
            </a: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”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747291"/>
            <a:ext cx="4474840" cy="364913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Собаки дворняги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  капризны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Неприхотливы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Легко поддаются тренировки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С первого дня вынуждены бороться за выживание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sz="2400" dirty="0"/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220072" y="1747291"/>
            <a:ext cx="3813048" cy="149810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Стандарты</a:t>
            </a:r>
            <a:r>
              <a:rPr lang="en-US" sz="36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3600" b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 тяжелее 6 кг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Не выше 35 см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6795"/>
            <a:ext cx="7772400" cy="145626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22 июля 1951 г. </a:t>
            </a:r>
            <a:b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Полет </a:t>
            </a:r>
            <a:r>
              <a:rPr lang="ru-RU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Дезика</a:t>
            </a: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и Цыгана</a:t>
            </a:r>
          </a:p>
        </p:txBody>
      </p:sp>
      <p:pic>
        <p:nvPicPr>
          <p:cNvPr id="20482" name="Содержимое 3" descr="get_img.jpgTSYIGAN-I-DEZIK.jpg6_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512" y="1643062"/>
            <a:ext cx="4683125" cy="307181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34595" y="1386837"/>
            <a:ext cx="4209405" cy="456244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Поднялись на 110 км,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потом кабина с ними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свободно падала до высоты 7 км.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На этой отметке раскрылся парашют, и оба "космонавта" благополучно приземлились</a:t>
            </a:r>
            <a:r>
              <a:rPr lang="ru-RU" sz="2800" b="1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72400" cy="145626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29 июля 1951г. Полет </a:t>
            </a:r>
            <a:r>
              <a:rPr lang="ru-RU" sz="2800" b="1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Дезика</a:t>
            </a: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и Лисы</a:t>
            </a:r>
          </a:p>
        </p:txBody>
      </p:sp>
      <p:pic>
        <p:nvPicPr>
          <p:cNvPr id="21506" name="Содержимое 5" descr="65b77b375bf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389" y="1844824"/>
            <a:ext cx="4368800" cy="2779713"/>
          </a:xfrm>
        </p:spPr>
      </p:pic>
      <p:sp>
        <p:nvSpPr>
          <p:cNvPr id="21507" name="Содержимое 4"/>
          <p:cNvSpPr>
            <a:spLocks noGrp="1"/>
          </p:cNvSpPr>
          <p:nvPr>
            <p:ph sz="half" idx="2"/>
          </p:nvPr>
        </p:nvSpPr>
        <p:spPr>
          <a:xfrm>
            <a:off x="4716017" y="1433784"/>
            <a:ext cx="4249594" cy="3649133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    </a:t>
            </a:r>
            <a:r>
              <a:rPr lang="ru-RU" sz="3200" b="1" dirty="0">
                <a:latin typeface="Arial" charset="0"/>
                <a:cs typeface="Arial" charset="0"/>
              </a:rPr>
              <a:t>Парашют не раскрылся!</a:t>
            </a:r>
          </a:p>
          <a:p>
            <a:pPr algn="ctr">
              <a:buFont typeface="Arial" charset="0"/>
              <a:buNone/>
            </a:pPr>
            <a:endParaRPr lang="ru-RU" sz="3200" b="1" dirty="0"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r>
              <a:rPr lang="ru-RU" sz="3200" b="1" dirty="0">
                <a:latin typeface="Arial" charset="0"/>
                <a:cs typeface="Arial" charset="0"/>
              </a:rPr>
              <a:t>     После этого случая стали разрабатывать скафандры для собак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685800" y="202703"/>
            <a:ext cx="7772400" cy="897762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собаки космонавты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100465"/>
            <a:ext cx="6048672" cy="5146392"/>
          </a:xfrm>
        </p:spPr>
        <p:txBody>
          <a:bodyPr>
            <a:noAutofit/>
          </a:bodyPr>
          <a:lstStyle/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1951г.- Мишка и Чижик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1951г.- Смелый и Рыжик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1951г.- Мишка и Чижик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1951г. -Непутевый и </a:t>
            </a:r>
            <a:r>
              <a:rPr lang="ru-RU" b="1" dirty="0" err="1">
                <a:latin typeface="Arial" charset="0"/>
                <a:cs typeface="Arial" charset="0"/>
              </a:rPr>
              <a:t>Зиб</a:t>
            </a:r>
            <a:endParaRPr lang="ru-RU" b="1" dirty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1954г.- Лиса </a:t>
            </a:r>
            <a:r>
              <a:rPr lang="en-US" b="1" dirty="0">
                <a:latin typeface="Arial" charset="0"/>
                <a:cs typeface="Arial" charset="0"/>
              </a:rPr>
              <a:t>II</a:t>
            </a:r>
            <a:r>
              <a:rPr lang="ru-RU" b="1" dirty="0">
                <a:latin typeface="Arial" charset="0"/>
                <a:cs typeface="Arial" charset="0"/>
              </a:rPr>
              <a:t> и Рыжик </a:t>
            </a:r>
            <a:r>
              <a:rPr lang="en-US" b="1" dirty="0">
                <a:latin typeface="Arial" charset="0"/>
                <a:cs typeface="Arial" charset="0"/>
              </a:rPr>
              <a:t>II</a:t>
            </a:r>
          </a:p>
          <a:p>
            <a:pPr>
              <a:buFont typeface="Arial" charset="0"/>
              <a:buNone/>
            </a:pPr>
            <a:r>
              <a:rPr lang="en-US" b="1" dirty="0">
                <a:latin typeface="Arial" charset="0"/>
                <a:cs typeface="Arial" charset="0"/>
              </a:rPr>
              <a:t>1954</a:t>
            </a:r>
            <a:r>
              <a:rPr lang="ru-RU" b="1" dirty="0">
                <a:latin typeface="Arial" charset="0"/>
                <a:cs typeface="Arial" charset="0"/>
              </a:rPr>
              <a:t>г.- </a:t>
            </a: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Мишка 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Arial" charset="0"/>
              </a:rPr>
              <a:t>II</a:t>
            </a:r>
            <a:r>
              <a:rPr lang="ru-RU" b="1" dirty="0">
                <a:latin typeface="Arial" charset="0"/>
                <a:cs typeface="Arial" charset="0"/>
              </a:rPr>
              <a:t> и Дамка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1954г. –Рыжик 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Arial" charset="0"/>
              </a:rPr>
              <a:t>II</a:t>
            </a: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 и Дамка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1955г.- Лиса 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Arial" charset="0"/>
              </a:rPr>
              <a:t>II</a:t>
            </a: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 и Бульба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1955г.- Рита и Линда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1955г.- Малышка и </a:t>
            </a: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Кнопка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1956г.- Малышка и </a:t>
            </a:r>
            <a:r>
              <a:rPr lang="ru-RU" b="1" dirty="0" err="1">
                <a:latin typeface="Arial" charset="0"/>
                <a:cs typeface="Arial" charset="0"/>
              </a:rPr>
              <a:t>Мильда</a:t>
            </a:r>
            <a:endParaRPr lang="ru-RU" b="1" dirty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1956г.- Козявка и Альбина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1957г.Рыжик и Дамка </a:t>
            </a:r>
            <a:r>
              <a:rPr lang="en-US" b="1" dirty="0">
                <a:latin typeface="Arial" charset="0"/>
                <a:cs typeface="Arial" charset="0"/>
              </a:rPr>
              <a:t>II</a:t>
            </a:r>
            <a:endParaRPr lang="ru-RU" b="1" dirty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b="1" dirty="0">
              <a:latin typeface="Arial" charset="0"/>
              <a:cs typeface="Arial" charset="0"/>
            </a:endParaRPr>
          </a:p>
        </p:txBody>
      </p:sp>
      <p:sp>
        <p:nvSpPr>
          <p:cNvPr id="22531" name="Содержимое 3"/>
          <p:cNvSpPr>
            <a:spLocks noGrp="1"/>
          </p:cNvSpPr>
          <p:nvPr>
            <p:ph sz="half" idx="2"/>
          </p:nvPr>
        </p:nvSpPr>
        <p:spPr>
          <a:xfrm>
            <a:off x="4802409" y="723865"/>
            <a:ext cx="5196007" cy="5602561"/>
          </a:xfrm>
        </p:spPr>
        <p:txBody>
          <a:bodyPr>
            <a:noAutofit/>
          </a:bodyPr>
          <a:lstStyle/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1957г.- Рыжая и </a:t>
            </a:r>
            <a:r>
              <a:rPr lang="ru-RU" b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Джойна</a:t>
            </a:r>
            <a:endParaRPr lang="ru-RU" b="1" dirty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1957г.- Белка 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1957г.- Белка и Модница 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1957г.- Лайка (выведена на орбиту)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1958г. – Пальма и Пушок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1958г.- Отважная и Пальма </a:t>
            </a:r>
            <a:r>
              <a:rPr lang="en-US" b="1" dirty="0">
                <a:latin typeface="Arial" charset="0"/>
                <a:cs typeface="Arial" charset="0"/>
              </a:rPr>
              <a:t>II</a:t>
            </a:r>
            <a:endParaRPr lang="ru-RU" b="1" dirty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1958г. –Пестрая и Белянка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1958г.- </a:t>
            </a:r>
            <a:r>
              <a:rPr lang="ru-RU" b="1" dirty="0" err="1">
                <a:solidFill>
                  <a:srgbClr val="C00000"/>
                </a:solidFill>
                <a:latin typeface="Arial" charset="0"/>
                <a:cs typeface="Arial" charset="0"/>
              </a:rPr>
              <a:t>Жульба</a:t>
            </a:r>
            <a:r>
              <a:rPr lang="ru-RU" b="1" dirty="0">
                <a:solidFill>
                  <a:srgbClr val="C00000"/>
                </a:solidFill>
                <a:latin typeface="Arial" charset="0"/>
                <a:cs typeface="Arial" charset="0"/>
              </a:rPr>
              <a:t> и Кнопка 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Arial" charset="0"/>
              </a:rPr>
              <a:t>II</a:t>
            </a:r>
          </a:p>
          <a:p>
            <a:pPr>
              <a:buFont typeface="Arial" charset="0"/>
              <a:buNone/>
            </a:pPr>
            <a:r>
              <a:rPr lang="en-US" b="1" dirty="0">
                <a:latin typeface="Arial" charset="0"/>
                <a:cs typeface="Arial" charset="0"/>
              </a:rPr>
              <a:t>1958</a:t>
            </a:r>
            <a:r>
              <a:rPr lang="ru-RU" b="1" dirty="0">
                <a:latin typeface="Arial" charset="0"/>
                <a:cs typeface="Arial" charset="0"/>
              </a:rPr>
              <a:t>г.- Отважная, Снежинка и 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кролик</a:t>
            </a:r>
            <a:r>
              <a:rPr lang="ru-RU" b="1" dirty="0">
                <a:latin typeface="Arial" charset="0"/>
                <a:cs typeface="Arial" charset="0"/>
              </a:rPr>
              <a:t>  Серый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1959г. – Отважная и Жемчужная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1960г.- Отважная, Малек и </a:t>
            </a:r>
          </a:p>
          <a:p>
            <a:pPr>
              <a:buFont typeface="Arial" charset="0"/>
              <a:buNone/>
            </a:pPr>
            <a: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крольчиха</a:t>
            </a:r>
            <a:r>
              <a:rPr lang="ru-RU" b="1" dirty="0">
                <a:latin typeface="Arial" charset="0"/>
                <a:cs typeface="Arial" charset="0"/>
              </a:rPr>
              <a:t> Звездочка</a:t>
            </a:r>
          </a:p>
          <a:p>
            <a:pPr>
              <a:buFont typeface="Arial" charset="0"/>
              <a:buNone/>
            </a:pPr>
            <a:r>
              <a:rPr lang="ru-RU" b="1" dirty="0">
                <a:latin typeface="Arial" charset="0"/>
                <a:cs typeface="Arial" charset="0"/>
              </a:rPr>
              <a:t>1960г. Пальма </a:t>
            </a:r>
            <a:r>
              <a:rPr lang="en-US" b="1" dirty="0">
                <a:latin typeface="Arial" charset="0"/>
                <a:cs typeface="Arial" charset="0"/>
              </a:rPr>
              <a:t>II</a:t>
            </a:r>
            <a:r>
              <a:rPr lang="ru-RU" b="1" dirty="0">
                <a:latin typeface="Arial" charset="0"/>
                <a:cs typeface="Arial" charset="0"/>
              </a:rPr>
              <a:t> и Малек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692497" y="260648"/>
            <a:ext cx="7772400" cy="145626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3 ноября 1957 г. Первое живое существо выведенное на орбиту</a:t>
            </a:r>
            <a:b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</a:br>
            <a:r>
              <a:rPr lang="ru-RU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charset="0"/>
                <a:cs typeface="Arial" charset="0"/>
              </a:rPr>
              <a:t>Собака Лайка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>
                <a:latin typeface="Arial" charset="0"/>
                <a:cs typeface="Arial" charset="0"/>
              </a:rPr>
              <a:t>Возвращение Лайки на Землю было еще технически невозможно</a:t>
            </a:r>
          </a:p>
        </p:txBody>
      </p:sp>
      <p:pic>
        <p:nvPicPr>
          <p:cNvPr id="23555" name="Содержимое 10" descr="0006-005-Sobaka-Lajka-pervaja-kosmicheskaja-puteshestvennits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55499" y="1805835"/>
            <a:ext cx="3714750" cy="3395663"/>
          </a:xfrm>
        </p:spPr>
      </p:pic>
      <p:pic>
        <p:nvPicPr>
          <p:cNvPr id="23556" name="Picture 2" descr="http://foretime.ru/wp-content/uploads/2010/06/laik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5" y="1805834"/>
            <a:ext cx="3802063" cy="333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Содержимое 2"/>
          <p:cNvSpPr txBox="1">
            <a:spLocks/>
          </p:cNvSpPr>
          <p:nvPr/>
        </p:nvSpPr>
        <p:spPr bwMode="auto">
          <a:xfrm>
            <a:off x="4511801" y="5013176"/>
            <a:ext cx="4076700" cy="442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</a:pPr>
            <a:r>
              <a:rPr lang="ru-RU" sz="2800" b="1" dirty="0">
                <a:cs typeface="Arial" charset="0"/>
              </a:rPr>
              <a:t>Памятник Лайке в Москве перед Институтом Военной медицины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344</TotalTime>
  <Words>428</Words>
  <Application>Microsoft Office PowerPoint</Application>
  <PresentationFormat>Экран (4:3)</PresentationFormat>
  <Paragraphs>72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Небеса</vt:lpstr>
      <vt:lpstr>Животные-космонавты!</vt:lpstr>
      <vt:lpstr>так выглядит наша планета из космоса!</vt:lpstr>
      <vt:lpstr>Презентация PowerPoint</vt:lpstr>
      <vt:lpstr>Презентация PowerPoint</vt:lpstr>
      <vt:lpstr>1949 год.  “32 космонавта из подворотни”</vt:lpstr>
      <vt:lpstr>22 июля 1951 г.  Полет Дезика и Цыгана</vt:lpstr>
      <vt:lpstr>29 июля 1951г. Полет Дезика и Лисы</vt:lpstr>
      <vt:lpstr>собаки космонавты</vt:lpstr>
      <vt:lpstr>3 ноября 1957 г. Первое живое существо выведенное на орбиту Собака Лайка</vt:lpstr>
      <vt:lpstr>19 августа 1960 г. Белка и Стрелка</vt:lpstr>
      <vt:lpstr>1960 г. Пчелка, Мушка </vt:lpstr>
      <vt:lpstr>1961 год Чернушка и Манекен “Иван Иванович”</vt:lpstr>
      <vt:lpstr>25 марта 1961 г. Звёздочка и манекен Иван Иванович (имя собаке дал Ю.А.Гагарин)</vt:lpstr>
      <vt:lpstr> 1961-1985 г. США 32 обезьяны погибли в космосе</vt:lpstr>
      <vt:lpstr>Французская кошка Фелисетта 18 октября 1963 года.</vt:lpstr>
      <vt:lpstr>22 марта 1990г. Станция “Мир”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Животные-космонавты!</dc:title>
  <dc:creator>Андрей Корочкин</dc:creator>
  <cp:lastModifiedBy>Veronika B</cp:lastModifiedBy>
  <cp:revision>45</cp:revision>
  <dcterms:modified xsi:type="dcterms:W3CDTF">2021-04-05T18:38:07Z</dcterms:modified>
</cp:coreProperties>
</file>