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2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71DBE-6F9B-4ABF-8C8F-169CFA40DC22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BE8F1F2-A5C1-471E-85BC-70B826163B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71DBE-6F9B-4ABF-8C8F-169CFA40DC22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8F1F2-A5C1-471E-85BC-70B826163B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71DBE-6F9B-4ABF-8C8F-169CFA40DC22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8F1F2-A5C1-471E-85BC-70B826163B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71DBE-6F9B-4ABF-8C8F-169CFA40DC22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BE8F1F2-A5C1-471E-85BC-70B826163B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71DBE-6F9B-4ABF-8C8F-169CFA40DC22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8F1F2-A5C1-471E-85BC-70B826163B0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71DBE-6F9B-4ABF-8C8F-169CFA40DC22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8F1F2-A5C1-471E-85BC-70B826163B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71DBE-6F9B-4ABF-8C8F-169CFA40DC22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BE8F1F2-A5C1-471E-85BC-70B826163B0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71DBE-6F9B-4ABF-8C8F-169CFA40DC22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8F1F2-A5C1-471E-85BC-70B826163B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71DBE-6F9B-4ABF-8C8F-169CFA40DC22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8F1F2-A5C1-471E-85BC-70B826163B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71DBE-6F9B-4ABF-8C8F-169CFA40DC22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8F1F2-A5C1-471E-85BC-70B826163B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71DBE-6F9B-4ABF-8C8F-169CFA40DC22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8F1F2-A5C1-471E-85BC-70B826163B0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E971DBE-6F9B-4ABF-8C8F-169CFA40DC22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BE8F1F2-A5C1-471E-85BC-70B826163B0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457200"/>
            <a:ext cx="8686800" cy="841375"/>
          </a:xfrm>
        </p:spPr>
        <p:txBody>
          <a:bodyPr>
            <a:normAutofit fontScale="90000"/>
          </a:bodyPr>
          <a:lstStyle/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   </a:t>
            </a:r>
            <a:endParaRPr lang="ru-RU" sz="44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797050"/>
          </a:xfrm>
        </p:spPr>
        <p:txBody>
          <a:bodyPr>
            <a:normAutofit/>
          </a:bodyPr>
          <a:lstStyle/>
          <a:p>
            <a:pPr lvl="0"/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57200" y="1554163"/>
            <a:ext cx="8686800" cy="4525962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endParaRPr lang="ru-RU" dirty="0" smtClean="0"/>
          </a:p>
          <a:p>
            <a:pPr lvl="0"/>
            <a:endParaRPr lang="ru-RU" dirty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274638"/>
            <a:ext cx="856895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i="1" dirty="0"/>
              <a:t>9. Чем так помог Журавль Волку, что Волк его съел? </a:t>
            </a:r>
          </a:p>
          <a:p>
            <a:pPr lvl="0"/>
            <a:endParaRPr lang="ru-RU" sz="3200" b="1" i="1" dirty="0" smtClean="0"/>
          </a:p>
          <a:p>
            <a:pPr lvl="0"/>
            <a:r>
              <a:rPr lang="ru-RU" sz="3200" b="1" i="1" dirty="0" smtClean="0"/>
              <a:t>насмехался </a:t>
            </a:r>
            <a:r>
              <a:rPr lang="ru-RU" sz="3200" b="1" i="1" dirty="0"/>
              <a:t>над ним; </a:t>
            </a:r>
          </a:p>
          <a:p>
            <a:r>
              <a:rPr lang="ru-RU" sz="3200" b="1" i="1" dirty="0"/>
              <a:t> </a:t>
            </a:r>
            <a:endParaRPr lang="ru-RU" sz="3200" b="1" i="1" dirty="0" smtClean="0"/>
          </a:p>
          <a:p>
            <a:r>
              <a:rPr lang="ru-RU" sz="3200" b="1" i="1" dirty="0" smtClean="0"/>
              <a:t>помог </a:t>
            </a:r>
            <a:r>
              <a:rPr lang="ru-RU" sz="3200" b="1" i="1" dirty="0"/>
              <a:t>вытащить хвост из проруби; </a:t>
            </a:r>
          </a:p>
          <a:p>
            <a:r>
              <a:rPr lang="ru-RU" sz="3200" b="1" i="1" dirty="0"/>
              <a:t> </a:t>
            </a:r>
            <a:endParaRPr lang="ru-RU" sz="3200" b="1" i="1" dirty="0" smtClean="0"/>
          </a:p>
          <a:p>
            <a:r>
              <a:rPr lang="ru-RU" sz="3200" b="1" i="1" dirty="0" smtClean="0"/>
              <a:t>помог </a:t>
            </a:r>
            <a:r>
              <a:rPr lang="ru-RU" sz="3200" b="1" i="1" dirty="0"/>
              <a:t>вытащить кость из горла;</a:t>
            </a:r>
          </a:p>
          <a:p>
            <a:r>
              <a:rPr lang="ru-RU" sz="3200" b="1" i="1" dirty="0"/>
              <a:t> </a:t>
            </a:r>
            <a:endParaRPr lang="ru-RU" sz="3200" b="1" i="1" dirty="0" smtClean="0"/>
          </a:p>
          <a:p>
            <a:r>
              <a:rPr lang="ru-RU" sz="3200" b="1" i="1" dirty="0" smtClean="0"/>
              <a:t>смеялся </a:t>
            </a:r>
            <a:r>
              <a:rPr lang="ru-RU" sz="3200" b="1" i="1" dirty="0"/>
              <a:t>над чужим горем. </a:t>
            </a:r>
            <a:endParaRPr lang="ru-RU" sz="32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0" y="1600200"/>
            <a:ext cx="4191000" cy="4724400"/>
          </a:xfrm>
        </p:spPr>
        <p:txBody>
          <a:bodyPr/>
          <a:lstStyle/>
          <a:p>
            <a:pPr lvl="0">
              <a:buNone/>
            </a:pPr>
            <a:endParaRPr lang="ru-RU" dirty="0"/>
          </a:p>
          <a:p>
            <a:endParaRPr lang="ru-RU" sz="4400" dirty="0" smtClean="0"/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548681"/>
            <a:ext cx="8352928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/>
              <a:t>10. Что в конце басни Мартышка сделала со своими очками?</a:t>
            </a:r>
          </a:p>
          <a:p>
            <a:endParaRPr lang="ru-RU" sz="3200" b="1" i="1" dirty="0" smtClean="0"/>
          </a:p>
          <a:p>
            <a:r>
              <a:rPr lang="ru-RU" sz="3200" b="1" i="1" dirty="0" smtClean="0"/>
              <a:t>нанизала </a:t>
            </a:r>
            <a:r>
              <a:rPr lang="ru-RU" sz="3200" b="1" i="1" dirty="0"/>
              <a:t>себе на хвост; </a:t>
            </a:r>
          </a:p>
          <a:p>
            <a:endParaRPr lang="ru-RU" sz="3200" b="1" i="1" dirty="0" smtClean="0"/>
          </a:p>
          <a:p>
            <a:r>
              <a:rPr lang="ru-RU" sz="3200" b="1" i="1" dirty="0" smtClean="0"/>
              <a:t>утопила </a:t>
            </a:r>
            <a:r>
              <a:rPr lang="ru-RU" sz="3200" b="1" i="1" dirty="0"/>
              <a:t>в реке; </a:t>
            </a:r>
          </a:p>
          <a:p>
            <a:endParaRPr lang="ru-RU" sz="3200" b="1" i="1" dirty="0" smtClean="0"/>
          </a:p>
          <a:p>
            <a:r>
              <a:rPr lang="ru-RU" sz="3200" b="1" i="1" dirty="0" smtClean="0"/>
              <a:t>подарила </a:t>
            </a:r>
            <a:r>
              <a:rPr lang="ru-RU" sz="3200" b="1" i="1" dirty="0"/>
              <a:t>волку;</a:t>
            </a:r>
          </a:p>
          <a:p>
            <a:r>
              <a:rPr lang="ru-RU" sz="3200" b="1" i="1" dirty="0"/>
              <a:t> </a:t>
            </a:r>
            <a:endParaRPr lang="ru-RU" sz="3200" b="1" i="1" dirty="0" smtClean="0"/>
          </a:p>
          <a:p>
            <a:r>
              <a:rPr lang="ru-RU" sz="3200" b="1" i="1" dirty="0" smtClean="0"/>
              <a:t>разбила </a:t>
            </a:r>
            <a:r>
              <a:rPr lang="ru-RU" sz="3200" b="1" i="1" dirty="0"/>
              <a:t>о камень.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57200" y="332656"/>
            <a:ext cx="8686800" cy="5747469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692697"/>
            <a:ext cx="8568952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arabicPeriod"/>
            </a:pPr>
            <a:r>
              <a:rPr lang="ru-RU" sz="3200" b="1" i="1" dirty="0" smtClean="0"/>
              <a:t>За </a:t>
            </a:r>
            <a:r>
              <a:rPr lang="ru-RU" sz="3200" b="1" i="1" dirty="0"/>
              <a:t>свою жизнь Иван Андреевич </a:t>
            </a:r>
            <a:r>
              <a:rPr lang="ru-RU" sz="3200" b="1" i="1" dirty="0" smtClean="0"/>
              <a:t>Крылов написал </a:t>
            </a:r>
            <a:r>
              <a:rPr lang="ru-RU" sz="3200" b="1" i="1" dirty="0"/>
              <a:t>огромное количество басен. </a:t>
            </a:r>
            <a:endParaRPr lang="ru-RU" sz="3200" b="1" i="1" dirty="0" smtClean="0"/>
          </a:p>
          <a:p>
            <a:r>
              <a:rPr lang="ru-RU" sz="3200" b="1" i="1" dirty="0" smtClean="0"/>
              <a:t>Сколько </a:t>
            </a:r>
            <a:r>
              <a:rPr lang="ru-RU" sz="3200" b="1" i="1" dirty="0"/>
              <a:t>их всего? Назовите ближайшее число из предложенных ниже, которое бы отражало действительность наиболее </a:t>
            </a:r>
            <a:r>
              <a:rPr lang="ru-RU" sz="3600" dirty="0"/>
              <a:t>точно. </a:t>
            </a:r>
          </a:p>
          <a:p>
            <a:endParaRPr lang="ru-RU" sz="3600" dirty="0" smtClean="0"/>
          </a:p>
          <a:p>
            <a:r>
              <a:rPr lang="ru-RU" sz="3600" dirty="0" smtClean="0"/>
              <a:t>          100</a:t>
            </a:r>
            <a:r>
              <a:rPr lang="ru-RU" sz="3600" dirty="0"/>
              <a:t>; </a:t>
            </a:r>
          </a:p>
          <a:p>
            <a:r>
              <a:rPr lang="ru-RU" sz="3600" dirty="0"/>
              <a:t> </a:t>
            </a:r>
            <a:r>
              <a:rPr lang="ru-RU" sz="3600" dirty="0" smtClean="0"/>
              <a:t>         200</a:t>
            </a:r>
            <a:r>
              <a:rPr lang="ru-RU" sz="3600" dirty="0"/>
              <a:t>; </a:t>
            </a:r>
          </a:p>
          <a:p>
            <a:r>
              <a:rPr lang="ru-RU" sz="3600" dirty="0"/>
              <a:t> </a:t>
            </a:r>
            <a:r>
              <a:rPr lang="ru-RU" sz="3600" dirty="0" smtClean="0"/>
              <a:t>         300</a:t>
            </a:r>
            <a:r>
              <a:rPr lang="ru-RU" sz="3600" dirty="0"/>
              <a:t>;</a:t>
            </a:r>
          </a:p>
          <a:p>
            <a:r>
              <a:rPr lang="ru-RU" sz="3600" dirty="0"/>
              <a:t> </a:t>
            </a:r>
            <a:r>
              <a:rPr lang="ru-RU" sz="3600" dirty="0" smtClean="0"/>
              <a:t>         500</a:t>
            </a:r>
            <a:r>
              <a:rPr lang="ru-RU" sz="3600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5536" y="500063"/>
            <a:ext cx="7834064" cy="5737225"/>
          </a:xfrm>
        </p:spPr>
        <p:txBody>
          <a:bodyPr>
            <a:normAutofit/>
          </a:bodyPr>
          <a:lstStyle/>
          <a:p>
            <a:pPr lvl="0"/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500063"/>
            <a:ext cx="8136904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/>
              <a:t>2. Как называется басня Крылова, в которой описываются творческие мучения горе-музыкантов? </a:t>
            </a:r>
            <a:endParaRPr lang="ru-RU" sz="3200" b="1" i="1" dirty="0" smtClean="0"/>
          </a:p>
          <a:p>
            <a:endParaRPr lang="ru-RU" sz="3200" b="1" i="1" dirty="0"/>
          </a:p>
          <a:p>
            <a:r>
              <a:rPr lang="ru-RU" sz="3200" b="1" i="1" dirty="0" smtClean="0"/>
              <a:t>«Забытая </a:t>
            </a:r>
            <a:r>
              <a:rPr lang="ru-RU" sz="3200" b="1" i="1" dirty="0"/>
              <a:t>мелодия для флейты»;</a:t>
            </a:r>
          </a:p>
          <a:p>
            <a:endParaRPr lang="ru-RU" sz="3200" b="1" i="1" dirty="0" smtClean="0"/>
          </a:p>
          <a:p>
            <a:r>
              <a:rPr lang="ru-RU" sz="3200" b="1" i="1" dirty="0" smtClean="0"/>
              <a:t> </a:t>
            </a:r>
            <a:r>
              <a:rPr lang="ru-RU" sz="3200" b="1" i="1" dirty="0"/>
              <a:t>«Квартет»;</a:t>
            </a:r>
          </a:p>
          <a:p>
            <a:endParaRPr lang="ru-RU" sz="3200" b="1" i="1" dirty="0" smtClean="0"/>
          </a:p>
          <a:p>
            <a:r>
              <a:rPr lang="ru-RU" sz="3200" b="1" i="1" dirty="0" smtClean="0"/>
              <a:t>«</a:t>
            </a:r>
            <a:r>
              <a:rPr lang="ru-RU" sz="3200" b="1" i="1" dirty="0"/>
              <a:t>Виолончель и контрабас»;</a:t>
            </a:r>
          </a:p>
          <a:p>
            <a:r>
              <a:rPr lang="ru-RU" sz="3200" b="1" i="1" dirty="0"/>
              <a:t> </a:t>
            </a:r>
            <a:endParaRPr lang="ru-RU" sz="3200" b="1" i="1" dirty="0" smtClean="0"/>
          </a:p>
          <a:p>
            <a:r>
              <a:rPr lang="ru-RU" sz="3200" b="1" i="1" dirty="0" smtClean="0"/>
              <a:t>«</a:t>
            </a:r>
            <a:r>
              <a:rPr lang="ru-RU" sz="3200" b="1" i="1" dirty="0"/>
              <a:t>Бременские музыканты» </a:t>
            </a:r>
          </a:p>
          <a:p>
            <a:endParaRPr lang="ru-RU" sz="3200" b="1" i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57200" y="4724400"/>
            <a:ext cx="8686800" cy="1355725"/>
          </a:xfrm>
        </p:spPr>
        <p:txBody>
          <a:bodyPr/>
          <a:lstStyle/>
          <a:p>
            <a:endParaRPr lang="ru-RU" dirty="0"/>
          </a:p>
          <a:p>
            <a:endParaRPr lang="ru-RU" sz="4400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57200" y="764704"/>
            <a:ext cx="814724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/>
              <a:t>3. На каком дереве трапезничала ворона? </a:t>
            </a:r>
            <a:endParaRPr lang="ru-RU" sz="3200" b="1" i="1" dirty="0" smtClean="0"/>
          </a:p>
          <a:p>
            <a:endParaRPr lang="ru-RU" sz="3200" b="1" i="1" dirty="0"/>
          </a:p>
          <a:p>
            <a:r>
              <a:rPr lang="ru-RU" sz="3200" b="1" i="1" dirty="0"/>
              <a:t>на высоком; </a:t>
            </a:r>
          </a:p>
          <a:p>
            <a:endParaRPr lang="ru-RU" sz="3200" b="1" i="1" dirty="0" smtClean="0"/>
          </a:p>
          <a:p>
            <a:r>
              <a:rPr lang="ru-RU" sz="3200" b="1" i="1" dirty="0" smtClean="0"/>
              <a:t>на </a:t>
            </a:r>
            <a:r>
              <a:rPr lang="ru-RU" sz="3200" b="1" i="1" dirty="0"/>
              <a:t>сосне; </a:t>
            </a:r>
          </a:p>
          <a:p>
            <a:endParaRPr lang="ru-RU" sz="3200" b="1" i="1" dirty="0" smtClean="0"/>
          </a:p>
          <a:p>
            <a:r>
              <a:rPr lang="ru-RU" sz="3200" b="1" i="1" dirty="0" smtClean="0"/>
              <a:t>на виноградном кусте;</a:t>
            </a:r>
          </a:p>
          <a:p>
            <a:r>
              <a:rPr lang="ru-RU" sz="3200" b="1" i="1" dirty="0" smtClean="0"/>
              <a:t> </a:t>
            </a:r>
          </a:p>
          <a:p>
            <a:r>
              <a:rPr lang="ru-RU" sz="3200" b="1" i="1" dirty="0" smtClean="0"/>
              <a:t>на ели. </a:t>
            </a:r>
          </a:p>
          <a:p>
            <a:r>
              <a:rPr lang="ru-RU" sz="3200" b="1" dirty="0"/>
              <a:t/>
            </a:r>
            <a:br>
              <a:rPr lang="ru-RU" sz="3200" b="1" dirty="0"/>
            </a:b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57200" y="1554163"/>
            <a:ext cx="8686800" cy="4525962"/>
          </a:xfrm>
        </p:spPr>
        <p:txBody>
          <a:bodyPr/>
          <a:lstStyle/>
          <a:p>
            <a:pPr lvl="0"/>
            <a:endParaRPr lang="ru-RU" dirty="0" smtClean="0"/>
          </a:p>
          <a:p>
            <a:pPr lvl="0"/>
            <a:endParaRPr lang="ru-RU" dirty="0"/>
          </a:p>
          <a:p>
            <a:pPr lvl="3"/>
            <a:endParaRPr lang="ru-RU" sz="3200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548680"/>
            <a:ext cx="8208912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/>
              <a:t>4. Какое животное стала напоминать лягушка, когда изо всех сил стала надувать щеки</a:t>
            </a:r>
            <a:r>
              <a:rPr lang="ru-RU" sz="3200" b="1" i="1" dirty="0" smtClean="0"/>
              <a:t>?</a:t>
            </a:r>
          </a:p>
          <a:p>
            <a:endParaRPr lang="ru-RU" sz="3200" b="1" i="1" dirty="0"/>
          </a:p>
          <a:p>
            <a:r>
              <a:rPr lang="ru-RU" sz="3200" b="1" i="1" dirty="0"/>
              <a:t>на вола;</a:t>
            </a:r>
          </a:p>
          <a:p>
            <a:r>
              <a:rPr lang="ru-RU" sz="3200" b="1" i="1" dirty="0"/>
              <a:t> </a:t>
            </a:r>
            <a:endParaRPr lang="ru-RU" sz="3200" b="1" i="1" dirty="0" smtClean="0"/>
          </a:p>
          <a:p>
            <a:r>
              <a:rPr lang="ru-RU" sz="3200" b="1" i="1" dirty="0" smtClean="0"/>
              <a:t>на </a:t>
            </a:r>
            <a:r>
              <a:rPr lang="ru-RU" sz="3200" b="1" i="1" dirty="0"/>
              <a:t>коня; </a:t>
            </a:r>
          </a:p>
          <a:p>
            <a:endParaRPr lang="ru-RU" sz="3200" b="1" i="1" dirty="0" smtClean="0"/>
          </a:p>
          <a:p>
            <a:r>
              <a:rPr lang="ru-RU" sz="3200" b="1" i="1" dirty="0" smtClean="0"/>
              <a:t>на </a:t>
            </a:r>
            <a:r>
              <a:rPr lang="ru-RU" sz="3200" b="1" i="1" dirty="0"/>
              <a:t>свинью; </a:t>
            </a:r>
          </a:p>
          <a:p>
            <a:endParaRPr lang="ru-RU" sz="3200" b="1" i="1" dirty="0" smtClean="0"/>
          </a:p>
          <a:p>
            <a:r>
              <a:rPr lang="ru-RU" sz="3200" b="1" i="1" dirty="0" smtClean="0"/>
              <a:t>на </a:t>
            </a:r>
            <a:r>
              <a:rPr lang="ru-RU" sz="3200" b="1" i="1" dirty="0"/>
              <a:t>козла.</a:t>
            </a:r>
          </a:p>
          <a:p>
            <a:r>
              <a:rPr lang="ru-RU" sz="3200" b="1" i="1" dirty="0"/>
              <a:t/>
            </a:r>
            <a:br>
              <a:rPr lang="ru-RU" sz="3200" b="1" i="1" dirty="0"/>
            </a:br>
            <a:endParaRPr lang="ru-RU" sz="32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725612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57200" y="764704"/>
            <a:ext cx="8435280" cy="5315421"/>
          </a:xfrm>
        </p:spPr>
        <p:txBody>
          <a:bodyPr>
            <a:normAutofit fontScale="25000" lnSpcReduction="20000"/>
          </a:bodyPr>
          <a:lstStyle/>
          <a:p>
            <a:pPr marL="0" lvl="0" indent="0">
              <a:buNone/>
            </a:pPr>
            <a:r>
              <a:rPr lang="ru-RU" sz="12800" b="1" i="1" dirty="0"/>
              <a:t/>
            </a:r>
            <a:br>
              <a:rPr lang="ru-RU" sz="12800" b="1" i="1" dirty="0"/>
            </a:br>
            <a:r>
              <a:rPr lang="ru-RU" sz="12800" b="1" i="1" dirty="0"/>
              <a:t>5. К кому за помощью пришла красавица попрыгунья, когда начались заморозки?</a:t>
            </a:r>
            <a:br>
              <a:rPr lang="ru-RU" sz="12800" b="1" i="1" dirty="0"/>
            </a:br>
            <a:endParaRPr lang="ru-RU" sz="12800" b="1" i="1" dirty="0" smtClean="0"/>
          </a:p>
          <a:p>
            <a:pPr marL="0" lvl="0" indent="0">
              <a:buNone/>
            </a:pPr>
            <a:r>
              <a:rPr lang="ru-RU" sz="12800" b="1" i="1" dirty="0" smtClean="0"/>
              <a:t>к </a:t>
            </a:r>
            <a:r>
              <a:rPr lang="ru-RU" sz="12800" b="1" i="1" dirty="0"/>
              <a:t>зайцу</a:t>
            </a:r>
            <a:r>
              <a:rPr lang="ru-RU" sz="12800" b="1" i="1" dirty="0" smtClean="0"/>
              <a:t>;</a:t>
            </a:r>
          </a:p>
          <a:p>
            <a:pPr marL="0" lvl="0" indent="0">
              <a:buNone/>
            </a:pPr>
            <a:endParaRPr lang="ru-RU" sz="12800" b="1" i="1" dirty="0"/>
          </a:p>
          <a:p>
            <a:pPr marL="0" lvl="0" indent="0">
              <a:buNone/>
            </a:pPr>
            <a:r>
              <a:rPr lang="ru-RU" sz="12800" b="1" i="1" dirty="0" smtClean="0"/>
              <a:t> к </a:t>
            </a:r>
            <a:r>
              <a:rPr lang="ru-RU" sz="12800" b="1" i="1" dirty="0"/>
              <a:t>волку;</a:t>
            </a:r>
          </a:p>
          <a:p>
            <a:pPr marL="0" lvl="0" indent="0">
              <a:buNone/>
            </a:pPr>
            <a:r>
              <a:rPr lang="ru-RU" sz="12800" b="1" i="1" dirty="0"/>
              <a:t> </a:t>
            </a:r>
            <a:endParaRPr lang="ru-RU" sz="12800" b="1" i="1" dirty="0" smtClean="0"/>
          </a:p>
          <a:p>
            <a:pPr marL="0" lvl="0" indent="0">
              <a:buNone/>
            </a:pPr>
            <a:r>
              <a:rPr lang="ru-RU" sz="12800" b="1" i="1" dirty="0" smtClean="0"/>
              <a:t>к </a:t>
            </a:r>
            <a:r>
              <a:rPr lang="ru-RU" sz="12800" b="1" i="1" dirty="0"/>
              <a:t>комару</a:t>
            </a:r>
            <a:r>
              <a:rPr lang="ru-RU" sz="12800" b="1" i="1" dirty="0" smtClean="0"/>
              <a:t>;</a:t>
            </a:r>
          </a:p>
          <a:p>
            <a:pPr marL="0" lvl="0" indent="0">
              <a:buNone/>
            </a:pPr>
            <a:endParaRPr lang="ru-RU" sz="12800" b="1" i="1" dirty="0"/>
          </a:p>
          <a:p>
            <a:pPr marL="0" lvl="0" indent="0">
              <a:buNone/>
            </a:pPr>
            <a:r>
              <a:rPr lang="ru-RU" sz="12800" b="1" i="1" dirty="0" smtClean="0"/>
              <a:t> к </a:t>
            </a:r>
            <a:r>
              <a:rPr lang="ru-RU" sz="12800" b="1" i="1" dirty="0"/>
              <a:t>муравью. </a:t>
            </a:r>
          </a:p>
          <a:p>
            <a:pPr lvl="0"/>
            <a:endParaRPr lang="ru-RU" dirty="0" smtClean="0"/>
          </a:p>
          <a:p>
            <a:pPr marL="0" indent="0">
              <a:buNone/>
            </a:pPr>
            <a:r>
              <a:rPr lang="ru-RU" sz="4400" dirty="0" smtClean="0"/>
              <a:t> </a:t>
            </a:r>
            <a:endParaRPr lang="ru-RU" sz="4400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658100" y="188913"/>
            <a:ext cx="1485900" cy="838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57236"/>
            <a:ext cx="8064896" cy="634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/>
              <a:t>6. </a:t>
            </a:r>
            <a:r>
              <a:rPr lang="ru-RU" sz="3200" b="1" i="1" dirty="0"/>
              <a:t>За какое совместное дело взялись герои басни лебедь, рак и щука?    </a:t>
            </a:r>
            <a:endParaRPr lang="ru-RU" sz="3200" b="1" i="1" dirty="0" smtClean="0"/>
          </a:p>
          <a:p>
            <a:r>
              <a:rPr lang="ru-RU" sz="3200" b="1" i="1" dirty="0" smtClean="0"/>
              <a:t> </a:t>
            </a:r>
          </a:p>
          <a:p>
            <a:r>
              <a:rPr lang="ru-RU" sz="3200" b="1" i="1" dirty="0" smtClean="0"/>
              <a:t>Везти </a:t>
            </a:r>
            <a:r>
              <a:rPr lang="ru-RU" sz="3200" b="1" i="1" dirty="0"/>
              <a:t>воз с поклажей; </a:t>
            </a:r>
            <a:endParaRPr lang="ru-RU" sz="3200" b="1" i="1" dirty="0" smtClean="0"/>
          </a:p>
          <a:p>
            <a:endParaRPr lang="ru-RU" sz="3200" b="1" i="1" dirty="0"/>
          </a:p>
          <a:p>
            <a:r>
              <a:rPr lang="ru-RU" sz="3200" b="1" i="1" dirty="0" smtClean="0"/>
              <a:t>Устроили спор </a:t>
            </a:r>
            <a:r>
              <a:rPr lang="ru-RU" sz="3200" b="1" i="1" dirty="0"/>
              <a:t>друг с другом;</a:t>
            </a:r>
          </a:p>
          <a:p>
            <a:r>
              <a:rPr lang="ru-RU" sz="3200" b="1" i="1" dirty="0"/>
              <a:t> </a:t>
            </a:r>
          </a:p>
          <a:p>
            <a:r>
              <a:rPr lang="ru-RU" sz="3200" b="1" i="1" dirty="0" smtClean="0"/>
              <a:t>Устроили  </a:t>
            </a:r>
            <a:r>
              <a:rPr lang="ru-RU" sz="3200" b="1" i="1" dirty="0"/>
              <a:t>состязания</a:t>
            </a:r>
            <a:r>
              <a:rPr lang="ru-RU" sz="3200" b="1" i="1" dirty="0" smtClean="0"/>
              <a:t>;</a:t>
            </a:r>
          </a:p>
          <a:p>
            <a:endParaRPr lang="ru-RU" sz="3200" b="1" i="1" dirty="0"/>
          </a:p>
          <a:p>
            <a:r>
              <a:rPr lang="ru-RU" sz="3200" b="1" i="1" dirty="0" smtClean="0"/>
              <a:t>Все ответы не верны.</a:t>
            </a:r>
            <a:endParaRPr lang="ru-RU" sz="3200" b="1" i="1" dirty="0"/>
          </a:p>
          <a:p>
            <a:r>
              <a:rPr lang="ru-RU" sz="3200" b="1" i="1" dirty="0"/>
              <a:t> </a:t>
            </a:r>
          </a:p>
          <a:p>
            <a:endParaRPr lang="ru-RU" dirty="0"/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2011362"/>
          </a:xfrm>
        </p:spPr>
        <p:txBody>
          <a:bodyPr>
            <a:normAutofit/>
          </a:bodyPr>
          <a:lstStyle/>
          <a:p>
            <a:pPr lvl="0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23528" y="274638"/>
            <a:ext cx="8208912" cy="5805487"/>
          </a:xfrm>
        </p:spPr>
        <p:txBody>
          <a:bodyPr>
            <a:normAutofit/>
          </a:bodyPr>
          <a:lstStyle/>
          <a:p>
            <a:pPr lvl="0"/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476672"/>
            <a:ext cx="8424936" cy="5786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/>
              <a:t>7. </a:t>
            </a:r>
            <a:r>
              <a:rPr lang="ru-RU" sz="3200" b="1" i="1" dirty="0"/>
              <a:t>На какие клички </a:t>
            </a:r>
            <a:r>
              <a:rPr lang="ru-RU" sz="3200" b="1" i="1" dirty="0" smtClean="0"/>
              <a:t>откликались собаки</a:t>
            </a:r>
            <a:r>
              <a:rPr lang="ru-RU" sz="3200" b="1" i="1" dirty="0"/>
              <a:t>, которые общались друг с другом по поводу ведомого по улицам слона</a:t>
            </a:r>
            <a:r>
              <a:rPr lang="ru-RU" sz="3200" b="1" i="1" dirty="0" smtClean="0"/>
              <a:t>?</a:t>
            </a:r>
          </a:p>
          <a:p>
            <a:endParaRPr lang="ru-RU" sz="3200" b="1" i="1" dirty="0" smtClean="0"/>
          </a:p>
          <a:p>
            <a:r>
              <a:rPr lang="ru-RU" sz="3200" b="1" i="1" dirty="0" smtClean="0"/>
              <a:t>Моська </a:t>
            </a:r>
            <a:r>
              <a:rPr lang="ru-RU" sz="3200" b="1" i="1" dirty="0"/>
              <a:t>и Жучка; </a:t>
            </a:r>
          </a:p>
          <a:p>
            <a:endParaRPr lang="ru-RU" sz="3200" b="1" i="1" dirty="0" smtClean="0"/>
          </a:p>
          <a:p>
            <a:r>
              <a:rPr lang="ru-RU" sz="3200" b="1" i="1" dirty="0" smtClean="0"/>
              <a:t>Моська </a:t>
            </a:r>
            <a:r>
              <a:rPr lang="ru-RU" sz="3200" b="1" i="1" dirty="0"/>
              <a:t>и Шарик;</a:t>
            </a:r>
          </a:p>
          <a:p>
            <a:r>
              <a:rPr lang="ru-RU" sz="3200" b="1" i="1" dirty="0"/>
              <a:t> </a:t>
            </a:r>
            <a:endParaRPr lang="ru-RU" sz="3200" b="1" i="1" dirty="0" smtClean="0"/>
          </a:p>
          <a:p>
            <a:r>
              <a:rPr lang="ru-RU" sz="3200" b="1" i="1" dirty="0" smtClean="0"/>
              <a:t>Моська </a:t>
            </a:r>
            <a:r>
              <a:rPr lang="ru-RU" sz="3200" b="1" i="1" dirty="0"/>
              <a:t>и </a:t>
            </a:r>
            <a:r>
              <a:rPr lang="ru-RU" sz="3200" b="1" i="1" dirty="0" err="1"/>
              <a:t>Шавка</a:t>
            </a:r>
            <a:r>
              <a:rPr lang="ru-RU" sz="3200" b="1" i="1" dirty="0"/>
              <a:t>;</a:t>
            </a:r>
          </a:p>
          <a:p>
            <a:r>
              <a:rPr lang="ru-RU" sz="3200" b="1" i="1" dirty="0"/>
              <a:t> </a:t>
            </a:r>
            <a:endParaRPr lang="ru-RU" sz="3200" b="1" i="1" dirty="0" smtClean="0"/>
          </a:p>
          <a:p>
            <a:r>
              <a:rPr lang="ru-RU" sz="3200" b="1" i="1" dirty="0" smtClean="0"/>
              <a:t>Моська </a:t>
            </a:r>
            <a:r>
              <a:rPr lang="ru-RU" sz="3200" b="1" i="1" dirty="0"/>
              <a:t>и Барбос.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14400" y="1125538"/>
            <a:ext cx="8229600" cy="1938337"/>
          </a:xfrm>
        </p:spPr>
        <p:txBody>
          <a:bodyPr>
            <a:normAutofit/>
          </a:bodyPr>
          <a:lstStyle/>
          <a:p>
            <a:pPr lvl="0"/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411288" y="4868863"/>
            <a:ext cx="7732712" cy="1211262"/>
          </a:xfrm>
        </p:spPr>
        <p:txBody>
          <a:bodyPr>
            <a:normAutofit/>
          </a:bodyPr>
          <a:lstStyle/>
          <a:p>
            <a:pPr lvl="0"/>
            <a:endParaRPr lang="ru-RU" dirty="0" smtClean="0"/>
          </a:p>
          <a:p>
            <a:pPr lvl="0"/>
            <a:endParaRPr lang="ru-RU" dirty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908721"/>
            <a:ext cx="6534472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/>
              <a:t>8. Кого, по мнению мартышки, она увидела в зеркале? </a:t>
            </a:r>
            <a:endParaRPr lang="ru-RU" sz="3200" b="1" i="1" dirty="0" smtClean="0"/>
          </a:p>
          <a:p>
            <a:endParaRPr lang="ru-RU" sz="3200" b="1" i="1" dirty="0" smtClean="0"/>
          </a:p>
          <a:p>
            <a:r>
              <a:rPr lang="ru-RU" sz="3200" b="1" i="1" dirty="0" smtClean="0"/>
              <a:t>подругу</a:t>
            </a:r>
            <a:r>
              <a:rPr lang="ru-RU" sz="3200" b="1" i="1" dirty="0"/>
              <a:t>;</a:t>
            </a:r>
          </a:p>
          <a:p>
            <a:endParaRPr lang="ru-RU" sz="3200" b="1" i="1" dirty="0" smtClean="0"/>
          </a:p>
          <a:p>
            <a:r>
              <a:rPr lang="ru-RU" sz="3200" b="1" i="1" dirty="0" smtClean="0"/>
              <a:t>себя</a:t>
            </a:r>
            <a:r>
              <a:rPr lang="ru-RU" sz="3200" b="1" i="1" dirty="0"/>
              <a:t>;</a:t>
            </a:r>
          </a:p>
          <a:p>
            <a:r>
              <a:rPr lang="ru-RU" sz="3200" b="1" i="1" dirty="0"/>
              <a:t> </a:t>
            </a:r>
            <a:endParaRPr lang="ru-RU" sz="3200" b="1" i="1" dirty="0" smtClean="0"/>
          </a:p>
          <a:p>
            <a:r>
              <a:rPr lang="ru-RU" sz="3200" b="1" i="1" dirty="0" smtClean="0"/>
              <a:t>своих </a:t>
            </a:r>
            <a:r>
              <a:rPr lang="ru-RU" sz="3200" b="1" i="1" dirty="0"/>
              <a:t>детенышей; </a:t>
            </a:r>
          </a:p>
          <a:p>
            <a:r>
              <a:rPr lang="ru-RU" sz="3200" b="1" i="1" dirty="0"/>
              <a:t> </a:t>
            </a:r>
            <a:endParaRPr lang="ru-RU" sz="3200" b="1" i="1" dirty="0" smtClean="0"/>
          </a:p>
          <a:p>
            <a:r>
              <a:rPr lang="ru-RU" sz="3200" b="1" i="1" dirty="0" smtClean="0"/>
              <a:t>правильный </a:t>
            </a:r>
            <a:r>
              <a:rPr lang="ru-RU" sz="3200" b="1" i="1" dirty="0"/>
              <a:t>вариант отсутствует.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</TotalTime>
  <Words>337</Words>
  <Application>Microsoft Office PowerPoint</Application>
  <PresentationFormat>Экран (4:3)</PresentationFormat>
  <Paragraphs>107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Franklin Gothic Book</vt:lpstr>
      <vt:lpstr>Franklin Gothic Medium</vt:lpstr>
      <vt:lpstr>Times New Roman</vt:lpstr>
      <vt:lpstr>Wingdings 2</vt:lpstr>
      <vt:lpstr>Трек</vt:lpstr>
      <vt:lpstr>    </vt:lpstr>
      <vt:lpstr>Презентация PowerPoint</vt:lpstr>
      <vt:lpstr> </vt:lpstr>
      <vt:lpstr>Презентация PowerPoint</vt:lpstr>
      <vt:lpstr>Презентация PowerPoint</vt:lpstr>
      <vt:lpstr>  </vt:lpstr>
      <vt:lpstr> </vt:lpstr>
      <vt:lpstr>  </vt:lpstr>
      <vt:lpstr> </vt:lpstr>
      <vt:lpstr> 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</dc:title>
  <dc:creator>Admin</dc:creator>
  <cp:lastModifiedBy>РСОШ</cp:lastModifiedBy>
  <cp:revision>9</cp:revision>
  <dcterms:created xsi:type="dcterms:W3CDTF">2019-10-17T06:38:54Z</dcterms:created>
  <dcterms:modified xsi:type="dcterms:W3CDTF">2022-03-25T15:56:17Z</dcterms:modified>
</cp:coreProperties>
</file>