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7" r:id="rId4"/>
    <p:sldId id="25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6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5FCB-A1C8-4435-B00C-F13CB5F77194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38FE-46BE-4860-9F2D-C353B526836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4" descr="http://www.playcast.ru/uploads/2014/03/18/7897637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0" y="-76200"/>
            <a:ext cx="2675720" cy="31665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flatcast.web.tr/images/imported/2014/01/56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01573" flipH="1">
            <a:off x="6018061" y="3426857"/>
            <a:ext cx="2999614" cy="35168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59931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5FCB-A1C8-4435-B00C-F13CB5F77194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38FE-46BE-4860-9F2D-C353B526836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3" name="Picture 4" descr="http://www.playcast.ru/uploads/2014/03/18/7897637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19107">
            <a:off x="6333361" y="3702708"/>
            <a:ext cx="2675720" cy="31665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56855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5FCB-A1C8-4435-B00C-F13CB5F77194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38FE-46BE-4860-9F2D-C353B526836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4" name="Picture 6" descr="http://flatcast.web.tr/images/imported/2014/01/56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01573" flipH="1">
            <a:off x="5862493" y="3268526"/>
            <a:ext cx="2999614" cy="35168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77892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5FCB-A1C8-4435-B00C-F13CB5F77194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38FE-46BE-4860-9F2D-C353B526836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Picture 4" descr="http://img-fotki.yandex.ru/get/6511/16969765.4c/0_69076_6cb9a934_orig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68000" contrast="5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456" r="46743"/>
          <a:stretch/>
        </p:blipFill>
        <p:spPr bwMode="auto">
          <a:xfrm>
            <a:off x="6570134" y="-108920"/>
            <a:ext cx="2504856" cy="5386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www.playcast.ru/uploads/2014/03/18/7897637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19107">
            <a:off x="6333361" y="3702708"/>
            <a:ext cx="2675720" cy="31665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www.playcast.ru/uploads/2014/03/18/7897637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7961">
            <a:off x="136765" y="-53259"/>
            <a:ext cx="2675720" cy="31665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11199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5FCB-A1C8-4435-B00C-F13CB5F77194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38FE-46BE-4860-9F2D-C353B526836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https://img-fotki.yandex.ru/get/51/132297003.db/0_1375e5_89c17fd9_orig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699" y="434446"/>
            <a:ext cx="5441951" cy="61044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www.playcast.ru/uploads/2014/03/18/7897637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24056">
            <a:off x="5358710" y="3211436"/>
            <a:ext cx="1878145" cy="22226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49705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5FCB-A1C8-4435-B00C-F13CB5F77194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38FE-46BE-4860-9F2D-C353B526836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2" descr="http://www.clipartkid.com/images/276/lined-paper-clip-art-at-clker-com-vector-clip-art-online-royalty-IsxFnz-clipart.png"/>
          <p:cNvPicPr>
            <a:picLocks noChangeAspect="1" noChangeArrowheads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81" y="379821"/>
            <a:ext cx="8737686" cy="62231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1313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C5FCB-A1C8-4435-B00C-F13CB5F77194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38FE-46BE-4860-9F2D-C353B52683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0311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C5FCB-A1C8-4435-B00C-F13CB5F77194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038FE-46BE-4860-9F2D-C353B526836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4" descr="http://img-fotki.yandex.ru/get/6511/16969765.4c/0_69076_6cb9a934_orig.png"/>
          <p:cNvPicPr>
            <a:picLocks noChangeAspect="1" noChangeArrowheads="1"/>
          </p:cNvPicPr>
          <p:nvPr userDrawn="1"/>
        </p:nvPicPr>
        <p:blipFill rotWithShape="1"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rightnessContrast bright="68000" contrast="5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040" r="-1"/>
          <a:stretch/>
        </p:blipFill>
        <p:spPr bwMode="auto">
          <a:xfrm>
            <a:off x="50800" y="6484572"/>
            <a:ext cx="6519333" cy="5386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img-fotki.yandex.ru/get/6511/16969765.4c/0_69076_6cb9a934_orig.png"/>
          <p:cNvPicPr>
            <a:picLocks noChangeAspect="1" noChangeArrowheads="1"/>
          </p:cNvPicPr>
          <p:nvPr userDrawn="1"/>
        </p:nvPicPr>
        <p:blipFill rotWithShape="1"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rightnessContrast bright="68000" contrast="5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333" r="-1"/>
          <a:stretch/>
        </p:blipFill>
        <p:spPr bwMode="auto">
          <a:xfrm>
            <a:off x="76200" y="-111861"/>
            <a:ext cx="6493933" cy="5386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img-fotki.yandex.ru/get/6511/16969765.4c/0_69076_6cb9a934_orig.png"/>
          <p:cNvPicPr>
            <a:picLocks noChangeAspect="1" noChangeArrowheads="1"/>
          </p:cNvPicPr>
          <p:nvPr userDrawn="1"/>
        </p:nvPicPr>
        <p:blipFill rotWithShape="1">
          <a:blip r:embed="rId11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rightnessContrast bright="68000" contrast="5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456" r="46842"/>
          <a:stretch/>
        </p:blipFill>
        <p:spPr bwMode="auto">
          <a:xfrm>
            <a:off x="6570134" y="6484571"/>
            <a:ext cx="2496228" cy="5386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511/16969765.4c/0_69076_6cb9a934_orig.png"/>
          <p:cNvPicPr>
            <a:picLocks noChangeAspect="1" noChangeArrowheads="1"/>
          </p:cNvPicPr>
          <p:nvPr userDrawn="1"/>
        </p:nvPicPr>
        <p:blipFill rotWithShape="1"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rightnessContrast bright="68000" contrast="5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456" r="46743"/>
          <a:stretch/>
        </p:blipFill>
        <p:spPr bwMode="auto">
          <a:xfrm>
            <a:off x="6570134" y="-108920"/>
            <a:ext cx="2504856" cy="5386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511/16969765.4c/0_69076_6cb9a934_orig.png"/>
          <p:cNvPicPr>
            <a:picLocks noChangeAspect="1" noChangeArrowheads="1"/>
          </p:cNvPicPr>
          <p:nvPr userDrawn="1"/>
        </p:nvPicPr>
        <p:blipFill rotWithShape="1"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rightnessContrast bright="68000" contrast="5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456"/>
          <a:stretch/>
        </p:blipFill>
        <p:spPr bwMode="auto">
          <a:xfrm rot="5400000">
            <a:off x="5691775" y="3185527"/>
            <a:ext cx="6570133" cy="5386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mg-fotki.yandex.ru/get/6511/16969765.4c/0_69076_6cb9a934_orig.png"/>
          <p:cNvPicPr>
            <a:picLocks noChangeAspect="1" noChangeArrowheads="1"/>
          </p:cNvPicPr>
          <p:nvPr userDrawn="1"/>
        </p:nvPicPr>
        <p:blipFill rotWithShape="1"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rightnessContrast bright="68000" contrast="5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456"/>
          <a:stretch/>
        </p:blipFill>
        <p:spPr bwMode="auto">
          <a:xfrm rot="5400000">
            <a:off x="-3195052" y="3173205"/>
            <a:ext cx="6570133" cy="5386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02750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3" r:id="rId3"/>
    <p:sldLayoutId id="2147483672" r:id="rId4"/>
    <p:sldLayoutId id="2147483663" r:id="rId5"/>
    <p:sldLayoutId id="2147483667" r:id="rId6"/>
    <p:sldLayoutId id="2147483666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flatcast.web.tr/images/imported/2014/01/564.png" TargetMode="External"/><Relationship Id="rId2" Type="http://schemas.openxmlformats.org/officeDocument/2006/relationships/hyperlink" Target="http://www.playcast.ru/uploads/2014/03/18/7897637.png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img-fotki.yandex.ru/get/6611/16969765.4c/0_69075_1c45d837_L.png" TargetMode="External"/><Relationship Id="rId4" Type="http://schemas.openxmlformats.org/officeDocument/2006/relationships/hyperlink" Target="http://www.clipartkid.com/images/276/lined-paper-clip-art-at-clker-com-vector-clip-art-online-royalty-IsxFnz-clipart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354563" y="1122629"/>
            <a:ext cx="8359965" cy="374871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  <a:defRPr/>
            </a:pPr>
            <a:r>
              <a:rPr lang="ru-RU" sz="88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Внеурочное занятие</a:t>
            </a:r>
          </a:p>
          <a:p>
            <a:pPr algn="ctr" fontAlgn="base">
              <a:spcAft>
                <a:spcPct val="0"/>
              </a:spcAft>
              <a:defRPr/>
            </a:pPr>
            <a:r>
              <a:rPr lang="ru-RU" sz="88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«Куклы – обереги»</a:t>
            </a:r>
            <a:endParaRPr lang="ru-RU" sz="8800" b="1" dirty="0">
              <a:ln w="19050">
                <a:solidFill>
                  <a:prstClr val="white"/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72352" y="5262666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427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22608" y="494722"/>
            <a:ext cx="40226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День –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очь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3554" name="Picture 2" descr="C:\Users\Антонина\Desktop\kukla-den-noch_70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653171"/>
            <a:ext cx="7620000" cy="3495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Антонина\Desktop\kak-ya-sozdavala-kuklu-den-i-noch-mk-zinaidy-letinoyi-polotsck-belarus_65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3024" y="1306284"/>
            <a:ext cx="6915042" cy="4166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94616" y="485392"/>
            <a:ext cx="42814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Колокольчик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5602" name="Picture 2" descr="C:\Users\Антонина\Desktop\hello_html_7fb3a6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4898" y="1507418"/>
            <a:ext cx="5094326" cy="4986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66020" y="429408"/>
            <a:ext cx="752889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Схема изготовления куклы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Содержимое 4" descr="SDC14416.JPG"/>
          <p:cNvPicPr>
            <a:picLocks noGrp="1"/>
          </p:cNvPicPr>
          <p:nvPr>
            <p:ph idx="1"/>
          </p:nvPr>
        </p:nvPicPr>
        <p:blipFill>
          <a:blip r:embed="rId2" cstate="print">
            <a:lum bright="24000" contrast="100000"/>
          </a:blip>
          <a:stretch>
            <a:fillRect/>
          </a:stretch>
        </p:blipFill>
        <p:spPr>
          <a:xfrm>
            <a:off x="1119674" y="1203649"/>
            <a:ext cx="6232848" cy="51504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Антонина\Desktop\kukli-oberegi-0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759" y="753835"/>
            <a:ext cx="7620000" cy="5219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28650" y="2390611"/>
            <a:ext cx="7107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2"/>
              </a:rPr>
              <a:t>http://</a:t>
            </a:r>
            <a:r>
              <a:rPr lang="ru-RU" dirty="0" smtClean="0">
                <a:hlinkClick r:id="rId2"/>
              </a:rPr>
              <a:t>www.playcast.ru/uploads/2014/03/18/7897637.png</a:t>
            </a:r>
            <a:r>
              <a:rPr lang="ru-RU" dirty="0" smtClean="0"/>
              <a:t> цветы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28650" y="3021641"/>
            <a:ext cx="67453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3"/>
              </a:rPr>
              <a:t>http://flatcast.web.tr/images/imported/2014/01/564.png</a:t>
            </a:r>
            <a:r>
              <a:rPr lang="ru-RU" dirty="0" smtClean="0"/>
              <a:t> цветы 2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28650" y="3459865"/>
            <a:ext cx="8180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4"/>
              </a:rPr>
              <a:t>http://</a:t>
            </a:r>
            <a:r>
              <a:rPr lang="ru-RU" dirty="0" smtClean="0">
                <a:hlinkClick r:id="rId4"/>
              </a:rPr>
              <a:t>www.clipartkid.com/images/276/lined-paper-clip-art-at-clker-com-vector-clip-art-online-royalty-IsxFnz-clipart.png</a:t>
            </a:r>
            <a:r>
              <a:rPr lang="ru-RU" dirty="0" smtClean="0"/>
              <a:t> лист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28650" y="4175088"/>
            <a:ext cx="8180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5"/>
              </a:rPr>
              <a:t>http://</a:t>
            </a:r>
            <a:r>
              <a:rPr lang="ru-RU" dirty="0" smtClean="0">
                <a:hlinkClick r:id="rId5"/>
              </a:rPr>
              <a:t>img-fotki.yandex.ru/get/6611/16969765.4c/0_69075_1c45d837_L.png</a:t>
            </a:r>
            <a:r>
              <a:rPr lang="ru-RU" dirty="0" smtClean="0"/>
              <a:t> тесьма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344440" y="444317"/>
            <a:ext cx="640532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источники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27788" y="4584450"/>
            <a:ext cx="79216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47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avatars.mds.yandex.net/get-pdb/225396/af5dc16d-12b6-4e96-a924-a933c5e54516/s8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88126">
            <a:off x="776063" y="3054835"/>
            <a:ext cx="4142011" cy="3131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408209" y="541376"/>
            <a:ext cx="6450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Современные куклы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http://www.booksiti.net.ru/books/4814930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75365">
            <a:off x="5270507" y="1581895"/>
            <a:ext cx="2652470" cy="3320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80904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7318" y="504053"/>
            <a:ext cx="773128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Славянские куклы - обереги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C:\Users\Антонина\Desktop\hello_html_m5093b65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5700" y="1765695"/>
            <a:ext cx="6786432" cy="35061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403235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1" name="Picture 1" descr="C:\Users\Антонина\Desktop\10708085_594751783964834_1482156815_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103" y="3610947"/>
            <a:ext cx="4478841" cy="2985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C:\Users\Антонина\Desktop\master-klass-po-izgotovleniyu-kukol-3-600x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97862" y="357674"/>
            <a:ext cx="4781939" cy="3187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Users\Антонина\Desktop\54287348_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25532">
            <a:off x="840275" y="905068"/>
            <a:ext cx="2475722" cy="1987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5150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8633" y="392086"/>
            <a:ext cx="4650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Неразлучники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8434" name="Picture 2" descr="C:\Users\Антонина\Desktop\110523622_0_53867_4c98271c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5305" y="1459074"/>
            <a:ext cx="3343469" cy="28586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Антонина\Desktop\600f05bf61c43fa78ebfb7a8539t--kukly-igrushki-kukla-obereg-nerazluchniki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161" y="3078075"/>
            <a:ext cx="4403481" cy="3407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3399" y="550707"/>
            <a:ext cx="37506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Пеленашка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9458" name="Picture 2" descr="C:\Users\Антонина\Desktop\detsad-10400-14630615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226" y="3713584"/>
            <a:ext cx="3142784" cy="2758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9" name="Picture 3" descr="C:\Users\Антонина\Desktop\16022914123164abc88ec7b376d192270da33b4c74da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40156" y="1614196"/>
            <a:ext cx="3983394" cy="2756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48167" y="709327"/>
            <a:ext cx="61772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Кубышка -Травница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482" name="Picture 2" descr="C:\Users\Антонина\Desktop\91a22cc35ba8e3fa741cddd2c24411c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8225" y="3546768"/>
            <a:ext cx="3911600" cy="2936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3" name="Picture 3" descr="C:\Users\Антонина\Desktop\dve-kukly-kubyshki-travnic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197" y="1922042"/>
            <a:ext cx="3745464" cy="3102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66624" y="410748"/>
            <a:ext cx="39197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Крупеничка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1507" name="Picture 3" descr="C:\Users\Антонина\Desktop\hq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3747" y="1268963"/>
            <a:ext cx="3219059" cy="2414294"/>
          </a:xfrm>
          <a:prstGeom prst="rect">
            <a:avLst/>
          </a:prstGeom>
          <a:noFill/>
        </p:spPr>
      </p:pic>
      <p:pic>
        <p:nvPicPr>
          <p:cNvPr id="21508" name="Picture 4" descr="C:\Users\Антонина\Desktop\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787" y="3536301"/>
            <a:ext cx="7308979" cy="30697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91979" y="457401"/>
            <a:ext cx="42655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Девка – Баба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2530" name="Picture 2" descr="C:\Users\Антонина\Desktop\23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004" y="3422001"/>
            <a:ext cx="3803780" cy="2852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1" name="Picture 3" descr="C:\Users\Антонина\Desktop\3a3542da1fd3fdfc207a22f60b84242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7772" y="1380931"/>
            <a:ext cx="4096647" cy="3074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</TotalTime>
  <Words>48</Words>
  <Application>Microsoft Office PowerPoint</Application>
  <PresentationFormat>Экран (4:3)</PresentationFormat>
  <Paragraphs>17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Antonina</cp:lastModifiedBy>
  <cp:revision>16</cp:revision>
  <dcterms:created xsi:type="dcterms:W3CDTF">2016-08-25T16:46:48Z</dcterms:created>
  <dcterms:modified xsi:type="dcterms:W3CDTF">2021-10-12T15:16:25Z</dcterms:modified>
</cp:coreProperties>
</file>