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2" r:id="rId1"/>
    <p:sldMasterId id="2147483673" r:id="rId2"/>
  </p:sldMasterIdLst>
  <p:notesMasterIdLst>
    <p:notesMasterId r:id="rId21"/>
  </p:notesMasterIdLst>
  <p:sldIdLst>
    <p:sldId id="256" r:id="rId3"/>
    <p:sldId id="257" r:id="rId4"/>
    <p:sldId id="258" r:id="rId5"/>
    <p:sldId id="259" r:id="rId6"/>
    <p:sldId id="296" r:id="rId7"/>
    <p:sldId id="297" r:id="rId8"/>
    <p:sldId id="260" r:id="rId9"/>
    <p:sldId id="261" r:id="rId10"/>
    <p:sldId id="262" r:id="rId11"/>
    <p:sldId id="265" r:id="rId12"/>
    <p:sldId id="266" r:id="rId13"/>
    <p:sldId id="269" r:id="rId14"/>
    <p:sldId id="298" r:id="rId15"/>
    <p:sldId id="299" r:id="rId16"/>
    <p:sldId id="272" r:id="rId17"/>
    <p:sldId id="277" r:id="rId18"/>
    <p:sldId id="276" r:id="rId19"/>
    <p:sldId id="278" r:id="rId20"/>
  </p:sldIdLst>
  <p:sldSz cx="9144000" cy="5143500" type="screen16x9"/>
  <p:notesSz cx="6858000" cy="9144000"/>
  <p:embeddedFontLst>
    <p:embeddedFont>
      <p:font typeface="Proxima Nova Semibold" panose="020B0604020202020204" charset="0"/>
      <p:regular r:id="rId22"/>
      <p:bold r:id="rId23"/>
      <p:boldItalic r:id="rId24"/>
    </p:embeddedFont>
    <p:embeddedFont>
      <p:font typeface="Proxima Nova" panose="020B0604020202020204" charset="0"/>
      <p:regular r:id="rId25"/>
      <p:bold r:id="rId26"/>
      <p:italic r:id="rId27"/>
      <p:boldItalic r:id="rId28"/>
    </p:embeddedFont>
    <p:embeddedFont>
      <p:font typeface="Lato Black" panose="020B0604020202020204" charset="0"/>
      <p:bold r:id="rId29"/>
      <p:boldItalic r:id="rId30"/>
    </p:embeddedFont>
    <p:embeddedFont>
      <p:font typeface="Bebas Neue" panose="020B0604020202020204" charset="0"/>
      <p:regular r:id="rId31"/>
    </p:embeddedFont>
    <p:embeddedFont>
      <p:font typeface="Raleway" panose="020B0604020202020204" charset="-52"/>
      <p:regular r:id="rId32"/>
      <p:bold r:id="rId33"/>
      <p:italic r:id="rId34"/>
      <p:boldItalic r:id="rId35"/>
    </p:embeddedFont>
    <p:embeddedFont>
      <p:font typeface="Lato" panose="020B0604020202020204" charset="0"/>
      <p:regular r:id="rId36"/>
      <p:bold r:id="rId37"/>
      <p:italic r:id="rId38"/>
      <p:boldItalic r:id="rId3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783A945-F9B7-4A88-981D-45CBA9B6DF5F}">
  <a:tblStyle styleId="{4783A945-F9B7-4A88-981D-45CBA9B6DF5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F922E2B-4F0A-45B5-8CB2-B2AC916D93ED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726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5.fntdata"/><Relationship Id="rId39" Type="http://schemas.openxmlformats.org/officeDocument/2006/relationships/font" Target="fonts/font18.fntdata"/><Relationship Id="rId21" Type="http://schemas.openxmlformats.org/officeDocument/2006/relationships/notesMaster" Target="notesMasters/notesMaster1.xml"/><Relationship Id="rId34" Type="http://schemas.openxmlformats.org/officeDocument/2006/relationships/font" Target="fonts/font13.fntdata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8.fntdata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font" Target="fonts/font16.fntdata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font" Target="fonts/font15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10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font" Target="fonts/font14.fntdata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38" Type="http://schemas.openxmlformats.org/officeDocument/2006/relationships/font" Target="fonts/font1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9150727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291876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Google Shape;752;g1ff18b49f31_1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3" name="Google Shape;753;g1ff18b49f31_1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343463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3" name="Google Shape;903;g1ff18b49f31_1_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4" name="Google Shape;904;g1ff18b49f31_1_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296421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0" name="Google Shape;1180;g204a4cecdb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1" name="Google Shape;1181;g204a4cecdb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286146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4" name="Google Shape;1174;g1ff18b49f31_1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5" name="Google Shape;1175;g1ff18b49f31_1_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834529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4" name="Google Shape;1174;g1ff18b49f31_1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5" name="Google Shape;1175;g1ff18b49f31_1_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265990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5" name="Google Shape;1225;g204a31f3634_0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6" name="Google Shape;1226;g204a31f3634_0_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340457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7" name="Google Shape;1797;g2763e323ee0_0_8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8" name="Google Shape;1798;g2763e323ee0_0_8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455963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3" name="Google Shape;1563;g2763e323ee0_0_8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4" name="Google Shape;1564;g2763e323ee0_0_8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498331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3" name="Google Shape;1803;g2763e323ee0_0_95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4" name="Google Shape;1804;g2763e323ee0_0_95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12130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g10fb8bc67f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7" name="Google Shape;557;g10fb8bc67f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74569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g275bbf0e4ac_2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6" name="Google Shape;566;g275bbf0e4ac_2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151354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g1125d80b419_0_2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9" name="Google Shape;589;g1125d80b419_0_2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789424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g1125d80b419_0_2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9" name="Google Shape;589;g1125d80b419_0_2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401024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g1125d80b419_0_2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9" name="Google Shape;589;g1125d80b419_0_2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613273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g13376c3136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6" name="Google Shape;596;g13376c3136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249361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" name="Google Shape;702;g110860aa57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3" name="Google Shape;703;g110860aa57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559590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Google Shape;711;g1125d80b419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2" name="Google Shape;712;g1125d80b419_0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720147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0" y="0"/>
            <a:ext cx="9144000" cy="5143425"/>
            <a:chOff x="0" y="0"/>
            <a:chExt cx="9144000" cy="5143425"/>
          </a:xfrm>
        </p:grpSpPr>
        <p:sp>
          <p:nvSpPr>
            <p:cNvPr id="10" name="Google Shape;10;p2"/>
            <p:cNvSpPr/>
            <p:nvPr/>
          </p:nvSpPr>
          <p:spPr>
            <a:xfrm>
              <a:off x="0" y="336400"/>
              <a:ext cx="1315200" cy="198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1" name="Google Shape;11;p2"/>
            <p:cNvGrpSpPr/>
            <p:nvPr/>
          </p:nvGrpSpPr>
          <p:grpSpPr>
            <a:xfrm>
              <a:off x="8743800" y="0"/>
              <a:ext cx="400200" cy="5143425"/>
              <a:chOff x="8743800" y="0"/>
              <a:chExt cx="400200" cy="5143425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8743800" y="2571750"/>
                <a:ext cx="400200" cy="1285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8743800" y="3857625"/>
                <a:ext cx="400200" cy="1285800"/>
              </a:xfrm>
              <a:prstGeom prst="rect">
                <a:avLst/>
              </a:prstGeom>
              <a:solidFill>
                <a:srgbClr val="252422">
                  <a:alpha val="201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14;p2"/>
              <p:cNvSpPr/>
              <p:nvPr/>
            </p:nvSpPr>
            <p:spPr>
              <a:xfrm>
                <a:off x="8743800" y="1285875"/>
                <a:ext cx="400200" cy="1285800"/>
              </a:xfrm>
              <a:prstGeom prst="rect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15;p2"/>
              <p:cNvSpPr/>
              <p:nvPr/>
            </p:nvSpPr>
            <p:spPr>
              <a:xfrm>
                <a:off x="8743800" y="0"/>
                <a:ext cx="400200" cy="12858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715175" y="690100"/>
            <a:ext cx="4485600" cy="1947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715100" y="2703050"/>
            <a:ext cx="2565300" cy="71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" name="Google Shape;93;p11"/>
          <p:cNvGrpSpPr/>
          <p:nvPr/>
        </p:nvGrpSpPr>
        <p:grpSpPr>
          <a:xfrm>
            <a:off x="0" y="0"/>
            <a:ext cx="9144000" cy="5143425"/>
            <a:chOff x="0" y="0"/>
            <a:chExt cx="9144000" cy="5143425"/>
          </a:xfrm>
        </p:grpSpPr>
        <p:sp>
          <p:nvSpPr>
            <p:cNvPr id="94" name="Google Shape;94;p11"/>
            <p:cNvSpPr/>
            <p:nvPr/>
          </p:nvSpPr>
          <p:spPr>
            <a:xfrm>
              <a:off x="7828800" y="336400"/>
              <a:ext cx="1315200" cy="198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5" name="Google Shape;95;p11"/>
            <p:cNvGrpSpPr/>
            <p:nvPr/>
          </p:nvGrpSpPr>
          <p:grpSpPr>
            <a:xfrm>
              <a:off x="0" y="0"/>
              <a:ext cx="400200" cy="5143425"/>
              <a:chOff x="8743800" y="0"/>
              <a:chExt cx="400200" cy="5143425"/>
            </a:xfrm>
          </p:grpSpPr>
          <p:sp>
            <p:nvSpPr>
              <p:cNvPr id="96" name="Google Shape;96;p11"/>
              <p:cNvSpPr/>
              <p:nvPr/>
            </p:nvSpPr>
            <p:spPr>
              <a:xfrm>
                <a:off x="8743800" y="2571750"/>
                <a:ext cx="400200" cy="1285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97;p11"/>
              <p:cNvSpPr/>
              <p:nvPr/>
            </p:nvSpPr>
            <p:spPr>
              <a:xfrm>
                <a:off x="8743800" y="3857625"/>
                <a:ext cx="400200" cy="1285800"/>
              </a:xfrm>
              <a:prstGeom prst="rect">
                <a:avLst/>
              </a:prstGeom>
              <a:solidFill>
                <a:srgbClr val="252422">
                  <a:alpha val="201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" name="Google Shape;98;p11"/>
              <p:cNvSpPr/>
              <p:nvPr/>
            </p:nvSpPr>
            <p:spPr>
              <a:xfrm>
                <a:off x="8743800" y="1285875"/>
                <a:ext cx="400200" cy="1285800"/>
              </a:xfrm>
              <a:prstGeom prst="rect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99;p11"/>
              <p:cNvSpPr/>
              <p:nvPr/>
            </p:nvSpPr>
            <p:spPr>
              <a:xfrm>
                <a:off x="8743800" y="0"/>
                <a:ext cx="400200" cy="12858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00" name="Google Shape;100;p11"/>
          <p:cNvSpPr txBox="1">
            <a:spLocks noGrp="1"/>
          </p:cNvSpPr>
          <p:nvPr>
            <p:ph type="title" hasCustomPrompt="1"/>
          </p:nvPr>
        </p:nvSpPr>
        <p:spPr>
          <a:xfrm>
            <a:off x="715100" y="1740275"/>
            <a:ext cx="4053300" cy="101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6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101" name="Google Shape;101;p11"/>
          <p:cNvSpPr txBox="1">
            <a:spLocks noGrp="1"/>
          </p:cNvSpPr>
          <p:nvPr>
            <p:ph type="subTitle" idx="1"/>
          </p:nvPr>
        </p:nvSpPr>
        <p:spPr>
          <a:xfrm>
            <a:off x="715100" y="2945425"/>
            <a:ext cx="4053300" cy="45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Google Shape;104;p13"/>
          <p:cNvGrpSpPr/>
          <p:nvPr/>
        </p:nvGrpSpPr>
        <p:grpSpPr>
          <a:xfrm>
            <a:off x="-3" y="336400"/>
            <a:ext cx="9144003" cy="4807100"/>
            <a:chOff x="-3" y="336400"/>
            <a:chExt cx="9144003" cy="4807100"/>
          </a:xfrm>
        </p:grpSpPr>
        <p:grpSp>
          <p:nvGrpSpPr>
            <p:cNvPr id="105" name="Google Shape;105;p13"/>
            <p:cNvGrpSpPr/>
            <p:nvPr/>
          </p:nvGrpSpPr>
          <p:grpSpPr>
            <a:xfrm>
              <a:off x="-3" y="4743300"/>
              <a:ext cx="9144003" cy="400200"/>
              <a:chOff x="-3" y="4743300"/>
              <a:chExt cx="9144003" cy="400200"/>
            </a:xfrm>
          </p:grpSpPr>
          <p:sp>
            <p:nvSpPr>
              <p:cNvPr id="106" name="Google Shape;106;p13"/>
              <p:cNvSpPr/>
              <p:nvPr/>
            </p:nvSpPr>
            <p:spPr>
              <a:xfrm rot="5400000">
                <a:off x="7800900" y="3800400"/>
                <a:ext cx="400200" cy="2286000"/>
              </a:xfrm>
              <a:prstGeom prst="rect">
                <a:avLst/>
              </a:prstGeom>
              <a:solidFill>
                <a:srgbClr val="252422">
                  <a:alpha val="201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" name="Google Shape;107;p13"/>
              <p:cNvSpPr/>
              <p:nvPr/>
            </p:nvSpPr>
            <p:spPr>
              <a:xfrm rot="5400000">
                <a:off x="5514892" y="3800400"/>
                <a:ext cx="400200" cy="2286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" name="Google Shape;108;p13"/>
              <p:cNvSpPr/>
              <p:nvPr/>
            </p:nvSpPr>
            <p:spPr>
              <a:xfrm rot="5400000">
                <a:off x="3228906" y="3800400"/>
                <a:ext cx="400200" cy="2286000"/>
              </a:xfrm>
              <a:prstGeom prst="rect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" name="Google Shape;109;p13"/>
              <p:cNvSpPr/>
              <p:nvPr/>
            </p:nvSpPr>
            <p:spPr>
              <a:xfrm rot="5400000">
                <a:off x="942897" y="3800400"/>
                <a:ext cx="400200" cy="22860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10" name="Google Shape;110;p13"/>
            <p:cNvSpPr/>
            <p:nvPr/>
          </p:nvSpPr>
          <p:spPr>
            <a:xfrm>
              <a:off x="7828800" y="336400"/>
              <a:ext cx="1315200" cy="198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1" name="Google Shape;111;p13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13"/>
          <p:cNvSpPr txBox="1">
            <a:spLocks noGrp="1"/>
          </p:cNvSpPr>
          <p:nvPr>
            <p:ph type="title" idx="2" hasCustomPrompt="1"/>
          </p:nvPr>
        </p:nvSpPr>
        <p:spPr>
          <a:xfrm>
            <a:off x="719975" y="1480883"/>
            <a:ext cx="734700" cy="44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3" name="Google Shape;113;p13"/>
          <p:cNvSpPr txBox="1">
            <a:spLocks noGrp="1"/>
          </p:cNvSpPr>
          <p:nvPr>
            <p:ph type="title" idx="3" hasCustomPrompt="1"/>
          </p:nvPr>
        </p:nvSpPr>
        <p:spPr>
          <a:xfrm>
            <a:off x="719975" y="2990491"/>
            <a:ext cx="734700" cy="44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4" name="Google Shape;114;p13"/>
          <p:cNvSpPr txBox="1">
            <a:spLocks noGrp="1"/>
          </p:cNvSpPr>
          <p:nvPr>
            <p:ph type="title" idx="4" hasCustomPrompt="1"/>
          </p:nvPr>
        </p:nvSpPr>
        <p:spPr>
          <a:xfrm>
            <a:off x="3419250" y="1480883"/>
            <a:ext cx="734700" cy="44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5" name="Google Shape;115;p13"/>
          <p:cNvSpPr txBox="1">
            <a:spLocks noGrp="1"/>
          </p:cNvSpPr>
          <p:nvPr>
            <p:ph type="title" idx="5" hasCustomPrompt="1"/>
          </p:nvPr>
        </p:nvSpPr>
        <p:spPr>
          <a:xfrm>
            <a:off x="3419250" y="2990491"/>
            <a:ext cx="734700" cy="44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6" name="Google Shape;116;p13"/>
          <p:cNvSpPr txBox="1">
            <a:spLocks noGrp="1"/>
          </p:cNvSpPr>
          <p:nvPr>
            <p:ph type="title" idx="6" hasCustomPrompt="1"/>
          </p:nvPr>
        </p:nvSpPr>
        <p:spPr>
          <a:xfrm>
            <a:off x="6118525" y="1480883"/>
            <a:ext cx="734700" cy="44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7" name="Google Shape;117;p13"/>
          <p:cNvSpPr txBox="1">
            <a:spLocks noGrp="1"/>
          </p:cNvSpPr>
          <p:nvPr>
            <p:ph type="title" idx="7" hasCustomPrompt="1"/>
          </p:nvPr>
        </p:nvSpPr>
        <p:spPr>
          <a:xfrm>
            <a:off x="6118525" y="2990491"/>
            <a:ext cx="734700" cy="44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8" name="Google Shape;118;p13"/>
          <p:cNvSpPr txBox="1">
            <a:spLocks noGrp="1"/>
          </p:cNvSpPr>
          <p:nvPr>
            <p:ph type="subTitle" idx="1"/>
          </p:nvPr>
        </p:nvSpPr>
        <p:spPr>
          <a:xfrm>
            <a:off x="719975" y="2210263"/>
            <a:ext cx="2305500" cy="45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19" name="Google Shape;119;p13"/>
          <p:cNvSpPr txBox="1">
            <a:spLocks noGrp="1"/>
          </p:cNvSpPr>
          <p:nvPr>
            <p:ph type="subTitle" idx="8"/>
          </p:nvPr>
        </p:nvSpPr>
        <p:spPr>
          <a:xfrm>
            <a:off x="3419250" y="2210263"/>
            <a:ext cx="2305500" cy="45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20" name="Google Shape;120;p13"/>
          <p:cNvSpPr txBox="1">
            <a:spLocks noGrp="1"/>
          </p:cNvSpPr>
          <p:nvPr>
            <p:ph type="subTitle" idx="9"/>
          </p:nvPr>
        </p:nvSpPr>
        <p:spPr>
          <a:xfrm>
            <a:off x="6118525" y="2210263"/>
            <a:ext cx="2305500" cy="45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21" name="Google Shape;121;p13"/>
          <p:cNvSpPr txBox="1">
            <a:spLocks noGrp="1"/>
          </p:cNvSpPr>
          <p:nvPr>
            <p:ph type="subTitle" idx="13"/>
          </p:nvPr>
        </p:nvSpPr>
        <p:spPr>
          <a:xfrm>
            <a:off x="719975" y="3720050"/>
            <a:ext cx="2305500" cy="45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22" name="Google Shape;122;p13"/>
          <p:cNvSpPr txBox="1">
            <a:spLocks noGrp="1"/>
          </p:cNvSpPr>
          <p:nvPr>
            <p:ph type="subTitle" idx="14"/>
          </p:nvPr>
        </p:nvSpPr>
        <p:spPr>
          <a:xfrm>
            <a:off x="3419250" y="3720050"/>
            <a:ext cx="2305500" cy="45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23" name="Google Shape;123;p13"/>
          <p:cNvSpPr txBox="1">
            <a:spLocks noGrp="1"/>
          </p:cNvSpPr>
          <p:nvPr>
            <p:ph type="subTitle" idx="15"/>
          </p:nvPr>
        </p:nvSpPr>
        <p:spPr>
          <a:xfrm>
            <a:off x="6118525" y="3720050"/>
            <a:ext cx="2305500" cy="45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_ONLY_1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126" name="Google Shape;126;p14"/>
          <p:cNvGrpSpPr/>
          <p:nvPr/>
        </p:nvGrpSpPr>
        <p:grpSpPr>
          <a:xfrm>
            <a:off x="0" y="0"/>
            <a:ext cx="9144000" cy="5143425"/>
            <a:chOff x="0" y="0"/>
            <a:chExt cx="9144000" cy="5143425"/>
          </a:xfrm>
        </p:grpSpPr>
        <p:sp>
          <p:nvSpPr>
            <p:cNvPr id="127" name="Google Shape;127;p14"/>
            <p:cNvSpPr/>
            <p:nvPr/>
          </p:nvSpPr>
          <p:spPr>
            <a:xfrm>
              <a:off x="7828800" y="336400"/>
              <a:ext cx="1315200" cy="198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28" name="Google Shape;128;p14"/>
            <p:cNvGrpSpPr/>
            <p:nvPr/>
          </p:nvGrpSpPr>
          <p:grpSpPr>
            <a:xfrm>
              <a:off x="0" y="0"/>
              <a:ext cx="400200" cy="5143425"/>
              <a:chOff x="8743800" y="0"/>
              <a:chExt cx="400200" cy="5143425"/>
            </a:xfrm>
          </p:grpSpPr>
          <p:sp>
            <p:nvSpPr>
              <p:cNvPr id="129" name="Google Shape;129;p14"/>
              <p:cNvSpPr/>
              <p:nvPr/>
            </p:nvSpPr>
            <p:spPr>
              <a:xfrm>
                <a:off x="8743800" y="2571750"/>
                <a:ext cx="400200" cy="1285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" name="Google Shape;130;p14"/>
              <p:cNvSpPr/>
              <p:nvPr/>
            </p:nvSpPr>
            <p:spPr>
              <a:xfrm>
                <a:off x="8743800" y="3857625"/>
                <a:ext cx="400200" cy="1285800"/>
              </a:xfrm>
              <a:prstGeom prst="rect">
                <a:avLst/>
              </a:prstGeom>
              <a:solidFill>
                <a:srgbClr val="252422">
                  <a:alpha val="201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" name="Google Shape;131;p14"/>
              <p:cNvSpPr/>
              <p:nvPr/>
            </p:nvSpPr>
            <p:spPr>
              <a:xfrm>
                <a:off x="8743800" y="1285875"/>
                <a:ext cx="400200" cy="1285800"/>
              </a:xfrm>
              <a:prstGeom prst="rect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" name="Google Shape;132;p14"/>
              <p:cNvSpPr/>
              <p:nvPr/>
            </p:nvSpPr>
            <p:spPr>
              <a:xfrm>
                <a:off x="8743800" y="0"/>
                <a:ext cx="400200" cy="12858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" name="Google Shape;134;p15"/>
          <p:cNvGrpSpPr/>
          <p:nvPr/>
        </p:nvGrpSpPr>
        <p:grpSpPr>
          <a:xfrm>
            <a:off x="0" y="0"/>
            <a:ext cx="9144000" cy="5143425"/>
            <a:chOff x="0" y="0"/>
            <a:chExt cx="9144000" cy="5143425"/>
          </a:xfrm>
        </p:grpSpPr>
        <p:sp>
          <p:nvSpPr>
            <p:cNvPr id="135" name="Google Shape;135;p15"/>
            <p:cNvSpPr/>
            <p:nvPr/>
          </p:nvSpPr>
          <p:spPr>
            <a:xfrm>
              <a:off x="0" y="4608500"/>
              <a:ext cx="1315200" cy="198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36" name="Google Shape;136;p15"/>
            <p:cNvGrpSpPr/>
            <p:nvPr/>
          </p:nvGrpSpPr>
          <p:grpSpPr>
            <a:xfrm>
              <a:off x="8743800" y="0"/>
              <a:ext cx="400200" cy="5143425"/>
              <a:chOff x="8743800" y="0"/>
              <a:chExt cx="400200" cy="5143425"/>
            </a:xfrm>
          </p:grpSpPr>
          <p:sp>
            <p:nvSpPr>
              <p:cNvPr id="137" name="Google Shape;137;p15"/>
              <p:cNvSpPr/>
              <p:nvPr/>
            </p:nvSpPr>
            <p:spPr>
              <a:xfrm>
                <a:off x="8743800" y="2571750"/>
                <a:ext cx="400200" cy="1285800"/>
              </a:xfrm>
              <a:prstGeom prst="rect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" name="Google Shape;138;p15"/>
              <p:cNvSpPr/>
              <p:nvPr/>
            </p:nvSpPr>
            <p:spPr>
              <a:xfrm>
                <a:off x="8743800" y="3857625"/>
                <a:ext cx="400200" cy="1285800"/>
              </a:xfrm>
              <a:prstGeom prst="rect">
                <a:avLst/>
              </a:prstGeom>
              <a:solidFill>
                <a:srgbClr val="252422">
                  <a:alpha val="201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" name="Google Shape;139;p15"/>
              <p:cNvSpPr/>
              <p:nvPr/>
            </p:nvSpPr>
            <p:spPr>
              <a:xfrm>
                <a:off x="8743800" y="1285875"/>
                <a:ext cx="400200" cy="1285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" name="Google Shape;140;p15"/>
              <p:cNvSpPr/>
              <p:nvPr/>
            </p:nvSpPr>
            <p:spPr>
              <a:xfrm>
                <a:off x="8743800" y="0"/>
                <a:ext cx="400200" cy="12858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41" name="Google Shape;141;p15"/>
          <p:cNvSpPr txBox="1">
            <a:spLocks noGrp="1"/>
          </p:cNvSpPr>
          <p:nvPr>
            <p:ph type="subTitle" idx="1"/>
          </p:nvPr>
        </p:nvSpPr>
        <p:spPr>
          <a:xfrm>
            <a:off x="4321700" y="2233300"/>
            <a:ext cx="4107300" cy="189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lphaLcPeriod"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romanLcPeriod"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lphaLcPeriod"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romanLcPeriod"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lphaLcPeriod"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romanLcPeriod"/>
              <a:defRPr sz="1600"/>
            </a:lvl9pPr>
          </a:lstStyle>
          <a:p>
            <a:endParaRPr/>
          </a:p>
        </p:txBody>
      </p:sp>
      <p:sp>
        <p:nvSpPr>
          <p:cNvPr id="142" name="Google Shape;142;p15"/>
          <p:cNvSpPr txBox="1">
            <a:spLocks noGrp="1"/>
          </p:cNvSpPr>
          <p:nvPr>
            <p:ph type="title"/>
          </p:nvPr>
        </p:nvSpPr>
        <p:spPr>
          <a:xfrm>
            <a:off x="4321700" y="1435550"/>
            <a:ext cx="41073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1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" name="Google Shape;144;p16"/>
          <p:cNvGrpSpPr/>
          <p:nvPr/>
        </p:nvGrpSpPr>
        <p:grpSpPr>
          <a:xfrm>
            <a:off x="-3" y="336400"/>
            <a:ext cx="9144003" cy="4807100"/>
            <a:chOff x="-3" y="336400"/>
            <a:chExt cx="9144003" cy="4807100"/>
          </a:xfrm>
        </p:grpSpPr>
        <p:grpSp>
          <p:nvGrpSpPr>
            <p:cNvPr id="145" name="Google Shape;145;p16"/>
            <p:cNvGrpSpPr/>
            <p:nvPr/>
          </p:nvGrpSpPr>
          <p:grpSpPr>
            <a:xfrm>
              <a:off x="-3" y="4743300"/>
              <a:ext cx="9144003" cy="400200"/>
              <a:chOff x="-3" y="4743300"/>
              <a:chExt cx="9144003" cy="400200"/>
            </a:xfrm>
          </p:grpSpPr>
          <p:sp>
            <p:nvSpPr>
              <p:cNvPr id="146" name="Google Shape;146;p16"/>
              <p:cNvSpPr/>
              <p:nvPr/>
            </p:nvSpPr>
            <p:spPr>
              <a:xfrm rot="5400000">
                <a:off x="7800900" y="3800400"/>
                <a:ext cx="400200" cy="22860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" name="Google Shape;147;p16"/>
              <p:cNvSpPr/>
              <p:nvPr/>
            </p:nvSpPr>
            <p:spPr>
              <a:xfrm rot="5400000">
                <a:off x="5514892" y="3800400"/>
                <a:ext cx="400200" cy="2286000"/>
              </a:xfrm>
              <a:prstGeom prst="rect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" name="Google Shape;148;p16"/>
              <p:cNvSpPr/>
              <p:nvPr/>
            </p:nvSpPr>
            <p:spPr>
              <a:xfrm rot="5400000">
                <a:off x="3228906" y="3800400"/>
                <a:ext cx="400200" cy="2286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" name="Google Shape;149;p16"/>
              <p:cNvSpPr/>
              <p:nvPr/>
            </p:nvSpPr>
            <p:spPr>
              <a:xfrm rot="5400000">
                <a:off x="942897" y="3800400"/>
                <a:ext cx="400200" cy="2286000"/>
              </a:xfrm>
              <a:prstGeom prst="rect">
                <a:avLst/>
              </a:prstGeom>
              <a:solidFill>
                <a:srgbClr val="252422">
                  <a:alpha val="201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50" name="Google Shape;150;p16"/>
            <p:cNvSpPr/>
            <p:nvPr/>
          </p:nvSpPr>
          <p:spPr>
            <a:xfrm>
              <a:off x="7828800" y="336400"/>
              <a:ext cx="1315200" cy="198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1" name="Google Shape;151;p1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16"/>
          <p:cNvSpPr txBox="1">
            <a:spLocks noGrp="1"/>
          </p:cNvSpPr>
          <p:nvPr>
            <p:ph type="body" idx="1"/>
          </p:nvPr>
        </p:nvSpPr>
        <p:spPr>
          <a:xfrm>
            <a:off x="720000" y="1102675"/>
            <a:ext cx="4255500" cy="244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3434"/>
              </a:buClr>
              <a:buSzPts val="1200"/>
              <a:buFont typeface="Didact Gothic"/>
              <a:buChar char="●"/>
              <a:defRPr/>
            </a:lvl1pPr>
            <a:lvl2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434"/>
              </a:buClr>
              <a:buSzPts val="1400"/>
              <a:buFont typeface="Didact Gothic"/>
              <a:buChar char="◻"/>
              <a:defRPr/>
            </a:lvl2pPr>
            <a:lvl3pPr marL="1371600" lvl="2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434"/>
              </a:buClr>
              <a:buSzPts val="1400"/>
              <a:buFont typeface="Didact Gothic"/>
              <a:buChar char="■"/>
              <a:defRPr/>
            </a:lvl3pPr>
            <a:lvl4pPr marL="1828800" lvl="3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434"/>
              </a:buClr>
              <a:buSzPts val="1400"/>
              <a:buFont typeface="Didact Gothic"/>
              <a:buChar char="●"/>
              <a:defRPr/>
            </a:lvl4pPr>
            <a:lvl5pPr marL="2286000" lvl="4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434"/>
              </a:buClr>
              <a:buSzPts val="1400"/>
              <a:buFont typeface="Didact Gothic"/>
              <a:buChar char="○"/>
              <a:defRPr/>
            </a:lvl5pPr>
            <a:lvl6pPr marL="2743200" lvl="5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434"/>
              </a:buClr>
              <a:buSzPts val="1400"/>
              <a:buFont typeface="Didact Gothic"/>
              <a:buChar char="■"/>
              <a:defRPr/>
            </a:lvl6pPr>
            <a:lvl7pPr marL="3200400" lvl="6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434"/>
              </a:buClr>
              <a:buSzPts val="1400"/>
              <a:buFont typeface="Didact Gothic"/>
              <a:buChar char="●"/>
              <a:defRPr/>
            </a:lvl7pPr>
            <a:lvl8pPr marL="3657600" lvl="7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434"/>
              </a:buClr>
              <a:buSzPts val="1400"/>
              <a:buFont typeface="Didact Gothic"/>
              <a:buChar char="○"/>
              <a:defRPr/>
            </a:lvl8pPr>
            <a:lvl9pPr marL="4114800" lvl="8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434"/>
              </a:buClr>
              <a:buSzPts val="1400"/>
              <a:buFont typeface="Didact Gothic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BLANK_1_1_1_2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17"/>
          <p:cNvSpPr txBox="1">
            <a:spLocks noGrp="1"/>
          </p:cNvSpPr>
          <p:nvPr>
            <p:ph type="subTitle" idx="1"/>
          </p:nvPr>
        </p:nvSpPr>
        <p:spPr>
          <a:xfrm>
            <a:off x="867373" y="2109730"/>
            <a:ext cx="2180400" cy="418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56" name="Google Shape;156;p17"/>
          <p:cNvSpPr txBox="1">
            <a:spLocks noGrp="1"/>
          </p:cNvSpPr>
          <p:nvPr>
            <p:ph type="subTitle" idx="2"/>
          </p:nvPr>
        </p:nvSpPr>
        <p:spPr>
          <a:xfrm>
            <a:off x="867375" y="2578100"/>
            <a:ext cx="2180400" cy="9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17"/>
          <p:cNvSpPr txBox="1">
            <a:spLocks noGrp="1"/>
          </p:cNvSpPr>
          <p:nvPr>
            <p:ph type="subTitle" idx="3"/>
          </p:nvPr>
        </p:nvSpPr>
        <p:spPr>
          <a:xfrm>
            <a:off x="3481788" y="2578100"/>
            <a:ext cx="2180400" cy="9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17"/>
          <p:cNvSpPr txBox="1">
            <a:spLocks noGrp="1"/>
          </p:cNvSpPr>
          <p:nvPr>
            <p:ph type="subTitle" idx="4"/>
          </p:nvPr>
        </p:nvSpPr>
        <p:spPr>
          <a:xfrm>
            <a:off x="6096226" y="2578100"/>
            <a:ext cx="2180400" cy="9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17"/>
          <p:cNvSpPr txBox="1">
            <a:spLocks noGrp="1"/>
          </p:cNvSpPr>
          <p:nvPr>
            <p:ph type="subTitle" idx="5"/>
          </p:nvPr>
        </p:nvSpPr>
        <p:spPr>
          <a:xfrm>
            <a:off x="3481788" y="2109730"/>
            <a:ext cx="2180400" cy="418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60" name="Google Shape;160;p17"/>
          <p:cNvSpPr txBox="1">
            <a:spLocks noGrp="1"/>
          </p:cNvSpPr>
          <p:nvPr>
            <p:ph type="subTitle" idx="6"/>
          </p:nvPr>
        </p:nvSpPr>
        <p:spPr>
          <a:xfrm>
            <a:off x="6096227" y="2109730"/>
            <a:ext cx="2180400" cy="418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grpSp>
        <p:nvGrpSpPr>
          <p:cNvPr id="161" name="Google Shape;161;p17"/>
          <p:cNvGrpSpPr/>
          <p:nvPr/>
        </p:nvGrpSpPr>
        <p:grpSpPr>
          <a:xfrm>
            <a:off x="-3" y="336400"/>
            <a:ext cx="9144003" cy="4807100"/>
            <a:chOff x="-3" y="336400"/>
            <a:chExt cx="9144003" cy="4807100"/>
          </a:xfrm>
        </p:grpSpPr>
        <p:grpSp>
          <p:nvGrpSpPr>
            <p:cNvPr id="162" name="Google Shape;162;p17"/>
            <p:cNvGrpSpPr/>
            <p:nvPr/>
          </p:nvGrpSpPr>
          <p:grpSpPr>
            <a:xfrm>
              <a:off x="-3" y="4743300"/>
              <a:ext cx="9144003" cy="400200"/>
              <a:chOff x="-3" y="4743300"/>
              <a:chExt cx="9144003" cy="400200"/>
            </a:xfrm>
          </p:grpSpPr>
          <p:sp>
            <p:nvSpPr>
              <p:cNvPr id="163" name="Google Shape;163;p17"/>
              <p:cNvSpPr/>
              <p:nvPr/>
            </p:nvSpPr>
            <p:spPr>
              <a:xfrm rot="5400000">
                <a:off x="7800900" y="3800400"/>
                <a:ext cx="400200" cy="2286000"/>
              </a:xfrm>
              <a:prstGeom prst="rect">
                <a:avLst/>
              </a:prstGeom>
              <a:solidFill>
                <a:srgbClr val="252422">
                  <a:alpha val="201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" name="Google Shape;164;p17"/>
              <p:cNvSpPr/>
              <p:nvPr/>
            </p:nvSpPr>
            <p:spPr>
              <a:xfrm rot="5400000">
                <a:off x="5514892" y="3800400"/>
                <a:ext cx="400200" cy="2286000"/>
              </a:xfrm>
              <a:prstGeom prst="rect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" name="Google Shape;165;p17"/>
              <p:cNvSpPr/>
              <p:nvPr/>
            </p:nvSpPr>
            <p:spPr>
              <a:xfrm rot="5400000">
                <a:off x="3228906" y="3800400"/>
                <a:ext cx="400200" cy="2286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" name="Google Shape;166;p17"/>
              <p:cNvSpPr/>
              <p:nvPr/>
            </p:nvSpPr>
            <p:spPr>
              <a:xfrm rot="5400000">
                <a:off x="942897" y="3800400"/>
                <a:ext cx="400200" cy="22860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67" name="Google Shape;167;p17"/>
            <p:cNvSpPr/>
            <p:nvPr/>
          </p:nvSpPr>
          <p:spPr>
            <a:xfrm>
              <a:off x="7828800" y="336400"/>
              <a:ext cx="1315200" cy="198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BLANK_1_1_1_1_1_1"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7" name="Google Shape;207;p20"/>
          <p:cNvGrpSpPr/>
          <p:nvPr/>
        </p:nvGrpSpPr>
        <p:grpSpPr>
          <a:xfrm>
            <a:off x="0" y="0"/>
            <a:ext cx="9144000" cy="5143425"/>
            <a:chOff x="0" y="0"/>
            <a:chExt cx="9144000" cy="5143425"/>
          </a:xfrm>
        </p:grpSpPr>
        <p:sp>
          <p:nvSpPr>
            <p:cNvPr id="208" name="Google Shape;208;p20"/>
            <p:cNvSpPr/>
            <p:nvPr/>
          </p:nvSpPr>
          <p:spPr>
            <a:xfrm>
              <a:off x="0" y="336400"/>
              <a:ext cx="1315200" cy="198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09" name="Google Shape;209;p20"/>
            <p:cNvGrpSpPr/>
            <p:nvPr/>
          </p:nvGrpSpPr>
          <p:grpSpPr>
            <a:xfrm>
              <a:off x="8743800" y="0"/>
              <a:ext cx="400200" cy="5143425"/>
              <a:chOff x="8743800" y="0"/>
              <a:chExt cx="400200" cy="5143425"/>
            </a:xfrm>
          </p:grpSpPr>
          <p:sp>
            <p:nvSpPr>
              <p:cNvPr id="210" name="Google Shape;210;p20"/>
              <p:cNvSpPr/>
              <p:nvPr/>
            </p:nvSpPr>
            <p:spPr>
              <a:xfrm>
                <a:off x="8743800" y="2571750"/>
                <a:ext cx="400200" cy="1285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" name="Google Shape;211;p20"/>
              <p:cNvSpPr/>
              <p:nvPr/>
            </p:nvSpPr>
            <p:spPr>
              <a:xfrm>
                <a:off x="8743800" y="3857625"/>
                <a:ext cx="400200" cy="1285800"/>
              </a:xfrm>
              <a:prstGeom prst="rect">
                <a:avLst/>
              </a:prstGeom>
              <a:solidFill>
                <a:srgbClr val="252422">
                  <a:alpha val="201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" name="Google Shape;212;p20"/>
              <p:cNvSpPr/>
              <p:nvPr/>
            </p:nvSpPr>
            <p:spPr>
              <a:xfrm>
                <a:off x="8743800" y="1285875"/>
                <a:ext cx="400200" cy="1285800"/>
              </a:xfrm>
              <a:prstGeom prst="rect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" name="Google Shape;213;p20"/>
              <p:cNvSpPr/>
              <p:nvPr/>
            </p:nvSpPr>
            <p:spPr>
              <a:xfrm>
                <a:off x="8743800" y="0"/>
                <a:ext cx="400200" cy="12858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14" name="Google Shape;214;p20"/>
          <p:cNvSpPr txBox="1">
            <a:spLocks noGrp="1"/>
          </p:cNvSpPr>
          <p:nvPr>
            <p:ph type="title" hasCustomPrompt="1"/>
          </p:nvPr>
        </p:nvSpPr>
        <p:spPr>
          <a:xfrm>
            <a:off x="3347425" y="535000"/>
            <a:ext cx="5081400" cy="82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62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215" name="Google Shape;215;p20"/>
          <p:cNvSpPr txBox="1">
            <a:spLocks noGrp="1"/>
          </p:cNvSpPr>
          <p:nvPr>
            <p:ph type="subTitle" idx="1"/>
          </p:nvPr>
        </p:nvSpPr>
        <p:spPr>
          <a:xfrm>
            <a:off x="3347425" y="1336700"/>
            <a:ext cx="5081400" cy="38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16" name="Google Shape;216;p20"/>
          <p:cNvSpPr txBox="1">
            <a:spLocks noGrp="1"/>
          </p:cNvSpPr>
          <p:nvPr>
            <p:ph type="title" idx="2" hasCustomPrompt="1"/>
          </p:nvPr>
        </p:nvSpPr>
        <p:spPr>
          <a:xfrm>
            <a:off x="3347425" y="1980250"/>
            <a:ext cx="5081400" cy="82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62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217" name="Google Shape;217;p20"/>
          <p:cNvSpPr txBox="1">
            <a:spLocks noGrp="1"/>
          </p:cNvSpPr>
          <p:nvPr>
            <p:ph type="subTitle" idx="3"/>
          </p:nvPr>
        </p:nvSpPr>
        <p:spPr>
          <a:xfrm>
            <a:off x="3347425" y="2781950"/>
            <a:ext cx="5081400" cy="38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18" name="Google Shape;218;p20"/>
          <p:cNvSpPr txBox="1">
            <a:spLocks noGrp="1"/>
          </p:cNvSpPr>
          <p:nvPr>
            <p:ph type="title" idx="4" hasCustomPrompt="1"/>
          </p:nvPr>
        </p:nvSpPr>
        <p:spPr>
          <a:xfrm>
            <a:off x="3347425" y="3425499"/>
            <a:ext cx="5081400" cy="82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62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219" name="Google Shape;219;p20"/>
          <p:cNvSpPr txBox="1">
            <a:spLocks noGrp="1"/>
          </p:cNvSpPr>
          <p:nvPr>
            <p:ph type="subTitle" idx="5"/>
          </p:nvPr>
        </p:nvSpPr>
        <p:spPr>
          <a:xfrm>
            <a:off x="3347425" y="4227200"/>
            <a:ext cx="5081400" cy="38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2" name="Google Shape;232;p22"/>
          <p:cNvGrpSpPr/>
          <p:nvPr/>
        </p:nvGrpSpPr>
        <p:grpSpPr>
          <a:xfrm>
            <a:off x="0" y="0"/>
            <a:ext cx="9144000" cy="5143425"/>
            <a:chOff x="0" y="0"/>
            <a:chExt cx="9144000" cy="5143425"/>
          </a:xfrm>
        </p:grpSpPr>
        <p:sp>
          <p:nvSpPr>
            <p:cNvPr id="233" name="Google Shape;233;p22"/>
            <p:cNvSpPr/>
            <p:nvPr/>
          </p:nvSpPr>
          <p:spPr>
            <a:xfrm>
              <a:off x="7828800" y="336400"/>
              <a:ext cx="1315200" cy="198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34" name="Google Shape;234;p22"/>
            <p:cNvGrpSpPr/>
            <p:nvPr/>
          </p:nvGrpSpPr>
          <p:grpSpPr>
            <a:xfrm>
              <a:off x="0" y="0"/>
              <a:ext cx="400200" cy="5143425"/>
              <a:chOff x="8743800" y="0"/>
              <a:chExt cx="400200" cy="5143425"/>
            </a:xfrm>
          </p:grpSpPr>
          <p:sp>
            <p:nvSpPr>
              <p:cNvPr id="235" name="Google Shape;235;p22"/>
              <p:cNvSpPr/>
              <p:nvPr/>
            </p:nvSpPr>
            <p:spPr>
              <a:xfrm>
                <a:off x="8743800" y="2571750"/>
                <a:ext cx="400200" cy="1285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" name="Google Shape;236;p22"/>
              <p:cNvSpPr/>
              <p:nvPr/>
            </p:nvSpPr>
            <p:spPr>
              <a:xfrm>
                <a:off x="8743800" y="3857625"/>
                <a:ext cx="400200" cy="1285800"/>
              </a:xfrm>
              <a:prstGeom prst="rect">
                <a:avLst/>
              </a:prstGeom>
              <a:solidFill>
                <a:srgbClr val="252422">
                  <a:alpha val="201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" name="Google Shape;237;p22"/>
              <p:cNvSpPr/>
              <p:nvPr/>
            </p:nvSpPr>
            <p:spPr>
              <a:xfrm>
                <a:off x="8743800" y="1285875"/>
                <a:ext cx="400200" cy="1285800"/>
              </a:xfrm>
              <a:prstGeom prst="rect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" name="Google Shape;238;p22"/>
              <p:cNvSpPr/>
              <p:nvPr/>
            </p:nvSpPr>
            <p:spPr>
              <a:xfrm>
                <a:off x="8743800" y="0"/>
                <a:ext cx="400200" cy="12858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"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0" name="Google Shape;240;p23"/>
          <p:cNvGrpSpPr/>
          <p:nvPr/>
        </p:nvGrpSpPr>
        <p:grpSpPr>
          <a:xfrm>
            <a:off x="-3" y="336400"/>
            <a:ext cx="9144003" cy="4807100"/>
            <a:chOff x="-3" y="336400"/>
            <a:chExt cx="9144003" cy="4807100"/>
          </a:xfrm>
        </p:grpSpPr>
        <p:grpSp>
          <p:nvGrpSpPr>
            <p:cNvPr id="241" name="Google Shape;241;p23"/>
            <p:cNvGrpSpPr/>
            <p:nvPr/>
          </p:nvGrpSpPr>
          <p:grpSpPr>
            <a:xfrm>
              <a:off x="-3" y="4743300"/>
              <a:ext cx="9144003" cy="400200"/>
              <a:chOff x="-3" y="4743300"/>
              <a:chExt cx="9144003" cy="400200"/>
            </a:xfrm>
          </p:grpSpPr>
          <p:sp>
            <p:nvSpPr>
              <p:cNvPr id="242" name="Google Shape;242;p23"/>
              <p:cNvSpPr/>
              <p:nvPr/>
            </p:nvSpPr>
            <p:spPr>
              <a:xfrm rot="5400000">
                <a:off x="7800900" y="3800400"/>
                <a:ext cx="400200" cy="22860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" name="Google Shape;243;p23"/>
              <p:cNvSpPr/>
              <p:nvPr/>
            </p:nvSpPr>
            <p:spPr>
              <a:xfrm rot="5400000">
                <a:off x="5514892" y="3800400"/>
                <a:ext cx="400200" cy="2286000"/>
              </a:xfrm>
              <a:prstGeom prst="rect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" name="Google Shape;244;p23"/>
              <p:cNvSpPr/>
              <p:nvPr/>
            </p:nvSpPr>
            <p:spPr>
              <a:xfrm rot="5400000">
                <a:off x="3228906" y="3800400"/>
                <a:ext cx="400200" cy="2286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" name="Google Shape;245;p23"/>
              <p:cNvSpPr/>
              <p:nvPr/>
            </p:nvSpPr>
            <p:spPr>
              <a:xfrm rot="5400000">
                <a:off x="942897" y="3800400"/>
                <a:ext cx="400200" cy="2286000"/>
              </a:xfrm>
              <a:prstGeom prst="rect">
                <a:avLst/>
              </a:prstGeom>
              <a:solidFill>
                <a:srgbClr val="252422">
                  <a:alpha val="201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46" name="Google Shape;246;p23"/>
            <p:cNvSpPr/>
            <p:nvPr/>
          </p:nvSpPr>
          <p:spPr>
            <a:xfrm>
              <a:off x="7828800" y="336400"/>
              <a:ext cx="1315200" cy="198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3"/>
          <p:cNvGrpSpPr/>
          <p:nvPr/>
        </p:nvGrpSpPr>
        <p:grpSpPr>
          <a:xfrm>
            <a:off x="0" y="0"/>
            <a:ext cx="9144000" cy="5143425"/>
            <a:chOff x="0" y="0"/>
            <a:chExt cx="9144000" cy="5143425"/>
          </a:xfrm>
        </p:grpSpPr>
        <p:sp>
          <p:nvSpPr>
            <p:cNvPr id="20" name="Google Shape;20;p3"/>
            <p:cNvSpPr/>
            <p:nvPr/>
          </p:nvSpPr>
          <p:spPr>
            <a:xfrm>
              <a:off x="7828800" y="336400"/>
              <a:ext cx="1315200" cy="198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1" name="Google Shape;21;p3"/>
            <p:cNvGrpSpPr/>
            <p:nvPr/>
          </p:nvGrpSpPr>
          <p:grpSpPr>
            <a:xfrm>
              <a:off x="0" y="0"/>
              <a:ext cx="400200" cy="5143425"/>
              <a:chOff x="8743800" y="0"/>
              <a:chExt cx="400200" cy="5143425"/>
            </a:xfrm>
          </p:grpSpPr>
          <p:sp>
            <p:nvSpPr>
              <p:cNvPr id="22" name="Google Shape;22;p3"/>
              <p:cNvSpPr/>
              <p:nvPr/>
            </p:nvSpPr>
            <p:spPr>
              <a:xfrm>
                <a:off x="8743800" y="2571750"/>
                <a:ext cx="400200" cy="1285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23;p3"/>
              <p:cNvSpPr/>
              <p:nvPr/>
            </p:nvSpPr>
            <p:spPr>
              <a:xfrm>
                <a:off x="8743800" y="3857625"/>
                <a:ext cx="400200" cy="1285800"/>
              </a:xfrm>
              <a:prstGeom prst="rect">
                <a:avLst/>
              </a:prstGeom>
              <a:solidFill>
                <a:srgbClr val="252422">
                  <a:alpha val="201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24;p3"/>
              <p:cNvSpPr/>
              <p:nvPr/>
            </p:nvSpPr>
            <p:spPr>
              <a:xfrm>
                <a:off x="8743800" y="1285875"/>
                <a:ext cx="400200" cy="1285800"/>
              </a:xfrm>
              <a:prstGeom prst="rect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25;p3"/>
              <p:cNvSpPr/>
              <p:nvPr/>
            </p:nvSpPr>
            <p:spPr>
              <a:xfrm>
                <a:off x="8743800" y="0"/>
                <a:ext cx="400200" cy="12858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6" name="Google Shape;26;p3"/>
          <p:cNvSpPr txBox="1">
            <a:spLocks noGrp="1"/>
          </p:cNvSpPr>
          <p:nvPr>
            <p:ph type="title"/>
          </p:nvPr>
        </p:nvSpPr>
        <p:spPr>
          <a:xfrm>
            <a:off x="1324700" y="2827177"/>
            <a:ext cx="3331800" cy="9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title" idx="2" hasCustomPrompt="1"/>
          </p:nvPr>
        </p:nvSpPr>
        <p:spPr>
          <a:xfrm>
            <a:off x="1324700" y="1381223"/>
            <a:ext cx="1089900" cy="102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CUSTOM"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6"/>
          <p:cNvSpPr txBox="1">
            <a:spLocks noGrp="1"/>
          </p:cNvSpPr>
          <p:nvPr>
            <p:ph type="title"/>
          </p:nvPr>
        </p:nvSpPr>
        <p:spPr>
          <a:xfrm>
            <a:off x="723450" y="511025"/>
            <a:ext cx="76971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4"/>
          <p:cNvGrpSpPr/>
          <p:nvPr/>
        </p:nvGrpSpPr>
        <p:grpSpPr>
          <a:xfrm>
            <a:off x="0" y="0"/>
            <a:ext cx="9144000" cy="5143425"/>
            <a:chOff x="0" y="0"/>
            <a:chExt cx="9144000" cy="5143425"/>
          </a:xfrm>
        </p:grpSpPr>
        <p:sp>
          <p:nvSpPr>
            <p:cNvPr id="30" name="Google Shape;30;p4"/>
            <p:cNvSpPr/>
            <p:nvPr/>
          </p:nvSpPr>
          <p:spPr>
            <a:xfrm>
              <a:off x="0" y="4608500"/>
              <a:ext cx="1315200" cy="198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1" name="Google Shape;31;p4"/>
            <p:cNvGrpSpPr/>
            <p:nvPr/>
          </p:nvGrpSpPr>
          <p:grpSpPr>
            <a:xfrm>
              <a:off x="8743800" y="0"/>
              <a:ext cx="400200" cy="5143425"/>
              <a:chOff x="8743800" y="0"/>
              <a:chExt cx="400200" cy="5143425"/>
            </a:xfrm>
          </p:grpSpPr>
          <p:sp>
            <p:nvSpPr>
              <p:cNvPr id="32" name="Google Shape;32;p4"/>
              <p:cNvSpPr/>
              <p:nvPr/>
            </p:nvSpPr>
            <p:spPr>
              <a:xfrm>
                <a:off x="8743800" y="2571750"/>
                <a:ext cx="400200" cy="1285800"/>
              </a:xfrm>
              <a:prstGeom prst="rect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33;p4"/>
              <p:cNvSpPr/>
              <p:nvPr/>
            </p:nvSpPr>
            <p:spPr>
              <a:xfrm>
                <a:off x="8743800" y="3857625"/>
                <a:ext cx="400200" cy="1285800"/>
              </a:xfrm>
              <a:prstGeom prst="rect">
                <a:avLst/>
              </a:prstGeom>
              <a:solidFill>
                <a:srgbClr val="252422">
                  <a:alpha val="201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34;p4"/>
              <p:cNvSpPr/>
              <p:nvPr/>
            </p:nvSpPr>
            <p:spPr>
              <a:xfrm>
                <a:off x="8743800" y="1285875"/>
                <a:ext cx="400200" cy="1285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35;p4"/>
              <p:cNvSpPr/>
              <p:nvPr/>
            </p:nvSpPr>
            <p:spPr>
              <a:xfrm>
                <a:off x="8743800" y="0"/>
                <a:ext cx="400200" cy="12858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6" name="Google Shape;36;p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body" idx="1"/>
          </p:nvPr>
        </p:nvSpPr>
        <p:spPr>
          <a:xfrm>
            <a:off x="720000" y="1102675"/>
            <a:ext cx="3838200" cy="136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434"/>
              </a:buClr>
              <a:buSzPts val="1200"/>
              <a:buFont typeface="Didact Gothic"/>
              <a:buChar char="●"/>
              <a:defRPr/>
            </a:lvl1pPr>
            <a:lvl2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434"/>
              </a:buClr>
              <a:buSzPts val="1400"/>
              <a:buFont typeface="Didact Gothic"/>
              <a:buChar char="◻"/>
              <a:defRPr/>
            </a:lvl2pPr>
            <a:lvl3pPr marL="1371600" lvl="2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434"/>
              </a:buClr>
              <a:buSzPts val="1400"/>
              <a:buFont typeface="Didact Gothic"/>
              <a:buChar char="■"/>
              <a:defRPr/>
            </a:lvl3pPr>
            <a:lvl4pPr marL="1828800" lvl="3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434"/>
              </a:buClr>
              <a:buSzPts val="1400"/>
              <a:buFont typeface="Didact Gothic"/>
              <a:buChar char="●"/>
              <a:defRPr/>
            </a:lvl4pPr>
            <a:lvl5pPr marL="2286000" lvl="4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434"/>
              </a:buClr>
              <a:buSzPts val="1400"/>
              <a:buFont typeface="Didact Gothic"/>
              <a:buChar char="○"/>
              <a:defRPr/>
            </a:lvl5pPr>
            <a:lvl6pPr marL="2743200" lvl="5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434"/>
              </a:buClr>
              <a:buSzPts val="1400"/>
              <a:buFont typeface="Didact Gothic"/>
              <a:buChar char="■"/>
              <a:defRPr/>
            </a:lvl6pPr>
            <a:lvl7pPr marL="3200400" lvl="6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434"/>
              </a:buClr>
              <a:buSzPts val="1400"/>
              <a:buFont typeface="Didact Gothic"/>
              <a:buChar char="●"/>
              <a:defRPr/>
            </a:lvl7pPr>
            <a:lvl8pPr marL="3657600" lvl="7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434"/>
              </a:buClr>
              <a:buSzPts val="1400"/>
              <a:buFont typeface="Didact Gothic"/>
              <a:buChar char="○"/>
              <a:defRPr/>
            </a:lvl8pPr>
            <a:lvl9pPr marL="4114800" lvl="8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434"/>
              </a:buClr>
              <a:buSzPts val="1400"/>
              <a:buFont typeface="Didact Gothic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>
            <a:spLocks noGrp="1"/>
          </p:cNvSpPr>
          <p:nvPr>
            <p:ph type="subTitle" idx="1"/>
          </p:nvPr>
        </p:nvSpPr>
        <p:spPr>
          <a:xfrm>
            <a:off x="1290775" y="1927005"/>
            <a:ext cx="2907600" cy="52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subTitle" idx="2"/>
          </p:nvPr>
        </p:nvSpPr>
        <p:spPr>
          <a:xfrm>
            <a:off x="4945650" y="1927005"/>
            <a:ext cx="2907600" cy="52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subTitle" idx="3"/>
          </p:nvPr>
        </p:nvSpPr>
        <p:spPr>
          <a:xfrm>
            <a:off x="1290775" y="2501350"/>
            <a:ext cx="2907600" cy="131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subTitle" idx="4"/>
          </p:nvPr>
        </p:nvSpPr>
        <p:spPr>
          <a:xfrm>
            <a:off x="4945650" y="2501350"/>
            <a:ext cx="2907600" cy="131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44" name="Google Shape;44;p5"/>
          <p:cNvGrpSpPr/>
          <p:nvPr/>
        </p:nvGrpSpPr>
        <p:grpSpPr>
          <a:xfrm>
            <a:off x="0" y="0"/>
            <a:ext cx="9144000" cy="5143425"/>
            <a:chOff x="0" y="0"/>
            <a:chExt cx="9144000" cy="5143425"/>
          </a:xfrm>
        </p:grpSpPr>
        <p:sp>
          <p:nvSpPr>
            <p:cNvPr id="45" name="Google Shape;45;p5"/>
            <p:cNvSpPr/>
            <p:nvPr/>
          </p:nvSpPr>
          <p:spPr>
            <a:xfrm>
              <a:off x="0" y="4608500"/>
              <a:ext cx="1315200" cy="198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6" name="Google Shape;46;p5"/>
            <p:cNvGrpSpPr/>
            <p:nvPr/>
          </p:nvGrpSpPr>
          <p:grpSpPr>
            <a:xfrm>
              <a:off x="8743800" y="0"/>
              <a:ext cx="400200" cy="5143425"/>
              <a:chOff x="8743800" y="0"/>
              <a:chExt cx="400200" cy="5143425"/>
            </a:xfrm>
          </p:grpSpPr>
          <p:sp>
            <p:nvSpPr>
              <p:cNvPr id="47" name="Google Shape;47;p5"/>
              <p:cNvSpPr/>
              <p:nvPr/>
            </p:nvSpPr>
            <p:spPr>
              <a:xfrm>
                <a:off x="8743800" y="2571750"/>
                <a:ext cx="400200" cy="1285800"/>
              </a:xfrm>
              <a:prstGeom prst="rect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48;p5"/>
              <p:cNvSpPr/>
              <p:nvPr/>
            </p:nvSpPr>
            <p:spPr>
              <a:xfrm>
                <a:off x="8743800" y="3857625"/>
                <a:ext cx="400200" cy="1285800"/>
              </a:xfrm>
              <a:prstGeom prst="rect">
                <a:avLst/>
              </a:prstGeom>
              <a:solidFill>
                <a:srgbClr val="252422">
                  <a:alpha val="201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49;p5"/>
              <p:cNvSpPr/>
              <p:nvPr/>
            </p:nvSpPr>
            <p:spPr>
              <a:xfrm>
                <a:off x="8743800" y="1285875"/>
                <a:ext cx="400200" cy="1285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50;p5"/>
              <p:cNvSpPr/>
              <p:nvPr/>
            </p:nvSpPr>
            <p:spPr>
              <a:xfrm>
                <a:off x="8743800" y="0"/>
                <a:ext cx="400200" cy="12858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oogle Shape;52;p6"/>
          <p:cNvGrpSpPr/>
          <p:nvPr/>
        </p:nvGrpSpPr>
        <p:grpSpPr>
          <a:xfrm>
            <a:off x="-3" y="336400"/>
            <a:ext cx="9144003" cy="4807100"/>
            <a:chOff x="-3" y="336400"/>
            <a:chExt cx="9144003" cy="4807100"/>
          </a:xfrm>
        </p:grpSpPr>
        <p:grpSp>
          <p:nvGrpSpPr>
            <p:cNvPr id="53" name="Google Shape;53;p6"/>
            <p:cNvGrpSpPr/>
            <p:nvPr/>
          </p:nvGrpSpPr>
          <p:grpSpPr>
            <a:xfrm>
              <a:off x="-3" y="4743300"/>
              <a:ext cx="9144003" cy="400200"/>
              <a:chOff x="-3" y="4743300"/>
              <a:chExt cx="9144003" cy="400200"/>
            </a:xfrm>
          </p:grpSpPr>
          <p:sp>
            <p:nvSpPr>
              <p:cNvPr id="54" name="Google Shape;54;p6"/>
              <p:cNvSpPr/>
              <p:nvPr/>
            </p:nvSpPr>
            <p:spPr>
              <a:xfrm rot="5400000">
                <a:off x="7800900" y="3800400"/>
                <a:ext cx="400200" cy="22860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55;p6"/>
              <p:cNvSpPr/>
              <p:nvPr/>
            </p:nvSpPr>
            <p:spPr>
              <a:xfrm rot="5400000">
                <a:off x="5514892" y="3800400"/>
                <a:ext cx="400200" cy="2286000"/>
              </a:xfrm>
              <a:prstGeom prst="rect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56;p6"/>
              <p:cNvSpPr/>
              <p:nvPr/>
            </p:nvSpPr>
            <p:spPr>
              <a:xfrm rot="5400000">
                <a:off x="3228906" y="3800400"/>
                <a:ext cx="400200" cy="2286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57;p6"/>
              <p:cNvSpPr/>
              <p:nvPr/>
            </p:nvSpPr>
            <p:spPr>
              <a:xfrm rot="5400000">
                <a:off x="942897" y="3800400"/>
                <a:ext cx="400200" cy="2286000"/>
              </a:xfrm>
              <a:prstGeom prst="rect">
                <a:avLst/>
              </a:prstGeom>
              <a:solidFill>
                <a:srgbClr val="252422">
                  <a:alpha val="201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8" name="Google Shape;58;p6"/>
            <p:cNvSpPr/>
            <p:nvPr/>
          </p:nvSpPr>
          <p:spPr>
            <a:xfrm>
              <a:off x="7828800" y="336400"/>
              <a:ext cx="1315200" cy="198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9" name="Google Shape;59;p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oogle Shape;61;p7"/>
          <p:cNvGrpSpPr/>
          <p:nvPr/>
        </p:nvGrpSpPr>
        <p:grpSpPr>
          <a:xfrm>
            <a:off x="0" y="0"/>
            <a:ext cx="9144000" cy="5143425"/>
            <a:chOff x="0" y="0"/>
            <a:chExt cx="9144000" cy="5143425"/>
          </a:xfrm>
        </p:grpSpPr>
        <p:sp>
          <p:nvSpPr>
            <p:cNvPr id="62" name="Google Shape;62;p7"/>
            <p:cNvSpPr/>
            <p:nvPr/>
          </p:nvSpPr>
          <p:spPr>
            <a:xfrm>
              <a:off x="0" y="336400"/>
              <a:ext cx="1315200" cy="198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3" name="Google Shape;63;p7"/>
            <p:cNvGrpSpPr/>
            <p:nvPr/>
          </p:nvGrpSpPr>
          <p:grpSpPr>
            <a:xfrm>
              <a:off x="8743800" y="0"/>
              <a:ext cx="400200" cy="5143425"/>
              <a:chOff x="8743800" y="0"/>
              <a:chExt cx="400200" cy="5143425"/>
            </a:xfrm>
          </p:grpSpPr>
          <p:sp>
            <p:nvSpPr>
              <p:cNvPr id="64" name="Google Shape;64;p7"/>
              <p:cNvSpPr/>
              <p:nvPr/>
            </p:nvSpPr>
            <p:spPr>
              <a:xfrm>
                <a:off x="8743800" y="2571750"/>
                <a:ext cx="400200" cy="1285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65;p7"/>
              <p:cNvSpPr/>
              <p:nvPr/>
            </p:nvSpPr>
            <p:spPr>
              <a:xfrm>
                <a:off x="8743800" y="3857625"/>
                <a:ext cx="400200" cy="1285800"/>
              </a:xfrm>
              <a:prstGeom prst="rect">
                <a:avLst/>
              </a:prstGeom>
              <a:solidFill>
                <a:srgbClr val="252422">
                  <a:alpha val="201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66;p7"/>
              <p:cNvSpPr/>
              <p:nvPr/>
            </p:nvSpPr>
            <p:spPr>
              <a:xfrm>
                <a:off x="8743800" y="1285875"/>
                <a:ext cx="400200" cy="1285800"/>
              </a:xfrm>
              <a:prstGeom prst="rect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67;p7"/>
              <p:cNvSpPr/>
              <p:nvPr/>
            </p:nvSpPr>
            <p:spPr>
              <a:xfrm>
                <a:off x="8743800" y="0"/>
                <a:ext cx="400200" cy="12858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68" name="Google Shape;68;p7"/>
          <p:cNvSpPr txBox="1">
            <a:spLocks noGrp="1"/>
          </p:cNvSpPr>
          <p:nvPr>
            <p:ph type="title"/>
          </p:nvPr>
        </p:nvSpPr>
        <p:spPr>
          <a:xfrm>
            <a:off x="720000" y="1435625"/>
            <a:ext cx="3214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7"/>
          <p:cNvSpPr txBox="1">
            <a:spLocks noGrp="1"/>
          </p:cNvSpPr>
          <p:nvPr>
            <p:ph type="body" idx="1"/>
          </p:nvPr>
        </p:nvSpPr>
        <p:spPr>
          <a:xfrm>
            <a:off x="720000" y="2538175"/>
            <a:ext cx="3214800" cy="136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Lato Light"/>
              <a:buChar char="●"/>
              <a:defRPr/>
            </a:lvl1pPr>
            <a:lvl2pPr marL="914400" lvl="1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Lato Light"/>
              <a:buChar char="○"/>
              <a:defRPr/>
            </a:lvl2pPr>
            <a:lvl3pPr marL="1371600" lvl="2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Lato Light"/>
              <a:buChar char="■"/>
              <a:defRPr/>
            </a:lvl3pPr>
            <a:lvl4pPr marL="1828800" lvl="3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Lato Light"/>
              <a:buChar char="●"/>
              <a:defRPr/>
            </a:lvl4pPr>
            <a:lvl5pPr marL="2286000" lvl="4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Lato Light"/>
              <a:buChar char="○"/>
              <a:defRPr/>
            </a:lvl5pPr>
            <a:lvl6pPr marL="2743200" lvl="5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Lato Light"/>
              <a:buChar char="■"/>
              <a:defRPr/>
            </a:lvl6pPr>
            <a:lvl7pPr marL="3200400" lvl="6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Lato Light"/>
              <a:buChar char="●"/>
              <a:defRPr/>
            </a:lvl7pPr>
            <a:lvl8pPr marL="3657600" lvl="7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Lato Light"/>
              <a:buChar char="○"/>
              <a:defRPr/>
            </a:lvl8pPr>
            <a:lvl9pPr marL="4114800" lvl="8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Lato Light"/>
              <a:buChar char="■"/>
              <a:defRPr/>
            </a:lvl9pPr>
          </a:lstStyle>
          <a:p>
            <a:endParaRPr/>
          </a:p>
        </p:txBody>
      </p:sp>
      <p:sp>
        <p:nvSpPr>
          <p:cNvPr id="70" name="Google Shape;70;p7"/>
          <p:cNvSpPr>
            <a:spLocks noGrp="1"/>
          </p:cNvSpPr>
          <p:nvPr>
            <p:ph type="pic" idx="2"/>
          </p:nvPr>
        </p:nvSpPr>
        <p:spPr>
          <a:xfrm>
            <a:off x="5230800" y="0"/>
            <a:ext cx="3513000" cy="514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8"/>
          <p:cNvSpPr txBox="1">
            <a:spLocks noGrp="1"/>
          </p:cNvSpPr>
          <p:nvPr>
            <p:ph type="title"/>
          </p:nvPr>
        </p:nvSpPr>
        <p:spPr>
          <a:xfrm>
            <a:off x="1388100" y="1307100"/>
            <a:ext cx="6367800" cy="252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grpSp>
        <p:nvGrpSpPr>
          <p:cNvPr id="73" name="Google Shape;73;p8"/>
          <p:cNvGrpSpPr/>
          <p:nvPr/>
        </p:nvGrpSpPr>
        <p:grpSpPr>
          <a:xfrm>
            <a:off x="-3" y="336400"/>
            <a:ext cx="9144003" cy="4807100"/>
            <a:chOff x="-3" y="336400"/>
            <a:chExt cx="9144003" cy="4807100"/>
          </a:xfrm>
        </p:grpSpPr>
        <p:grpSp>
          <p:nvGrpSpPr>
            <p:cNvPr id="74" name="Google Shape;74;p8"/>
            <p:cNvGrpSpPr/>
            <p:nvPr/>
          </p:nvGrpSpPr>
          <p:grpSpPr>
            <a:xfrm>
              <a:off x="-3" y="4743300"/>
              <a:ext cx="9144003" cy="400200"/>
              <a:chOff x="-3" y="4743300"/>
              <a:chExt cx="9144003" cy="400200"/>
            </a:xfrm>
          </p:grpSpPr>
          <p:sp>
            <p:nvSpPr>
              <p:cNvPr id="75" name="Google Shape;75;p8"/>
              <p:cNvSpPr/>
              <p:nvPr/>
            </p:nvSpPr>
            <p:spPr>
              <a:xfrm rot="5400000">
                <a:off x="7800900" y="3800400"/>
                <a:ext cx="400200" cy="22860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76;p8"/>
              <p:cNvSpPr/>
              <p:nvPr/>
            </p:nvSpPr>
            <p:spPr>
              <a:xfrm rot="5400000">
                <a:off x="5514892" y="3800400"/>
                <a:ext cx="400200" cy="2286000"/>
              </a:xfrm>
              <a:prstGeom prst="rect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77;p8"/>
              <p:cNvSpPr/>
              <p:nvPr/>
            </p:nvSpPr>
            <p:spPr>
              <a:xfrm rot="5400000">
                <a:off x="3228906" y="3800400"/>
                <a:ext cx="400200" cy="2286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78;p8"/>
              <p:cNvSpPr/>
              <p:nvPr/>
            </p:nvSpPr>
            <p:spPr>
              <a:xfrm rot="5400000">
                <a:off x="942897" y="3800400"/>
                <a:ext cx="400200" cy="2286000"/>
              </a:xfrm>
              <a:prstGeom prst="rect">
                <a:avLst/>
              </a:prstGeom>
              <a:solidFill>
                <a:srgbClr val="252422">
                  <a:alpha val="201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9" name="Google Shape;79;p8"/>
            <p:cNvSpPr/>
            <p:nvPr/>
          </p:nvSpPr>
          <p:spPr>
            <a:xfrm>
              <a:off x="7828800" y="336400"/>
              <a:ext cx="1315200" cy="198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9"/>
          <p:cNvSpPr txBox="1">
            <a:spLocks noGrp="1"/>
          </p:cNvSpPr>
          <p:nvPr>
            <p:ph type="title"/>
          </p:nvPr>
        </p:nvSpPr>
        <p:spPr>
          <a:xfrm>
            <a:off x="2241425" y="1293100"/>
            <a:ext cx="4661100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82" name="Google Shape;82;p9"/>
          <p:cNvSpPr txBox="1">
            <a:spLocks noGrp="1"/>
          </p:cNvSpPr>
          <p:nvPr>
            <p:ph type="subTitle" idx="1"/>
          </p:nvPr>
        </p:nvSpPr>
        <p:spPr>
          <a:xfrm>
            <a:off x="2241475" y="2168600"/>
            <a:ext cx="4661100" cy="168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grpSp>
        <p:nvGrpSpPr>
          <p:cNvPr id="83" name="Google Shape;83;p9"/>
          <p:cNvGrpSpPr/>
          <p:nvPr/>
        </p:nvGrpSpPr>
        <p:grpSpPr>
          <a:xfrm>
            <a:off x="-3" y="336400"/>
            <a:ext cx="9144003" cy="4807100"/>
            <a:chOff x="-3" y="336400"/>
            <a:chExt cx="9144003" cy="4807100"/>
          </a:xfrm>
        </p:grpSpPr>
        <p:grpSp>
          <p:nvGrpSpPr>
            <p:cNvPr id="84" name="Google Shape;84;p9"/>
            <p:cNvGrpSpPr/>
            <p:nvPr/>
          </p:nvGrpSpPr>
          <p:grpSpPr>
            <a:xfrm>
              <a:off x="-3" y="4743300"/>
              <a:ext cx="9144003" cy="400200"/>
              <a:chOff x="-3" y="4743300"/>
              <a:chExt cx="9144003" cy="400200"/>
            </a:xfrm>
          </p:grpSpPr>
          <p:sp>
            <p:nvSpPr>
              <p:cNvPr id="85" name="Google Shape;85;p9"/>
              <p:cNvSpPr/>
              <p:nvPr/>
            </p:nvSpPr>
            <p:spPr>
              <a:xfrm rot="5400000">
                <a:off x="7800900" y="3800400"/>
                <a:ext cx="400200" cy="22860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86;p9"/>
              <p:cNvSpPr/>
              <p:nvPr/>
            </p:nvSpPr>
            <p:spPr>
              <a:xfrm rot="5400000">
                <a:off x="5514892" y="3800400"/>
                <a:ext cx="400200" cy="2286000"/>
              </a:xfrm>
              <a:prstGeom prst="rect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87;p9"/>
              <p:cNvSpPr/>
              <p:nvPr/>
            </p:nvSpPr>
            <p:spPr>
              <a:xfrm rot="5400000">
                <a:off x="3228906" y="3800400"/>
                <a:ext cx="400200" cy="2286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" name="Google Shape;88;p9"/>
              <p:cNvSpPr/>
              <p:nvPr/>
            </p:nvSpPr>
            <p:spPr>
              <a:xfrm rot="5400000">
                <a:off x="942897" y="3800400"/>
                <a:ext cx="400200" cy="2286000"/>
              </a:xfrm>
              <a:prstGeom prst="rect">
                <a:avLst/>
              </a:prstGeom>
              <a:solidFill>
                <a:srgbClr val="252422">
                  <a:alpha val="201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89" name="Google Shape;89;p9"/>
            <p:cNvSpPr/>
            <p:nvPr/>
          </p:nvSpPr>
          <p:spPr>
            <a:xfrm>
              <a:off x="7828800" y="336400"/>
              <a:ext cx="1315200" cy="198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0"/>
          <p:cNvSpPr txBox="1">
            <a:spLocks noGrp="1"/>
          </p:cNvSpPr>
          <p:nvPr>
            <p:ph type="title"/>
          </p:nvPr>
        </p:nvSpPr>
        <p:spPr>
          <a:xfrm>
            <a:off x="720000" y="3859100"/>
            <a:ext cx="7704000" cy="7494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5100" y="445025"/>
            <a:ext cx="77139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5100" y="1152475"/>
            <a:ext cx="7713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○"/>
              <a:defRPr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■"/>
              <a:defRPr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○"/>
              <a:defRPr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■"/>
              <a:defRPr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○"/>
              <a:defRPr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■"/>
              <a:defRPr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6" r:id="rId17"/>
    <p:sldLayoutId id="2147483668" r:id="rId18"/>
    <p:sldLayoutId id="2147483669" r:id="rId1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24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249" name="Google Shape;249;p24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1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6.jp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len07ua@mail.ru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7"/>
          <p:cNvSpPr txBox="1">
            <a:spLocks noGrp="1"/>
          </p:cNvSpPr>
          <p:nvPr>
            <p:ph type="ctrTitle"/>
          </p:nvPr>
        </p:nvSpPr>
        <p:spPr>
          <a:xfrm>
            <a:off x="186450" y="-81425"/>
            <a:ext cx="8771100" cy="1947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500"/>
              <a:t>Командообразование</a:t>
            </a:r>
            <a:r>
              <a:rPr lang="en" sz="7400"/>
              <a:t> </a:t>
            </a:r>
            <a:endParaRPr sz="5900"/>
          </a:p>
        </p:txBody>
      </p:sp>
      <p:sp>
        <p:nvSpPr>
          <p:cNvPr id="258" name="Google Shape;258;p27"/>
          <p:cNvSpPr txBox="1">
            <a:spLocks noGrp="1"/>
          </p:cNvSpPr>
          <p:nvPr>
            <p:ph type="subTitle" idx="1"/>
          </p:nvPr>
        </p:nvSpPr>
        <p:spPr>
          <a:xfrm>
            <a:off x="559625" y="1728475"/>
            <a:ext cx="3392700" cy="123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Программа дополнительного образования для руководителей </a:t>
            </a:r>
            <a:r>
              <a:rPr lang="en" dirty="0" smtClean="0"/>
              <a:t>образовательных</a:t>
            </a:r>
            <a:r>
              <a:rPr lang="ru-RU" dirty="0" smtClean="0"/>
              <a:t> </a:t>
            </a:r>
            <a:r>
              <a:rPr lang="en" dirty="0" smtClean="0"/>
              <a:t>учреждений</a:t>
            </a:r>
            <a:endParaRPr dirty="0"/>
          </a:p>
        </p:txBody>
      </p:sp>
      <p:grpSp>
        <p:nvGrpSpPr>
          <p:cNvPr id="259" name="Google Shape;259;p27"/>
          <p:cNvGrpSpPr/>
          <p:nvPr/>
        </p:nvGrpSpPr>
        <p:grpSpPr>
          <a:xfrm>
            <a:off x="4788024" y="1635646"/>
            <a:ext cx="3661458" cy="3034447"/>
            <a:chOff x="4752048" y="2018814"/>
            <a:chExt cx="3661458" cy="3034447"/>
          </a:xfrm>
        </p:grpSpPr>
        <p:grpSp>
          <p:nvGrpSpPr>
            <p:cNvPr id="260" name="Google Shape;260;p27"/>
            <p:cNvGrpSpPr/>
            <p:nvPr/>
          </p:nvGrpSpPr>
          <p:grpSpPr>
            <a:xfrm>
              <a:off x="6632708" y="2018814"/>
              <a:ext cx="1052392" cy="1741951"/>
              <a:chOff x="6632708" y="2095014"/>
              <a:chExt cx="1052392" cy="1741951"/>
            </a:xfrm>
          </p:grpSpPr>
          <p:sp>
            <p:nvSpPr>
              <p:cNvPr id="261" name="Google Shape;261;p27"/>
              <p:cNvSpPr/>
              <p:nvPr/>
            </p:nvSpPr>
            <p:spPr>
              <a:xfrm>
                <a:off x="6891394" y="2106362"/>
                <a:ext cx="779105" cy="1584806"/>
              </a:xfrm>
              <a:custGeom>
                <a:avLst/>
                <a:gdLst/>
                <a:ahLst/>
                <a:cxnLst/>
                <a:rect l="l" t="t" r="r" b="b"/>
                <a:pathLst>
                  <a:path w="25310" h="51484" extrusionOk="0">
                    <a:moveTo>
                      <a:pt x="1327" y="0"/>
                    </a:moveTo>
                    <a:lnTo>
                      <a:pt x="744" y="336"/>
                    </a:lnTo>
                    <a:cubicBezTo>
                      <a:pt x="461" y="495"/>
                      <a:pt x="390" y="796"/>
                      <a:pt x="372" y="1150"/>
                    </a:cubicBezTo>
                    <a:lnTo>
                      <a:pt x="284" y="7923"/>
                    </a:lnTo>
                    <a:lnTo>
                      <a:pt x="284" y="9285"/>
                    </a:lnTo>
                    <a:lnTo>
                      <a:pt x="1" y="35743"/>
                    </a:lnTo>
                    <a:cubicBezTo>
                      <a:pt x="36" y="36645"/>
                      <a:pt x="514" y="37458"/>
                      <a:pt x="1256" y="37954"/>
                    </a:cubicBezTo>
                    <a:lnTo>
                      <a:pt x="1646" y="38184"/>
                    </a:lnTo>
                    <a:lnTo>
                      <a:pt x="23806" y="51183"/>
                    </a:lnTo>
                    <a:cubicBezTo>
                      <a:pt x="24000" y="51289"/>
                      <a:pt x="24195" y="51359"/>
                      <a:pt x="24407" y="51413"/>
                    </a:cubicBezTo>
                    <a:cubicBezTo>
                      <a:pt x="24619" y="51466"/>
                      <a:pt x="24849" y="51483"/>
                      <a:pt x="25062" y="51483"/>
                    </a:cubicBezTo>
                    <a:lnTo>
                      <a:pt x="25309" y="14290"/>
                    </a:lnTo>
                    <a:lnTo>
                      <a:pt x="25309" y="13866"/>
                    </a:lnTo>
                    <a:lnTo>
                      <a:pt x="25309" y="13370"/>
                    </a:lnTo>
                    <a:lnTo>
                      <a:pt x="1327" y="0"/>
                    </a:ln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" name="Google Shape;262;p27"/>
              <p:cNvSpPr/>
              <p:nvPr/>
            </p:nvSpPr>
            <p:spPr>
              <a:xfrm>
                <a:off x="6725240" y="2142172"/>
                <a:ext cx="892877" cy="513975"/>
              </a:xfrm>
              <a:custGeom>
                <a:avLst/>
                <a:gdLst/>
                <a:ahLst/>
                <a:cxnLst/>
                <a:rect l="l" t="t" r="r" b="b"/>
                <a:pathLst>
                  <a:path w="29006" h="16697" extrusionOk="0">
                    <a:moveTo>
                      <a:pt x="6898" y="1"/>
                    </a:moveTo>
                    <a:cubicBezTo>
                      <a:pt x="6770" y="1"/>
                      <a:pt x="6642" y="36"/>
                      <a:pt x="6527" y="107"/>
                    </a:cubicBezTo>
                    <a:lnTo>
                      <a:pt x="1" y="3821"/>
                    </a:lnTo>
                    <a:lnTo>
                      <a:pt x="22232" y="16696"/>
                    </a:lnTo>
                    <a:lnTo>
                      <a:pt x="29006" y="12841"/>
                    </a:lnTo>
                    <a:lnTo>
                      <a:pt x="7270" y="107"/>
                    </a:lnTo>
                    <a:cubicBezTo>
                      <a:pt x="7155" y="36"/>
                      <a:pt x="7027" y="1"/>
                      <a:pt x="6898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3" name="Google Shape;263;p27"/>
              <p:cNvSpPr/>
              <p:nvPr/>
            </p:nvSpPr>
            <p:spPr>
              <a:xfrm>
                <a:off x="7378537" y="2516857"/>
                <a:ext cx="240688" cy="134027"/>
              </a:xfrm>
              <a:custGeom>
                <a:avLst/>
                <a:gdLst/>
                <a:ahLst/>
                <a:cxnLst/>
                <a:rect l="l" t="t" r="r" b="b"/>
                <a:pathLst>
                  <a:path w="7819" h="4354" extrusionOk="0">
                    <a:moveTo>
                      <a:pt x="6910" y="1"/>
                    </a:moveTo>
                    <a:cubicBezTo>
                      <a:pt x="6688" y="1"/>
                      <a:pt x="6465" y="54"/>
                      <a:pt x="6262" y="156"/>
                    </a:cubicBezTo>
                    <a:lnTo>
                      <a:pt x="372" y="3516"/>
                    </a:lnTo>
                    <a:cubicBezTo>
                      <a:pt x="19" y="3710"/>
                      <a:pt x="1" y="4029"/>
                      <a:pt x="337" y="4223"/>
                    </a:cubicBezTo>
                    <a:cubicBezTo>
                      <a:pt x="518" y="4310"/>
                      <a:pt x="721" y="4354"/>
                      <a:pt x="925" y="4354"/>
                    </a:cubicBezTo>
                    <a:cubicBezTo>
                      <a:pt x="1140" y="4354"/>
                      <a:pt x="1358" y="4305"/>
                      <a:pt x="1557" y="4206"/>
                    </a:cubicBezTo>
                    <a:lnTo>
                      <a:pt x="7447" y="845"/>
                    </a:lnTo>
                    <a:cubicBezTo>
                      <a:pt x="7800" y="651"/>
                      <a:pt x="7818" y="332"/>
                      <a:pt x="7500" y="138"/>
                    </a:cubicBezTo>
                    <a:cubicBezTo>
                      <a:pt x="7314" y="45"/>
                      <a:pt x="7112" y="1"/>
                      <a:pt x="691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" name="Google Shape;264;p27"/>
              <p:cNvSpPr/>
              <p:nvPr/>
            </p:nvSpPr>
            <p:spPr>
              <a:xfrm>
                <a:off x="7404148" y="2523260"/>
                <a:ext cx="278766" cy="1313705"/>
              </a:xfrm>
              <a:custGeom>
                <a:avLst/>
                <a:gdLst/>
                <a:ahLst/>
                <a:cxnLst/>
                <a:rect l="l" t="t" r="r" b="b"/>
                <a:pathLst>
                  <a:path w="9056" h="42677" extrusionOk="0">
                    <a:moveTo>
                      <a:pt x="9055" y="1"/>
                    </a:moveTo>
                    <a:lnTo>
                      <a:pt x="248" y="4528"/>
                    </a:lnTo>
                    <a:lnTo>
                      <a:pt x="0" y="41633"/>
                    </a:lnTo>
                    <a:lnTo>
                      <a:pt x="0" y="42676"/>
                    </a:lnTo>
                    <a:cubicBezTo>
                      <a:pt x="442" y="42676"/>
                      <a:pt x="884" y="42570"/>
                      <a:pt x="1274" y="42376"/>
                    </a:cubicBezTo>
                    <a:lnTo>
                      <a:pt x="7534" y="38803"/>
                    </a:lnTo>
                    <a:cubicBezTo>
                      <a:pt x="8295" y="38326"/>
                      <a:pt x="8772" y="37512"/>
                      <a:pt x="8825" y="36628"/>
                    </a:cubicBezTo>
                    <a:lnTo>
                      <a:pt x="9055" y="1"/>
                    </a:ln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" name="Google Shape;265;p27"/>
              <p:cNvSpPr/>
              <p:nvPr/>
            </p:nvSpPr>
            <p:spPr>
              <a:xfrm>
                <a:off x="6632708" y="2251050"/>
                <a:ext cx="779074" cy="1585360"/>
              </a:xfrm>
              <a:custGeom>
                <a:avLst/>
                <a:gdLst/>
                <a:ahLst/>
                <a:cxnLst/>
                <a:rect l="l" t="t" r="r" b="b"/>
                <a:pathLst>
                  <a:path w="25309" h="51502" extrusionOk="0">
                    <a:moveTo>
                      <a:pt x="1327" y="1"/>
                    </a:moveTo>
                    <a:lnTo>
                      <a:pt x="1115" y="125"/>
                    </a:lnTo>
                    <a:lnTo>
                      <a:pt x="743" y="355"/>
                    </a:lnTo>
                    <a:cubicBezTo>
                      <a:pt x="478" y="514"/>
                      <a:pt x="372" y="814"/>
                      <a:pt x="372" y="1150"/>
                    </a:cubicBezTo>
                    <a:lnTo>
                      <a:pt x="0" y="35761"/>
                    </a:lnTo>
                    <a:cubicBezTo>
                      <a:pt x="36" y="36646"/>
                      <a:pt x="513" y="37477"/>
                      <a:pt x="1256" y="37972"/>
                    </a:cubicBezTo>
                    <a:lnTo>
                      <a:pt x="23805" y="51183"/>
                    </a:lnTo>
                    <a:cubicBezTo>
                      <a:pt x="24195" y="51396"/>
                      <a:pt x="24637" y="51502"/>
                      <a:pt x="25079" y="51502"/>
                    </a:cubicBezTo>
                    <a:lnTo>
                      <a:pt x="25309" y="14291"/>
                    </a:lnTo>
                    <a:lnTo>
                      <a:pt x="25309" y="13866"/>
                    </a:lnTo>
                    <a:lnTo>
                      <a:pt x="25309" y="13371"/>
                    </a:lnTo>
                    <a:lnTo>
                      <a:pt x="1327" y="1"/>
                    </a:ln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" name="Google Shape;266;p27"/>
              <p:cNvSpPr/>
              <p:nvPr/>
            </p:nvSpPr>
            <p:spPr>
              <a:xfrm>
                <a:off x="6655579" y="2095014"/>
                <a:ext cx="1029521" cy="582959"/>
              </a:xfrm>
              <a:custGeom>
                <a:avLst/>
                <a:gdLst/>
                <a:ahLst/>
                <a:cxnLst/>
                <a:rect l="l" t="t" r="r" b="b"/>
                <a:pathLst>
                  <a:path w="33445" h="18938" extrusionOk="0">
                    <a:moveTo>
                      <a:pt x="8421" y="645"/>
                    </a:moveTo>
                    <a:cubicBezTo>
                      <a:pt x="8408" y="651"/>
                      <a:pt x="8396" y="658"/>
                      <a:pt x="8383" y="666"/>
                    </a:cubicBezTo>
                    <a:lnTo>
                      <a:pt x="8421" y="645"/>
                    </a:lnTo>
                    <a:close/>
                    <a:moveTo>
                      <a:pt x="67" y="5386"/>
                    </a:moveTo>
                    <a:cubicBezTo>
                      <a:pt x="45" y="5397"/>
                      <a:pt x="23" y="5409"/>
                      <a:pt x="0" y="5424"/>
                    </a:cubicBezTo>
                    <a:lnTo>
                      <a:pt x="67" y="5386"/>
                    </a:lnTo>
                    <a:close/>
                    <a:moveTo>
                      <a:pt x="9918" y="1"/>
                    </a:moveTo>
                    <a:cubicBezTo>
                      <a:pt x="9716" y="1"/>
                      <a:pt x="9511" y="45"/>
                      <a:pt x="9321" y="135"/>
                    </a:cubicBezTo>
                    <a:lnTo>
                      <a:pt x="8755" y="454"/>
                    </a:lnTo>
                    <a:lnTo>
                      <a:pt x="8421" y="645"/>
                    </a:lnTo>
                    <a:lnTo>
                      <a:pt x="8421" y="645"/>
                    </a:lnTo>
                    <a:cubicBezTo>
                      <a:pt x="8518" y="593"/>
                      <a:pt x="8624" y="568"/>
                      <a:pt x="8731" y="568"/>
                    </a:cubicBezTo>
                    <a:cubicBezTo>
                      <a:pt x="8867" y="568"/>
                      <a:pt x="9004" y="609"/>
                      <a:pt x="9126" y="684"/>
                    </a:cubicBezTo>
                    <a:lnTo>
                      <a:pt x="9250" y="754"/>
                    </a:lnTo>
                    <a:lnTo>
                      <a:pt x="9374" y="825"/>
                    </a:lnTo>
                    <a:lnTo>
                      <a:pt x="21064" y="7687"/>
                    </a:lnTo>
                    <a:lnTo>
                      <a:pt x="31357" y="13718"/>
                    </a:lnTo>
                    <a:cubicBezTo>
                      <a:pt x="31658" y="13718"/>
                      <a:pt x="31658" y="14160"/>
                      <a:pt x="31357" y="14160"/>
                    </a:cubicBezTo>
                    <a:lnTo>
                      <a:pt x="25220" y="17662"/>
                    </a:lnTo>
                    <a:cubicBezTo>
                      <a:pt x="25026" y="17751"/>
                      <a:pt x="24818" y="17795"/>
                      <a:pt x="24610" y="17795"/>
                    </a:cubicBezTo>
                    <a:cubicBezTo>
                      <a:pt x="24402" y="17795"/>
                      <a:pt x="24194" y="17751"/>
                      <a:pt x="24000" y="17662"/>
                    </a:cubicBezTo>
                    <a:cubicBezTo>
                      <a:pt x="23982" y="17662"/>
                      <a:pt x="23947" y="17644"/>
                      <a:pt x="23929" y="17627"/>
                    </a:cubicBezTo>
                    <a:lnTo>
                      <a:pt x="23487" y="17379"/>
                    </a:lnTo>
                    <a:lnTo>
                      <a:pt x="22974" y="17078"/>
                    </a:lnTo>
                    <a:lnTo>
                      <a:pt x="21541" y="16230"/>
                    </a:lnTo>
                    <a:lnTo>
                      <a:pt x="21170" y="16017"/>
                    </a:lnTo>
                    <a:lnTo>
                      <a:pt x="18959" y="14726"/>
                    </a:lnTo>
                    <a:lnTo>
                      <a:pt x="18252" y="14302"/>
                    </a:lnTo>
                    <a:lnTo>
                      <a:pt x="17562" y="13895"/>
                    </a:lnTo>
                    <a:lnTo>
                      <a:pt x="16271" y="13152"/>
                    </a:lnTo>
                    <a:lnTo>
                      <a:pt x="15970" y="12975"/>
                    </a:lnTo>
                    <a:lnTo>
                      <a:pt x="15387" y="12622"/>
                    </a:lnTo>
                    <a:lnTo>
                      <a:pt x="12699" y="11048"/>
                    </a:lnTo>
                    <a:lnTo>
                      <a:pt x="8312" y="8483"/>
                    </a:lnTo>
                    <a:lnTo>
                      <a:pt x="7906" y="8253"/>
                    </a:lnTo>
                    <a:lnTo>
                      <a:pt x="2193" y="4893"/>
                    </a:lnTo>
                    <a:cubicBezTo>
                      <a:pt x="1990" y="4791"/>
                      <a:pt x="1772" y="4738"/>
                      <a:pt x="1555" y="4738"/>
                    </a:cubicBezTo>
                    <a:cubicBezTo>
                      <a:pt x="1356" y="4738"/>
                      <a:pt x="1159" y="4782"/>
                      <a:pt x="973" y="4875"/>
                    </a:cubicBezTo>
                    <a:lnTo>
                      <a:pt x="67" y="5386"/>
                    </a:lnTo>
                    <a:lnTo>
                      <a:pt x="67" y="5386"/>
                    </a:lnTo>
                    <a:cubicBezTo>
                      <a:pt x="162" y="5338"/>
                      <a:pt x="256" y="5316"/>
                      <a:pt x="352" y="5316"/>
                    </a:cubicBezTo>
                    <a:cubicBezTo>
                      <a:pt x="517" y="5316"/>
                      <a:pt x="689" y="5381"/>
                      <a:pt x="884" y="5494"/>
                    </a:cubicBezTo>
                    <a:cubicBezTo>
                      <a:pt x="937" y="5530"/>
                      <a:pt x="973" y="5547"/>
                      <a:pt x="1008" y="5583"/>
                    </a:cubicBezTo>
                    <a:lnTo>
                      <a:pt x="7906" y="9615"/>
                    </a:lnTo>
                    <a:lnTo>
                      <a:pt x="8312" y="9863"/>
                    </a:lnTo>
                    <a:lnTo>
                      <a:pt x="12699" y="12427"/>
                    </a:lnTo>
                    <a:lnTo>
                      <a:pt x="23310" y="18635"/>
                    </a:lnTo>
                    <a:cubicBezTo>
                      <a:pt x="23671" y="18832"/>
                      <a:pt x="24063" y="18937"/>
                      <a:pt x="24471" y="18937"/>
                    </a:cubicBezTo>
                    <a:cubicBezTo>
                      <a:pt x="24502" y="18937"/>
                      <a:pt x="24534" y="18937"/>
                      <a:pt x="24566" y="18935"/>
                    </a:cubicBezTo>
                    <a:cubicBezTo>
                      <a:pt x="24600" y="18937"/>
                      <a:pt x="24634" y="18938"/>
                      <a:pt x="24668" y="18938"/>
                    </a:cubicBezTo>
                    <a:cubicBezTo>
                      <a:pt x="25041" y="18938"/>
                      <a:pt x="25410" y="18850"/>
                      <a:pt x="25751" y="18688"/>
                    </a:cubicBezTo>
                    <a:cubicBezTo>
                      <a:pt x="25768" y="18688"/>
                      <a:pt x="25804" y="18670"/>
                      <a:pt x="25821" y="18652"/>
                    </a:cubicBezTo>
                    <a:lnTo>
                      <a:pt x="32843" y="14673"/>
                    </a:lnTo>
                    <a:cubicBezTo>
                      <a:pt x="32860" y="14655"/>
                      <a:pt x="32896" y="14638"/>
                      <a:pt x="32913" y="14620"/>
                    </a:cubicBezTo>
                    <a:cubicBezTo>
                      <a:pt x="33090" y="14514"/>
                      <a:pt x="33232" y="14373"/>
                      <a:pt x="33320" y="14178"/>
                    </a:cubicBezTo>
                    <a:cubicBezTo>
                      <a:pt x="33444" y="13842"/>
                      <a:pt x="33285" y="13488"/>
                      <a:pt x="32843" y="13223"/>
                    </a:cubicBezTo>
                    <a:lnTo>
                      <a:pt x="32294" y="12887"/>
                    </a:lnTo>
                    <a:lnTo>
                      <a:pt x="31852" y="12639"/>
                    </a:lnTo>
                    <a:cubicBezTo>
                      <a:pt x="31764" y="12586"/>
                      <a:pt x="31675" y="12533"/>
                      <a:pt x="31587" y="12480"/>
                    </a:cubicBezTo>
                    <a:lnTo>
                      <a:pt x="31322" y="12339"/>
                    </a:lnTo>
                    <a:lnTo>
                      <a:pt x="29907" y="11490"/>
                    </a:lnTo>
                    <a:lnTo>
                      <a:pt x="29535" y="11278"/>
                    </a:lnTo>
                    <a:lnTo>
                      <a:pt x="27325" y="9986"/>
                    </a:lnTo>
                    <a:lnTo>
                      <a:pt x="26600" y="9562"/>
                    </a:lnTo>
                    <a:lnTo>
                      <a:pt x="25910" y="9155"/>
                    </a:lnTo>
                    <a:lnTo>
                      <a:pt x="25256" y="8766"/>
                    </a:lnTo>
                    <a:lnTo>
                      <a:pt x="24619" y="8395"/>
                    </a:lnTo>
                    <a:lnTo>
                      <a:pt x="24318" y="8218"/>
                    </a:lnTo>
                    <a:lnTo>
                      <a:pt x="23735" y="7882"/>
                    </a:lnTo>
                    <a:cubicBezTo>
                      <a:pt x="23522" y="7758"/>
                      <a:pt x="23328" y="7652"/>
                      <a:pt x="23151" y="7546"/>
                    </a:cubicBezTo>
                    <a:lnTo>
                      <a:pt x="22497" y="7157"/>
                    </a:lnTo>
                    <a:lnTo>
                      <a:pt x="21931" y="6821"/>
                    </a:lnTo>
                    <a:lnTo>
                      <a:pt x="21630" y="6644"/>
                    </a:lnTo>
                    <a:lnTo>
                      <a:pt x="21382" y="6502"/>
                    </a:lnTo>
                    <a:lnTo>
                      <a:pt x="21135" y="6361"/>
                    </a:lnTo>
                    <a:lnTo>
                      <a:pt x="21064" y="6308"/>
                    </a:lnTo>
                    <a:lnTo>
                      <a:pt x="10559" y="153"/>
                    </a:lnTo>
                    <a:lnTo>
                      <a:pt x="10541" y="153"/>
                    </a:lnTo>
                    <a:lnTo>
                      <a:pt x="10470" y="118"/>
                    </a:lnTo>
                    <a:cubicBezTo>
                      <a:pt x="10298" y="40"/>
                      <a:pt x="10109" y="1"/>
                      <a:pt x="991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67" name="Google Shape;267;p27"/>
            <p:cNvGrpSpPr/>
            <p:nvPr/>
          </p:nvGrpSpPr>
          <p:grpSpPr>
            <a:xfrm>
              <a:off x="6394236" y="2185347"/>
              <a:ext cx="911932" cy="1643539"/>
              <a:chOff x="6394236" y="2261547"/>
              <a:chExt cx="911932" cy="1643539"/>
            </a:xfrm>
          </p:grpSpPr>
          <p:sp>
            <p:nvSpPr>
              <p:cNvPr id="268" name="Google Shape;268;p27"/>
              <p:cNvSpPr/>
              <p:nvPr/>
            </p:nvSpPr>
            <p:spPr>
              <a:xfrm>
                <a:off x="6431267" y="2282633"/>
                <a:ext cx="111648" cy="169889"/>
              </a:xfrm>
              <a:custGeom>
                <a:avLst/>
                <a:gdLst/>
                <a:ahLst/>
                <a:cxnLst/>
                <a:rect l="l" t="t" r="r" b="b"/>
                <a:pathLst>
                  <a:path w="3627" h="5519" extrusionOk="0">
                    <a:moveTo>
                      <a:pt x="3538" y="1"/>
                    </a:moveTo>
                    <a:lnTo>
                      <a:pt x="1" y="2105"/>
                    </a:lnTo>
                    <a:lnTo>
                      <a:pt x="18" y="3485"/>
                    </a:lnTo>
                    <a:lnTo>
                      <a:pt x="3626" y="5519"/>
                    </a:lnTo>
                    <a:lnTo>
                      <a:pt x="3538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9" name="Google Shape;269;p27"/>
              <p:cNvSpPr/>
              <p:nvPr/>
            </p:nvSpPr>
            <p:spPr>
              <a:xfrm>
                <a:off x="6540699" y="2296239"/>
                <a:ext cx="729391" cy="1522318"/>
              </a:xfrm>
              <a:custGeom>
                <a:avLst/>
                <a:gdLst/>
                <a:ahLst/>
                <a:cxnLst/>
                <a:rect l="l" t="t" r="r" b="b"/>
                <a:pathLst>
                  <a:path w="23695" h="49454" extrusionOk="0">
                    <a:moveTo>
                      <a:pt x="301" y="1"/>
                    </a:moveTo>
                    <a:cubicBezTo>
                      <a:pt x="266" y="1"/>
                      <a:pt x="213" y="18"/>
                      <a:pt x="177" y="18"/>
                    </a:cubicBezTo>
                    <a:cubicBezTo>
                      <a:pt x="142" y="36"/>
                      <a:pt x="89" y="36"/>
                      <a:pt x="71" y="54"/>
                    </a:cubicBezTo>
                    <a:cubicBezTo>
                      <a:pt x="53" y="54"/>
                      <a:pt x="36" y="54"/>
                      <a:pt x="36" y="71"/>
                    </a:cubicBezTo>
                    <a:cubicBezTo>
                      <a:pt x="18" y="71"/>
                      <a:pt x="0" y="71"/>
                      <a:pt x="0" y="89"/>
                    </a:cubicBezTo>
                    <a:lnTo>
                      <a:pt x="53" y="3697"/>
                    </a:lnTo>
                    <a:lnTo>
                      <a:pt x="71" y="5059"/>
                    </a:lnTo>
                    <a:lnTo>
                      <a:pt x="513" y="35620"/>
                    </a:lnTo>
                    <a:cubicBezTo>
                      <a:pt x="566" y="36504"/>
                      <a:pt x="1062" y="37318"/>
                      <a:pt x="1804" y="37795"/>
                    </a:cubicBezTo>
                    <a:lnTo>
                      <a:pt x="18907" y="47346"/>
                    </a:lnTo>
                    <a:lnTo>
                      <a:pt x="22426" y="49291"/>
                    </a:lnTo>
                    <a:cubicBezTo>
                      <a:pt x="22626" y="49401"/>
                      <a:pt x="22815" y="49453"/>
                      <a:pt x="22983" y="49453"/>
                    </a:cubicBezTo>
                    <a:cubicBezTo>
                      <a:pt x="23407" y="49453"/>
                      <a:pt x="23694" y="49119"/>
                      <a:pt x="23682" y="48548"/>
                    </a:cubicBezTo>
                    <a:lnTo>
                      <a:pt x="23310" y="15423"/>
                    </a:lnTo>
                    <a:lnTo>
                      <a:pt x="23310" y="14132"/>
                    </a:lnTo>
                    <a:cubicBezTo>
                      <a:pt x="23293" y="13690"/>
                      <a:pt x="23151" y="13265"/>
                      <a:pt x="22921" y="12894"/>
                    </a:cubicBezTo>
                    <a:cubicBezTo>
                      <a:pt x="22709" y="12505"/>
                      <a:pt x="22391" y="12186"/>
                      <a:pt x="22002" y="11956"/>
                    </a:cubicBezTo>
                    <a:lnTo>
                      <a:pt x="20887" y="11320"/>
                    </a:lnTo>
                    <a:lnTo>
                      <a:pt x="955" y="107"/>
                    </a:lnTo>
                    <a:lnTo>
                      <a:pt x="849" y="71"/>
                    </a:lnTo>
                    <a:cubicBezTo>
                      <a:pt x="814" y="54"/>
                      <a:pt x="779" y="36"/>
                      <a:pt x="743" y="36"/>
                    </a:cubicBezTo>
                    <a:lnTo>
                      <a:pt x="690" y="18"/>
                    </a:lnTo>
                    <a:lnTo>
                      <a:pt x="584" y="1"/>
                    </a:lnTo>
                    <a:close/>
                  </a:path>
                </a:pathLst>
              </a:custGeom>
              <a:solidFill>
                <a:srgbClr val="2A2A2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" name="Google Shape;270;p27"/>
              <p:cNvSpPr/>
              <p:nvPr/>
            </p:nvSpPr>
            <p:spPr>
              <a:xfrm>
                <a:off x="7246265" y="2670800"/>
                <a:ext cx="59903" cy="1144924"/>
              </a:xfrm>
              <a:custGeom>
                <a:avLst/>
                <a:gdLst/>
                <a:ahLst/>
                <a:cxnLst/>
                <a:rect l="l" t="t" r="r" b="b"/>
                <a:pathLst>
                  <a:path w="1946" h="37194" extrusionOk="0">
                    <a:moveTo>
                      <a:pt x="1203" y="1"/>
                    </a:moveTo>
                    <a:lnTo>
                      <a:pt x="0" y="726"/>
                    </a:lnTo>
                    <a:cubicBezTo>
                      <a:pt x="230" y="1097"/>
                      <a:pt x="372" y="1522"/>
                      <a:pt x="389" y="1964"/>
                    </a:cubicBezTo>
                    <a:lnTo>
                      <a:pt x="389" y="3255"/>
                    </a:lnTo>
                    <a:lnTo>
                      <a:pt x="761" y="36256"/>
                    </a:lnTo>
                    <a:cubicBezTo>
                      <a:pt x="761" y="36484"/>
                      <a:pt x="761" y="36974"/>
                      <a:pt x="398" y="37189"/>
                    </a:cubicBezTo>
                    <a:lnTo>
                      <a:pt x="398" y="37189"/>
                    </a:lnTo>
                    <a:lnTo>
                      <a:pt x="1362" y="36628"/>
                    </a:lnTo>
                    <a:cubicBezTo>
                      <a:pt x="1716" y="36380"/>
                      <a:pt x="1928" y="35991"/>
                      <a:pt x="1946" y="35549"/>
                    </a:cubicBezTo>
                    <a:lnTo>
                      <a:pt x="1574" y="2547"/>
                    </a:lnTo>
                    <a:lnTo>
                      <a:pt x="1574" y="2530"/>
                    </a:lnTo>
                    <a:lnTo>
                      <a:pt x="1574" y="2441"/>
                    </a:lnTo>
                    <a:lnTo>
                      <a:pt x="1574" y="2353"/>
                    </a:lnTo>
                    <a:lnTo>
                      <a:pt x="1574" y="2229"/>
                    </a:lnTo>
                    <a:lnTo>
                      <a:pt x="1574" y="1946"/>
                    </a:lnTo>
                    <a:lnTo>
                      <a:pt x="1574" y="1716"/>
                    </a:lnTo>
                    <a:lnTo>
                      <a:pt x="1574" y="1185"/>
                    </a:lnTo>
                    <a:cubicBezTo>
                      <a:pt x="1557" y="761"/>
                      <a:pt x="1433" y="354"/>
                      <a:pt x="1203" y="1"/>
                    </a:cubicBezTo>
                    <a:close/>
                    <a:moveTo>
                      <a:pt x="398" y="37189"/>
                    </a:moveTo>
                    <a:lnTo>
                      <a:pt x="389" y="37194"/>
                    </a:lnTo>
                    <a:cubicBezTo>
                      <a:pt x="392" y="37192"/>
                      <a:pt x="395" y="37190"/>
                      <a:pt x="398" y="37189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" name="Google Shape;271;p27"/>
              <p:cNvSpPr/>
              <p:nvPr/>
            </p:nvSpPr>
            <p:spPr>
              <a:xfrm>
                <a:off x="6449244" y="2317479"/>
                <a:ext cx="796497" cy="1539094"/>
              </a:xfrm>
              <a:custGeom>
                <a:avLst/>
                <a:gdLst/>
                <a:ahLst/>
                <a:cxnLst/>
                <a:rect l="l" t="t" r="r" b="b"/>
                <a:pathLst>
                  <a:path w="25875" h="49999" extrusionOk="0">
                    <a:moveTo>
                      <a:pt x="3378" y="0"/>
                    </a:moveTo>
                    <a:lnTo>
                      <a:pt x="0" y="1999"/>
                    </a:lnTo>
                    <a:lnTo>
                      <a:pt x="22107" y="14432"/>
                    </a:lnTo>
                    <a:lnTo>
                      <a:pt x="22461" y="49998"/>
                    </a:lnTo>
                    <a:lnTo>
                      <a:pt x="25503" y="48194"/>
                    </a:lnTo>
                    <a:cubicBezTo>
                      <a:pt x="25733" y="48053"/>
                      <a:pt x="25875" y="47805"/>
                      <a:pt x="25857" y="47558"/>
                    </a:cubicBezTo>
                    <a:lnTo>
                      <a:pt x="25485" y="13282"/>
                    </a:lnTo>
                    <a:cubicBezTo>
                      <a:pt x="25468" y="12770"/>
                      <a:pt x="25185" y="12274"/>
                      <a:pt x="24743" y="12027"/>
                    </a:cubicBezTo>
                    <a:lnTo>
                      <a:pt x="3378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" name="Google Shape;272;p27"/>
              <p:cNvSpPr/>
              <p:nvPr/>
            </p:nvSpPr>
            <p:spPr>
              <a:xfrm>
                <a:off x="7129753" y="2704015"/>
                <a:ext cx="115988" cy="1152558"/>
              </a:xfrm>
              <a:custGeom>
                <a:avLst/>
                <a:gdLst/>
                <a:ahLst/>
                <a:cxnLst/>
                <a:rect l="l" t="t" r="r" b="b"/>
                <a:pathLst>
                  <a:path w="3768" h="37442" extrusionOk="0">
                    <a:moveTo>
                      <a:pt x="3184" y="0"/>
                    </a:moveTo>
                    <a:lnTo>
                      <a:pt x="0" y="1875"/>
                    </a:lnTo>
                    <a:lnTo>
                      <a:pt x="354" y="37441"/>
                    </a:lnTo>
                    <a:lnTo>
                      <a:pt x="3414" y="35637"/>
                    </a:lnTo>
                    <a:cubicBezTo>
                      <a:pt x="3626" y="35496"/>
                      <a:pt x="3768" y="35248"/>
                      <a:pt x="3768" y="35001"/>
                    </a:cubicBezTo>
                    <a:lnTo>
                      <a:pt x="3378" y="725"/>
                    </a:lnTo>
                    <a:cubicBezTo>
                      <a:pt x="3378" y="478"/>
                      <a:pt x="3308" y="213"/>
                      <a:pt x="318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" name="Google Shape;273;p27"/>
              <p:cNvSpPr/>
              <p:nvPr/>
            </p:nvSpPr>
            <p:spPr>
              <a:xfrm>
                <a:off x="6451399" y="2308706"/>
                <a:ext cx="119282" cy="68214"/>
              </a:xfrm>
              <a:custGeom>
                <a:avLst/>
                <a:gdLst/>
                <a:ahLst/>
                <a:cxnLst/>
                <a:rect l="l" t="t" r="r" b="b"/>
                <a:pathLst>
                  <a:path w="3875" h="2216" extrusionOk="0">
                    <a:moveTo>
                      <a:pt x="3423" y="0"/>
                    </a:moveTo>
                    <a:cubicBezTo>
                      <a:pt x="3288" y="0"/>
                      <a:pt x="3156" y="36"/>
                      <a:pt x="3043" y="109"/>
                    </a:cubicBezTo>
                    <a:lnTo>
                      <a:pt x="249" y="1753"/>
                    </a:lnTo>
                    <a:cubicBezTo>
                      <a:pt x="36" y="1877"/>
                      <a:pt x="1" y="2054"/>
                      <a:pt x="160" y="2160"/>
                    </a:cubicBezTo>
                    <a:cubicBezTo>
                      <a:pt x="256" y="2197"/>
                      <a:pt x="355" y="2215"/>
                      <a:pt x="453" y="2215"/>
                    </a:cubicBezTo>
                    <a:cubicBezTo>
                      <a:pt x="590" y="2215"/>
                      <a:pt x="726" y="2179"/>
                      <a:pt x="850" y="2107"/>
                    </a:cubicBezTo>
                    <a:lnTo>
                      <a:pt x="3627" y="445"/>
                    </a:lnTo>
                    <a:cubicBezTo>
                      <a:pt x="3839" y="321"/>
                      <a:pt x="3874" y="144"/>
                      <a:pt x="3715" y="56"/>
                    </a:cubicBezTo>
                    <a:cubicBezTo>
                      <a:pt x="3619" y="19"/>
                      <a:pt x="3520" y="0"/>
                      <a:pt x="342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" name="Google Shape;274;p27"/>
              <p:cNvSpPr/>
              <p:nvPr/>
            </p:nvSpPr>
            <p:spPr>
              <a:xfrm>
                <a:off x="7100356" y="2757361"/>
                <a:ext cx="59903" cy="1144924"/>
              </a:xfrm>
              <a:custGeom>
                <a:avLst/>
                <a:gdLst/>
                <a:ahLst/>
                <a:cxnLst/>
                <a:rect l="l" t="t" r="r" b="b"/>
                <a:pathLst>
                  <a:path w="1946" h="37194" extrusionOk="0">
                    <a:moveTo>
                      <a:pt x="1203" y="1"/>
                    </a:moveTo>
                    <a:lnTo>
                      <a:pt x="0" y="708"/>
                    </a:lnTo>
                    <a:cubicBezTo>
                      <a:pt x="230" y="1097"/>
                      <a:pt x="354" y="1522"/>
                      <a:pt x="372" y="1964"/>
                    </a:cubicBezTo>
                    <a:lnTo>
                      <a:pt x="390" y="3237"/>
                    </a:lnTo>
                    <a:lnTo>
                      <a:pt x="584" y="19720"/>
                    </a:lnTo>
                    <a:lnTo>
                      <a:pt x="761" y="36239"/>
                    </a:lnTo>
                    <a:cubicBezTo>
                      <a:pt x="761" y="36451"/>
                      <a:pt x="779" y="36964"/>
                      <a:pt x="407" y="37194"/>
                    </a:cubicBezTo>
                    <a:lnTo>
                      <a:pt x="1362" y="36628"/>
                    </a:lnTo>
                    <a:cubicBezTo>
                      <a:pt x="1716" y="36380"/>
                      <a:pt x="1928" y="35973"/>
                      <a:pt x="1946" y="35549"/>
                    </a:cubicBezTo>
                    <a:lnTo>
                      <a:pt x="1769" y="20410"/>
                    </a:lnTo>
                    <a:lnTo>
                      <a:pt x="1575" y="2530"/>
                    </a:lnTo>
                    <a:lnTo>
                      <a:pt x="1575" y="2477"/>
                    </a:lnTo>
                    <a:lnTo>
                      <a:pt x="1575" y="1946"/>
                    </a:lnTo>
                    <a:lnTo>
                      <a:pt x="1557" y="1698"/>
                    </a:lnTo>
                    <a:lnTo>
                      <a:pt x="1557" y="1168"/>
                    </a:lnTo>
                    <a:cubicBezTo>
                      <a:pt x="1539" y="761"/>
                      <a:pt x="1415" y="354"/>
                      <a:pt x="120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" name="Google Shape;275;p27"/>
              <p:cNvSpPr/>
              <p:nvPr/>
            </p:nvSpPr>
            <p:spPr>
              <a:xfrm>
                <a:off x="6394790" y="2355033"/>
                <a:ext cx="729545" cy="1550053"/>
              </a:xfrm>
              <a:custGeom>
                <a:avLst/>
                <a:gdLst/>
                <a:ahLst/>
                <a:cxnLst/>
                <a:rect l="l" t="t" r="r" b="b"/>
                <a:pathLst>
                  <a:path w="23700" h="50355" extrusionOk="0">
                    <a:moveTo>
                      <a:pt x="1" y="1"/>
                    </a:moveTo>
                    <a:cubicBezTo>
                      <a:pt x="1" y="18"/>
                      <a:pt x="1" y="54"/>
                      <a:pt x="1" y="72"/>
                    </a:cubicBezTo>
                    <a:cubicBezTo>
                      <a:pt x="1" y="89"/>
                      <a:pt x="1" y="107"/>
                      <a:pt x="1" y="125"/>
                    </a:cubicBezTo>
                    <a:cubicBezTo>
                      <a:pt x="1" y="133"/>
                      <a:pt x="1" y="142"/>
                      <a:pt x="3" y="151"/>
                    </a:cubicBezTo>
                    <a:lnTo>
                      <a:pt x="3" y="151"/>
                    </a:lnTo>
                    <a:lnTo>
                      <a:pt x="1" y="1"/>
                    </a:lnTo>
                    <a:close/>
                    <a:moveTo>
                      <a:pt x="3" y="151"/>
                    </a:moveTo>
                    <a:lnTo>
                      <a:pt x="514" y="36522"/>
                    </a:lnTo>
                    <a:cubicBezTo>
                      <a:pt x="584" y="37406"/>
                      <a:pt x="1062" y="38220"/>
                      <a:pt x="1822" y="38697"/>
                    </a:cubicBezTo>
                    <a:lnTo>
                      <a:pt x="22444" y="50193"/>
                    </a:lnTo>
                    <a:cubicBezTo>
                      <a:pt x="22638" y="50303"/>
                      <a:pt x="22823" y="50355"/>
                      <a:pt x="22988" y="50355"/>
                    </a:cubicBezTo>
                    <a:cubicBezTo>
                      <a:pt x="23408" y="50355"/>
                      <a:pt x="23700" y="50017"/>
                      <a:pt x="23700" y="49433"/>
                    </a:cubicBezTo>
                    <a:lnTo>
                      <a:pt x="23647" y="45436"/>
                    </a:lnTo>
                    <a:lnTo>
                      <a:pt x="23328" y="16307"/>
                    </a:lnTo>
                    <a:lnTo>
                      <a:pt x="23311" y="15034"/>
                    </a:lnTo>
                    <a:cubicBezTo>
                      <a:pt x="23240" y="14132"/>
                      <a:pt x="22762" y="13318"/>
                      <a:pt x="22019" y="12841"/>
                    </a:cubicBezTo>
                    <a:lnTo>
                      <a:pt x="20905" y="12222"/>
                    </a:lnTo>
                    <a:lnTo>
                      <a:pt x="4811" y="3167"/>
                    </a:lnTo>
                    <a:lnTo>
                      <a:pt x="1274" y="1168"/>
                    </a:lnTo>
                    <a:lnTo>
                      <a:pt x="514" y="744"/>
                    </a:lnTo>
                    <a:cubicBezTo>
                      <a:pt x="425" y="691"/>
                      <a:pt x="337" y="637"/>
                      <a:pt x="266" y="567"/>
                    </a:cubicBezTo>
                    <a:cubicBezTo>
                      <a:pt x="231" y="531"/>
                      <a:pt x="195" y="496"/>
                      <a:pt x="160" y="461"/>
                    </a:cubicBezTo>
                    <a:cubicBezTo>
                      <a:pt x="124" y="425"/>
                      <a:pt x="107" y="390"/>
                      <a:pt x="89" y="337"/>
                    </a:cubicBezTo>
                    <a:cubicBezTo>
                      <a:pt x="71" y="319"/>
                      <a:pt x="54" y="301"/>
                      <a:pt x="36" y="266"/>
                    </a:cubicBezTo>
                    <a:cubicBezTo>
                      <a:pt x="36" y="248"/>
                      <a:pt x="18" y="213"/>
                      <a:pt x="18" y="178"/>
                    </a:cubicBezTo>
                    <a:cubicBezTo>
                      <a:pt x="9" y="169"/>
                      <a:pt x="5" y="160"/>
                      <a:pt x="3" y="15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" name="Google Shape;276;p27"/>
              <p:cNvSpPr/>
              <p:nvPr/>
            </p:nvSpPr>
            <p:spPr>
              <a:xfrm>
                <a:off x="6394236" y="2261547"/>
                <a:ext cx="888537" cy="518162"/>
              </a:xfrm>
              <a:custGeom>
                <a:avLst/>
                <a:gdLst/>
                <a:ahLst/>
                <a:cxnLst/>
                <a:rect l="l" t="t" r="r" b="b"/>
                <a:pathLst>
                  <a:path w="28865" h="16833" extrusionOk="0">
                    <a:moveTo>
                      <a:pt x="5213" y="0"/>
                    </a:moveTo>
                    <a:cubicBezTo>
                      <a:pt x="4768" y="0"/>
                      <a:pt x="4325" y="106"/>
                      <a:pt x="3927" y="314"/>
                    </a:cubicBezTo>
                    <a:lnTo>
                      <a:pt x="532" y="2330"/>
                    </a:lnTo>
                    <a:cubicBezTo>
                      <a:pt x="249" y="2454"/>
                      <a:pt x="54" y="2737"/>
                      <a:pt x="1" y="3038"/>
                    </a:cubicBezTo>
                    <a:lnTo>
                      <a:pt x="1" y="3109"/>
                    </a:lnTo>
                    <a:lnTo>
                      <a:pt x="1" y="3126"/>
                    </a:lnTo>
                    <a:cubicBezTo>
                      <a:pt x="1" y="3144"/>
                      <a:pt x="1" y="3162"/>
                      <a:pt x="1" y="3179"/>
                    </a:cubicBezTo>
                    <a:cubicBezTo>
                      <a:pt x="1" y="3197"/>
                      <a:pt x="19" y="3215"/>
                      <a:pt x="19" y="3232"/>
                    </a:cubicBezTo>
                    <a:cubicBezTo>
                      <a:pt x="19" y="3268"/>
                      <a:pt x="36" y="3285"/>
                      <a:pt x="54" y="3321"/>
                    </a:cubicBezTo>
                    <a:cubicBezTo>
                      <a:pt x="54" y="3338"/>
                      <a:pt x="72" y="3374"/>
                      <a:pt x="89" y="3392"/>
                    </a:cubicBezTo>
                    <a:cubicBezTo>
                      <a:pt x="107" y="3445"/>
                      <a:pt x="142" y="3480"/>
                      <a:pt x="160" y="3515"/>
                    </a:cubicBezTo>
                    <a:cubicBezTo>
                      <a:pt x="195" y="3551"/>
                      <a:pt x="231" y="3586"/>
                      <a:pt x="266" y="3621"/>
                    </a:cubicBezTo>
                    <a:cubicBezTo>
                      <a:pt x="355" y="3674"/>
                      <a:pt x="443" y="3745"/>
                      <a:pt x="532" y="3798"/>
                    </a:cubicBezTo>
                    <a:lnTo>
                      <a:pt x="1274" y="4223"/>
                    </a:lnTo>
                    <a:lnTo>
                      <a:pt x="4811" y="6204"/>
                    </a:lnTo>
                    <a:lnTo>
                      <a:pt x="20906" y="15259"/>
                    </a:lnTo>
                    <a:lnTo>
                      <a:pt x="22020" y="15895"/>
                    </a:lnTo>
                    <a:cubicBezTo>
                      <a:pt x="22391" y="16125"/>
                      <a:pt x="22710" y="16444"/>
                      <a:pt x="22922" y="16833"/>
                    </a:cubicBezTo>
                    <a:lnTo>
                      <a:pt x="24124" y="16108"/>
                    </a:lnTo>
                    <a:cubicBezTo>
                      <a:pt x="23930" y="15754"/>
                      <a:pt x="23629" y="15436"/>
                      <a:pt x="23275" y="15223"/>
                    </a:cubicBezTo>
                    <a:lnTo>
                      <a:pt x="22816" y="14958"/>
                    </a:lnTo>
                    <a:lnTo>
                      <a:pt x="22603" y="14852"/>
                    </a:lnTo>
                    <a:cubicBezTo>
                      <a:pt x="22391" y="14728"/>
                      <a:pt x="22214" y="14622"/>
                      <a:pt x="22126" y="14587"/>
                    </a:cubicBezTo>
                    <a:lnTo>
                      <a:pt x="22091" y="14551"/>
                    </a:lnTo>
                    <a:lnTo>
                      <a:pt x="4794" y="4824"/>
                    </a:lnTo>
                    <a:lnTo>
                      <a:pt x="2141" y="3338"/>
                    </a:lnTo>
                    <a:cubicBezTo>
                      <a:pt x="1858" y="3232"/>
                      <a:pt x="1858" y="2826"/>
                      <a:pt x="2159" y="2755"/>
                    </a:cubicBezTo>
                    <a:lnTo>
                      <a:pt x="4688" y="1252"/>
                    </a:lnTo>
                    <a:cubicBezTo>
                      <a:pt x="4705" y="1234"/>
                      <a:pt x="4723" y="1216"/>
                      <a:pt x="4758" y="1216"/>
                    </a:cubicBezTo>
                    <a:cubicBezTo>
                      <a:pt x="4758" y="1198"/>
                      <a:pt x="4776" y="1198"/>
                      <a:pt x="4794" y="1198"/>
                    </a:cubicBezTo>
                    <a:cubicBezTo>
                      <a:pt x="4794" y="1181"/>
                      <a:pt x="4811" y="1181"/>
                      <a:pt x="4829" y="1181"/>
                    </a:cubicBezTo>
                    <a:cubicBezTo>
                      <a:pt x="4847" y="1163"/>
                      <a:pt x="4900" y="1163"/>
                      <a:pt x="4935" y="1145"/>
                    </a:cubicBezTo>
                    <a:cubicBezTo>
                      <a:pt x="4971" y="1145"/>
                      <a:pt x="5024" y="1128"/>
                      <a:pt x="5059" y="1128"/>
                    </a:cubicBezTo>
                    <a:lnTo>
                      <a:pt x="5342" y="1128"/>
                    </a:lnTo>
                    <a:lnTo>
                      <a:pt x="5448" y="1145"/>
                    </a:lnTo>
                    <a:lnTo>
                      <a:pt x="5501" y="1163"/>
                    </a:lnTo>
                    <a:cubicBezTo>
                      <a:pt x="5537" y="1163"/>
                      <a:pt x="5572" y="1181"/>
                      <a:pt x="5607" y="1198"/>
                    </a:cubicBezTo>
                    <a:lnTo>
                      <a:pt x="5713" y="1234"/>
                    </a:lnTo>
                    <a:lnTo>
                      <a:pt x="25645" y="12447"/>
                    </a:lnTo>
                    <a:lnTo>
                      <a:pt x="26760" y="13083"/>
                    </a:lnTo>
                    <a:cubicBezTo>
                      <a:pt x="27131" y="13313"/>
                      <a:pt x="27449" y="13632"/>
                      <a:pt x="27662" y="14021"/>
                    </a:cubicBezTo>
                    <a:lnTo>
                      <a:pt x="28864" y="13313"/>
                    </a:lnTo>
                    <a:cubicBezTo>
                      <a:pt x="28670" y="12942"/>
                      <a:pt x="28369" y="12641"/>
                      <a:pt x="28015" y="12429"/>
                    </a:cubicBezTo>
                    <a:lnTo>
                      <a:pt x="27555" y="12164"/>
                    </a:lnTo>
                    <a:lnTo>
                      <a:pt x="27343" y="12040"/>
                    </a:lnTo>
                    <a:lnTo>
                      <a:pt x="27096" y="11898"/>
                    </a:lnTo>
                    <a:lnTo>
                      <a:pt x="26990" y="11845"/>
                    </a:lnTo>
                    <a:lnTo>
                      <a:pt x="26901" y="11792"/>
                    </a:lnTo>
                    <a:lnTo>
                      <a:pt x="26848" y="11757"/>
                    </a:lnTo>
                    <a:lnTo>
                      <a:pt x="26813" y="11739"/>
                    </a:lnTo>
                    <a:lnTo>
                      <a:pt x="6456" y="296"/>
                    </a:lnTo>
                    <a:cubicBezTo>
                      <a:pt x="6067" y="98"/>
                      <a:pt x="5640" y="0"/>
                      <a:pt x="521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77" name="Google Shape;277;p27"/>
            <p:cNvGrpSpPr/>
            <p:nvPr/>
          </p:nvGrpSpPr>
          <p:grpSpPr>
            <a:xfrm>
              <a:off x="5883585" y="2174727"/>
              <a:ext cx="969095" cy="1642339"/>
              <a:chOff x="5883585" y="2250927"/>
              <a:chExt cx="969095" cy="1642339"/>
            </a:xfrm>
          </p:grpSpPr>
          <p:sp>
            <p:nvSpPr>
              <p:cNvPr id="278" name="Google Shape;278;p27"/>
              <p:cNvSpPr/>
              <p:nvPr/>
            </p:nvSpPr>
            <p:spPr>
              <a:xfrm>
                <a:off x="6029494" y="2285373"/>
                <a:ext cx="786154" cy="1522933"/>
              </a:xfrm>
              <a:custGeom>
                <a:avLst/>
                <a:gdLst/>
                <a:ahLst/>
                <a:cxnLst/>
                <a:rect l="l" t="t" r="r" b="b"/>
                <a:pathLst>
                  <a:path w="25539" h="49474" extrusionOk="0">
                    <a:moveTo>
                      <a:pt x="319" y="0"/>
                    </a:moveTo>
                    <a:cubicBezTo>
                      <a:pt x="283" y="0"/>
                      <a:pt x="230" y="18"/>
                      <a:pt x="195" y="18"/>
                    </a:cubicBezTo>
                    <a:cubicBezTo>
                      <a:pt x="160" y="35"/>
                      <a:pt x="107" y="35"/>
                      <a:pt x="71" y="53"/>
                    </a:cubicBezTo>
                    <a:cubicBezTo>
                      <a:pt x="71" y="53"/>
                      <a:pt x="53" y="71"/>
                      <a:pt x="53" y="71"/>
                    </a:cubicBezTo>
                    <a:cubicBezTo>
                      <a:pt x="36" y="71"/>
                      <a:pt x="18" y="71"/>
                      <a:pt x="0" y="88"/>
                    </a:cubicBezTo>
                    <a:lnTo>
                      <a:pt x="18" y="3696"/>
                    </a:lnTo>
                    <a:lnTo>
                      <a:pt x="18" y="5058"/>
                    </a:lnTo>
                    <a:lnTo>
                      <a:pt x="124" y="34027"/>
                    </a:lnTo>
                    <a:cubicBezTo>
                      <a:pt x="177" y="34912"/>
                      <a:pt x="637" y="35725"/>
                      <a:pt x="1398" y="36220"/>
                    </a:cubicBezTo>
                    <a:lnTo>
                      <a:pt x="20781" y="47309"/>
                    </a:lnTo>
                    <a:lnTo>
                      <a:pt x="24265" y="49308"/>
                    </a:lnTo>
                    <a:cubicBezTo>
                      <a:pt x="24469" y="49420"/>
                      <a:pt x="24660" y="49473"/>
                      <a:pt x="24830" y="49473"/>
                    </a:cubicBezTo>
                    <a:cubicBezTo>
                      <a:pt x="25251" y="49473"/>
                      <a:pt x="25539" y="49145"/>
                      <a:pt x="25539" y="48565"/>
                    </a:cubicBezTo>
                    <a:lnTo>
                      <a:pt x="25539" y="15776"/>
                    </a:lnTo>
                    <a:cubicBezTo>
                      <a:pt x="25521" y="15334"/>
                      <a:pt x="25397" y="14891"/>
                      <a:pt x="25167" y="14520"/>
                    </a:cubicBezTo>
                    <a:cubicBezTo>
                      <a:pt x="24955" y="14131"/>
                      <a:pt x="24637" y="13795"/>
                      <a:pt x="24265" y="13565"/>
                    </a:cubicBezTo>
                    <a:lnTo>
                      <a:pt x="23169" y="12928"/>
                    </a:lnTo>
                    <a:lnTo>
                      <a:pt x="973" y="124"/>
                    </a:lnTo>
                    <a:lnTo>
                      <a:pt x="867" y="71"/>
                    </a:lnTo>
                    <a:cubicBezTo>
                      <a:pt x="832" y="53"/>
                      <a:pt x="796" y="53"/>
                      <a:pt x="761" y="35"/>
                    </a:cubicBezTo>
                    <a:lnTo>
                      <a:pt x="708" y="18"/>
                    </a:lnTo>
                    <a:lnTo>
                      <a:pt x="602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" name="Google Shape;279;p27"/>
              <p:cNvSpPr/>
              <p:nvPr/>
            </p:nvSpPr>
            <p:spPr>
              <a:xfrm>
                <a:off x="5920062" y="2271736"/>
                <a:ext cx="110540" cy="169889"/>
              </a:xfrm>
              <a:custGeom>
                <a:avLst/>
                <a:gdLst/>
                <a:ahLst/>
                <a:cxnLst/>
                <a:rect l="l" t="t" r="r" b="b"/>
                <a:pathLst>
                  <a:path w="3591" h="5519" extrusionOk="0">
                    <a:moveTo>
                      <a:pt x="3573" y="1"/>
                    </a:moveTo>
                    <a:lnTo>
                      <a:pt x="1" y="2070"/>
                    </a:lnTo>
                    <a:lnTo>
                      <a:pt x="1" y="3450"/>
                    </a:lnTo>
                    <a:lnTo>
                      <a:pt x="3591" y="5519"/>
                    </a:lnTo>
                    <a:lnTo>
                      <a:pt x="357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" name="Google Shape;280;p27"/>
              <p:cNvSpPr/>
              <p:nvPr/>
            </p:nvSpPr>
            <p:spPr>
              <a:xfrm>
                <a:off x="5938039" y="2307136"/>
                <a:ext cx="853660" cy="1537986"/>
              </a:xfrm>
              <a:custGeom>
                <a:avLst/>
                <a:gdLst/>
                <a:ahLst/>
                <a:cxnLst/>
                <a:rect l="l" t="t" r="r" b="b"/>
                <a:pathLst>
                  <a:path w="27732" h="49963" extrusionOk="0">
                    <a:moveTo>
                      <a:pt x="3396" y="0"/>
                    </a:moveTo>
                    <a:lnTo>
                      <a:pt x="0" y="1946"/>
                    </a:lnTo>
                    <a:lnTo>
                      <a:pt x="24354" y="16006"/>
                    </a:lnTo>
                    <a:lnTo>
                      <a:pt x="24301" y="49963"/>
                    </a:lnTo>
                    <a:lnTo>
                      <a:pt x="27360" y="48194"/>
                    </a:lnTo>
                    <a:cubicBezTo>
                      <a:pt x="27590" y="48070"/>
                      <a:pt x="27732" y="47823"/>
                      <a:pt x="27732" y="47557"/>
                    </a:cubicBezTo>
                    <a:lnTo>
                      <a:pt x="27732" y="14892"/>
                    </a:lnTo>
                    <a:cubicBezTo>
                      <a:pt x="27732" y="14361"/>
                      <a:pt x="27449" y="13884"/>
                      <a:pt x="27006" y="13618"/>
                    </a:cubicBezTo>
                    <a:lnTo>
                      <a:pt x="3396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" name="Google Shape;281;p27"/>
              <p:cNvSpPr/>
              <p:nvPr/>
            </p:nvSpPr>
            <p:spPr>
              <a:xfrm>
                <a:off x="6686054" y="2743201"/>
                <a:ext cx="105646" cy="1101921"/>
              </a:xfrm>
              <a:custGeom>
                <a:avLst/>
                <a:gdLst/>
                <a:ahLst/>
                <a:cxnLst/>
                <a:rect l="l" t="t" r="r" b="b"/>
                <a:pathLst>
                  <a:path w="3432" h="35797" extrusionOk="0">
                    <a:moveTo>
                      <a:pt x="3237" y="1"/>
                    </a:moveTo>
                    <a:lnTo>
                      <a:pt x="54" y="1840"/>
                    </a:lnTo>
                    <a:lnTo>
                      <a:pt x="1" y="35797"/>
                    </a:lnTo>
                    <a:lnTo>
                      <a:pt x="3060" y="34028"/>
                    </a:lnTo>
                    <a:cubicBezTo>
                      <a:pt x="3290" y="33904"/>
                      <a:pt x="3432" y="33657"/>
                      <a:pt x="3432" y="33391"/>
                    </a:cubicBezTo>
                    <a:lnTo>
                      <a:pt x="3432" y="726"/>
                    </a:lnTo>
                    <a:cubicBezTo>
                      <a:pt x="3432" y="461"/>
                      <a:pt x="3361" y="213"/>
                      <a:pt x="323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" name="Google Shape;282;p27"/>
              <p:cNvSpPr/>
              <p:nvPr/>
            </p:nvSpPr>
            <p:spPr>
              <a:xfrm>
                <a:off x="6804197" y="2711095"/>
                <a:ext cx="48482" cy="1094841"/>
              </a:xfrm>
              <a:custGeom>
                <a:avLst/>
                <a:gdLst/>
                <a:ahLst/>
                <a:cxnLst/>
                <a:rect l="l" t="t" r="r" b="b"/>
                <a:pathLst>
                  <a:path w="1575" h="35567" extrusionOk="0">
                    <a:moveTo>
                      <a:pt x="1221" y="0"/>
                    </a:moveTo>
                    <a:lnTo>
                      <a:pt x="18" y="690"/>
                    </a:lnTo>
                    <a:cubicBezTo>
                      <a:pt x="230" y="1061"/>
                      <a:pt x="372" y="1504"/>
                      <a:pt x="389" y="1946"/>
                    </a:cubicBezTo>
                    <a:lnTo>
                      <a:pt x="389" y="3219"/>
                    </a:lnTo>
                    <a:lnTo>
                      <a:pt x="389" y="34629"/>
                    </a:lnTo>
                    <a:cubicBezTo>
                      <a:pt x="389" y="34849"/>
                      <a:pt x="373" y="35329"/>
                      <a:pt x="45" y="35540"/>
                    </a:cubicBezTo>
                    <a:lnTo>
                      <a:pt x="45" y="35540"/>
                    </a:lnTo>
                    <a:lnTo>
                      <a:pt x="973" y="35000"/>
                    </a:lnTo>
                    <a:cubicBezTo>
                      <a:pt x="1327" y="34771"/>
                      <a:pt x="1557" y="34364"/>
                      <a:pt x="1574" y="33939"/>
                    </a:cubicBezTo>
                    <a:lnTo>
                      <a:pt x="1574" y="2547"/>
                    </a:lnTo>
                    <a:lnTo>
                      <a:pt x="1574" y="2512"/>
                    </a:lnTo>
                    <a:lnTo>
                      <a:pt x="1574" y="2441"/>
                    </a:lnTo>
                    <a:lnTo>
                      <a:pt x="1574" y="2335"/>
                    </a:lnTo>
                    <a:lnTo>
                      <a:pt x="1574" y="2229"/>
                    </a:lnTo>
                    <a:lnTo>
                      <a:pt x="1574" y="1946"/>
                    </a:lnTo>
                    <a:lnTo>
                      <a:pt x="1574" y="1698"/>
                    </a:lnTo>
                    <a:lnTo>
                      <a:pt x="1574" y="1168"/>
                    </a:lnTo>
                    <a:cubicBezTo>
                      <a:pt x="1557" y="761"/>
                      <a:pt x="1433" y="354"/>
                      <a:pt x="1221" y="0"/>
                    </a:cubicBezTo>
                    <a:close/>
                    <a:moveTo>
                      <a:pt x="45" y="35540"/>
                    </a:moveTo>
                    <a:lnTo>
                      <a:pt x="0" y="35566"/>
                    </a:lnTo>
                    <a:cubicBezTo>
                      <a:pt x="16" y="35558"/>
                      <a:pt x="31" y="35549"/>
                      <a:pt x="45" y="3554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3" name="Google Shape;283;p27"/>
              <p:cNvSpPr/>
              <p:nvPr/>
            </p:nvSpPr>
            <p:spPr>
              <a:xfrm>
                <a:off x="5940194" y="2297809"/>
                <a:ext cx="119805" cy="67137"/>
              </a:xfrm>
              <a:custGeom>
                <a:avLst/>
                <a:gdLst/>
                <a:ahLst/>
                <a:cxnLst/>
                <a:rect l="l" t="t" r="r" b="b"/>
                <a:pathLst>
                  <a:path w="3892" h="2181" extrusionOk="0">
                    <a:moveTo>
                      <a:pt x="3441" y="1"/>
                    </a:moveTo>
                    <a:cubicBezTo>
                      <a:pt x="3306" y="1"/>
                      <a:pt x="3174" y="37"/>
                      <a:pt x="3061" y="109"/>
                    </a:cubicBezTo>
                    <a:lnTo>
                      <a:pt x="249" y="1736"/>
                    </a:lnTo>
                    <a:cubicBezTo>
                      <a:pt x="36" y="1860"/>
                      <a:pt x="1" y="2037"/>
                      <a:pt x="160" y="2125"/>
                    </a:cubicBezTo>
                    <a:cubicBezTo>
                      <a:pt x="249" y="2162"/>
                      <a:pt x="346" y="2180"/>
                      <a:pt x="444" y="2180"/>
                    </a:cubicBezTo>
                    <a:cubicBezTo>
                      <a:pt x="581" y="2180"/>
                      <a:pt x="719" y="2144"/>
                      <a:pt x="832" y="2072"/>
                    </a:cubicBezTo>
                    <a:lnTo>
                      <a:pt x="3644" y="463"/>
                    </a:lnTo>
                    <a:cubicBezTo>
                      <a:pt x="3856" y="339"/>
                      <a:pt x="3892" y="162"/>
                      <a:pt x="3733" y="56"/>
                    </a:cubicBezTo>
                    <a:cubicBezTo>
                      <a:pt x="3637" y="19"/>
                      <a:pt x="3538" y="1"/>
                      <a:pt x="3441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" name="Google Shape;284;p27"/>
              <p:cNvSpPr/>
              <p:nvPr/>
            </p:nvSpPr>
            <p:spPr>
              <a:xfrm>
                <a:off x="6657734" y="2795469"/>
                <a:ext cx="47959" cy="1095395"/>
              </a:xfrm>
              <a:custGeom>
                <a:avLst/>
                <a:gdLst/>
                <a:ahLst/>
                <a:cxnLst/>
                <a:rect l="l" t="t" r="r" b="b"/>
                <a:pathLst>
                  <a:path w="1558" h="35585" extrusionOk="0">
                    <a:moveTo>
                      <a:pt x="1221" y="1"/>
                    </a:moveTo>
                    <a:lnTo>
                      <a:pt x="1" y="708"/>
                    </a:lnTo>
                    <a:cubicBezTo>
                      <a:pt x="231" y="1079"/>
                      <a:pt x="355" y="1522"/>
                      <a:pt x="372" y="1964"/>
                    </a:cubicBezTo>
                    <a:lnTo>
                      <a:pt x="372" y="3237"/>
                    </a:lnTo>
                    <a:lnTo>
                      <a:pt x="372" y="34629"/>
                    </a:lnTo>
                    <a:cubicBezTo>
                      <a:pt x="372" y="34859"/>
                      <a:pt x="372" y="35354"/>
                      <a:pt x="1" y="35584"/>
                    </a:cubicBezTo>
                    <a:lnTo>
                      <a:pt x="956" y="35018"/>
                    </a:lnTo>
                    <a:cubicBezTo>
                      <a:pt x="1327" y="34788"/>
                      <a:pt x="1540" y="34382"/>
                      <a:pt x="1557" y="33957"/>
                    </a:cubicBezTo>
                    <a:lnTo>
                      <a:pt x="1557" y="21772"/>
                    </a:lnTo>
                    <a:lnTo>
                      <a:pt x="1557" y="2547"/>
                    </a:lnTo>
                    <a:lnTo>
                      <a:pt x="1557" y="2494"/>
                    </a:lnTo>
                    <a:lnTo>
                      <a:pt x="1557" y="1946"/>
                    </a:lnTo>
                    <a:lnTo>
                      <a:pt x="1557" y="1716"/>
                    </a:lnTo>
                    <a:lnTo>
                      <a:pt x="1557" y="1186"/>
                    </a:lnTo>
                    <a:cubicBezTo>
                      <a:pt x="1557" y="761"/>
                      <a:pt x="1433" y="354"/>
                      <a:pt x="122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5" name="Google Shape;285;p27"/>
              <p:cNvSpPr/>
              <p:nvPr/>
            </p:nvSpPr>
            <p:spPr>
              <a:xfrm>
                <a:off x="5883585" y="2346322"/>
                <a:ext cx="785631" cy="1546944"/>
              </a:xfrm>
              <a:custGeom>
                <a:avLst/>
                <a:gdLst/>
                <a:ahLst/>
                <a:cxnLst/>
                <a:rect l="l" t="t" r="r" b="b"/>
                <a:pathLst>
                  <a:path w="25522" h="50254" extrusionOk="0">
                    <a:moveTo>
                      <a:pt x="1" y="1"/>
                    </a:moveTo>
                    <a:lnTo>
                      <a:pt x="1" y="34612"/>
                    </a:lnTo>
                    <a:cubicBezTo>
                      <a:pt x="54" y="35514"/>
                      <a:pt x="531" y="36327"/>
                      <a:pt x="1274" y="36805"/>
                    </a:cubicBezTo>
                    <a:lnTo>
                      <a:pt x="24248" y="50069"/>
                    </a:lnTo>
                    <a:cubicBezTo>
                      <a:pt x="24457" y="50195"/>
                      <a:pt x="24653" y="50254"/>
                      <a:pt x="24827" y="50254"/>
                    </a:cubicBezTo>
                    <a:cubicBezTo>
                      <a:pt x="25240" y="50254"/>
                      <a:pt x="25521" y="49917"/>
                      <a:pt x="25521" y="49344"/>
                    </a:cubicBezTo>
                    <a:lnTo>
                      <a:pt x="25521" y="16537"/>
                    </a:lnTo>
                    <a:cubicBezTo>
                      <a:pt x="25468" y="15635"/>
                      <a:pt x="24991" y="14821"/>
                      <a:pt x="24248" y="14344"/>
                    </a:cubicBezTo>
                    <a:lnTo>
                      <a:pt x="23134" y="13690"/>
                    </a:lnTo>
                    <a:lnTo>
                      <a:pt x="4776" y="3078"/>
                    </a:lnTo>
                    <a:lnTo>
                      <a:pt x="1256" y="1062"/>
                    </a:lnTo>
                    <a:lnTo>
                      <a:pt x="514" y="638"/>
                    </a:lnTo>
                    <a:cubicBezTo>
                      <a:pt x="425" y="584"/>
                      <a:pt x="337" y="514"/>
                      <a:pt x="266" y="443"/>
                    </a:cubicBezTo>
                    <a:cubicBezTo>
                      <a:pt x="231" y="408"/>
                      <a:pt x="195" y="372"/>
                      <a:pt x="160" y="337"/>
                    </a:cubicBezTo>
                    <a:cubicBezTo>
                      <a:pt x="142" y="301"/>
                      <a:pt x="107" y="266"/>
                      <a:pt x="89" y="231"/>
                    </a:cubicBezTo>
                    <a:cubicBezTo>
                      <a:pt x="71" y="195"/>
                      <a:pt x="54" y="178"/>
                      <a:pt x="54" y="142"/>
                    </a:cubicBezTo>
                    <a:cubicBezTo>
                      <a:pt x="36" y="125"/>
                      <a:pt x="18" y="89"/>
                      <a:pt x="18" y="72"/>
                    </a:cubicBezTo>
                    <a:cubicBezTo>
                      <a:pt x="18" y="36"/>
                      <a:pt x="1" y="19"/>
                      <a:pt x="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6" name="Google Shape;286;p27"/>
              <p:cNvSpPr/>
              <p:nvPr/>
            </p:nvSpPr>
            <p:spPr>
              <a:xfrm>
                <a:off x="5883585" y="2250927"/>
                <a:ext cx="957644" cy="565813"/>
              </a:xfrm>
              <a:custGeom>
                <a:avLst/>
                <a:gdLst/>
                <a:ahLst/>
                <a:cxnLst/>
                <a:rect l="l" t="t" r="r" b="b"/>
                <a:pathLst>
                  <a:path w="31110" h="18381" extrusionOk="0">
                    <a:moveTo>
                      <a:pt x="5200" y="0"/>
                    </a:moveTo>
                    <a:cubicBezTo>
                      <a:pt x="4763" y="0"/>
                      <a:pt x="4325" y="102"/>
                      <a:pt x="3927" y="305"/>
                    </a:cubicBezTo>
                    <a:lnTo>
                      <a:pt x="514" y="2269"/>
                    </a:lnTo>
                    <a:cubicBezTo>
                      <a:pt x="231" y="2410"/>
                      <a:pt x="36" y="2675"/>
                      <a:pt x="1" y="2976"/>
                    </a:cubicBezTo>
                    <a:lnTo>
                      <a:pt x="1" y="3029"/>
                    </a:lnTo>
                    <a:lnTo>
                      <a:pt x="1" y="3047"/>
                    </a:lnTo>
                    <a:cubicBezTo>
                      <a:pt x="1" y="3064"/>
                      <a:pt x="1" y="3082"/>
                      <a:pt x="1" y="3100"/>
                    </a:cubicBezTo>
                    <a:cubicBezTo>
                      <a:pt x="1" y="3118"/>
                      <a:pt x="1" y="3153"/>
                      <a:pt x="18" y="3171"/>
                    </a:cubicBezTo>
                    <a:cubicBezTo>
                      <a:pt x="18" y="3188"/>
                      <a:pt x="36" y="3224"/>
                      <a:pt x="36" y="3241"/>
                    </a:cubicBezTo>
                    <a:cubicBezTo>
                      <a:pt x="54" y="3277"/>
                      <a:pt x="71" y="3294"/>
                      <a:pt x="71" y="3330"/>
                    </a:cubicBezTo>
                    <a:cubicBezTo>
                      <a:pt x="107" y="3365"/>
                      <a:pt x="124" y="3400"/>
                      <a:pt x="160" y="3436"/>
                    </a:cubicBezTo>
                    <a:cubicBezTo>
                      <a:pt x="195" y="3471"/>
                      <a:pt x="231" y="3507"/>
                      <a:pt x="266" y="3542"/>
                    </a:cubicBezTo>
                    <a:cubicBezTo>
                      <a:pt x="337" y="3613"/>
                      <a:pt x="425" y="3683"/>
                      <a:pt x="514" y="3737"/>
                    </a:cubicBezTo>
                    <a:lnTo>
                      <a:pt x="1256" y="4161"/>
                    </a:lnTo>
                    <a:lnTo>
                      <a:pt x="4758" y="6195"/>
                    </a:lnTo>
                    <a:lnTo>
                      <a:pt x="23134" y="16806"/>
                    </a:lnTo>
                    <a:lnTo>
                      <a:pt x="24230" y="17443"/>
                    </a:lnTo>
                    <a:cubicBezTo>
                      <a:pt x="24619" y="17673"/>
                      <a:pt x="24920" y="17991"/>
                      <a:pt x="25132" y="18380"/>
                    </a:cubicBezTo>
                    <a:lnTo>
                      <a:pt x="26353" y="17691"/>
                    </a:lnTo>
                    <a:cubicBezTo>
                      <a:pt x="26140" y="17319"/>
                      <a:pt x="25857" y="17019"/>
                      <a:pt x="25504" y="16806"/>
                    </a:cubicBezTo>
                    <a:lnTo>
                      <a:pt x="25044" y="16541"/>
                    </a:lnTo>
                    <a:lnTo>
                      <a:pt x="24832" y="16417"/>
                    </a:lnTo>
                    <a:cubicBezTo>
                      <a:pt x="24619" y="16293"/>
                      <a:pt x="24460" y="16205"/>
                      <a:pt x="24372" y="16152"/>
                    </a:cubicBezTo>
                    <a:lnTo>
                      <a:pt x="24319" y="16117"/>
                    </a:lnTo>
                    <a:lnTo>
                      <a:pt x="4758" y="4815"/>
                    </a:lnTo>
                    <a:lnTo>
                      <a:pt x="2141" y="3294"/>
                    </a:lnTo>
                    <a:cubicBezTo>
                      <a:pt x="1858" y="3188"/>
                      <a:pt x="1858" y="2799"/>
                      <a:pt x="2141" y="2711"/>
                    </a:cubicBezTo>
                    <a:lnTo>
                      <a:pt x="4687" y="1243"/>
                    </a:lnTo>
                    <a:cubicBezTo>
                      <a:pt x="4705" y="1225"/>
                      <a:pt x="4723" y="1207"/>
                      <a:pt x="4758" y="1207"/>
                    </a:cubicBezTo>
                    <a:cubicBezTo>
                      <a:pt x="4758" y="1190"/>
                      <a:pt x="4776" y="1190"/>
                      <a:pt x="4793" y="1190"/>
                    </a:cubicBezTo>
                    <a:cubicBezTo>
                      <a:pt x="4811" y="1190"/>
                      <a:pt x="4811" y="1172"/>
                      <a:pt x="4829" y="1172"/>
                    </a:cubicBezTo>
                    <a:cubicBezTo>
                      <a:pt x="4864" y="1172"/>
                      <a:pt x="4900" y="1154"/>
                      <a:pt x="4935" y="1154"/>
                    </a:cubicBezTo>
                    <a:cubicBezTo>
                      <a:pt x="4970" y="1137"/>
                      <a:pt x="5023" y="1119"/>
                      <a:pt x="5059" y="1119"/>
                    </a:cubicBezTo>
                    <a:lnTo>
                      <a:pt x="5342" y="1119"/>
                    </a:lnTo>
                    <a:lnTo>
                      <a:pt x="5448" y="1137"/>
                    </a:lnTo>
                    <a:lnTo>
                      <a:pt x="5519" y="1154"/>
                    </a:lnTo>
                    <a:cubicBezTo>
                      <a:pt x="5554" y="1172"/>
                      <a:pt x="5589" y="1172"/>
                      <a:pt x="5625" y="1190"/>
                    </a:cubicBezTo>
                    <a:lnTo>
                      <a:pt x="5713" y="1243"/>
                    </a:lnTo>
                    <a:lnTo>
                      <a:pt x="27909" y="14047"/>
                    </a:lnTo>
                    <a:lnTo>
                      <a:pt x="29005" y="14684"/>
                    </a:lnTo>
                    <a:cubicBezTo>
                      <a:pt x="29377" y="14932"/>
                      <a:pt x="29695" y="15250"/>
                      <a:pt x="29907" y="15639"/>
                    </a:cubicBezTo>
                    <a:lnTo>
                      <a:pt x="31110" y="14932"/>
                    </a:lnTo>
                    <a:cubicBezTo>
                      <a:pt x="30915" y="14578"/>
                      <a:pt x="30632" y="14277"/>
                      <a:pt x="30279" y="14047"/>
                    </a:cubicBezTo>
                    <a:lnTo>
                      <a:pt x="29819" y="13782"/>
                    </a:lnTo>
                    <a:lnTo>
                      <a:pt x="29607" y="13676"/>
                    </a:lnTo>
                    <a:lnTo>
                      <a:pt x="29359" y="13517"/>
                    </a:lnTo>
                    <a:lnTo>
                      <a:pt x="29253" y="13464"/>
                    </a:lnTo>
                    <a:lnTo>
                      <a:pt x="29182" y="13428"/>
                    </a:lnTo>
                    <a:lnTo>
                      <a:pt x="29112" y="13375"/>
                    </a:lnTo>
                    <a:lnTo>
                      <a:pt x="29076" y="13375"/>
                    </a:lnTo>
                    <a:lnTo>
                      <a:pt x="6474" y="305"/>
                    </a:lnTo>
                    <a:cubicBezTo>
                      <a:pt x="6076" y="102"/>
                      <a:pt x="5638" y="0"/>
                      <a:pt x="520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87" name="Google Shape;287;p27"/>
            <p:cNvGrpSpPr/>
            <p:nvPr/>
          </p:nvGrpSpPr>
          <p:grpSpPr>
            <a:xfrm>
              <a:off x="7502129" y="2721301"/>
              <a:ext cx="911377" cy="1643847"/>
              <a:chOff x="7502129" y="2797501"/>
              <a:chExt cx="911377" cy="1643847"/>
            </a:xfrm>
          </p:grpSpPr>
          <p:sp>
            <p:nvSpPr>
              <p:cNvPr id="288" name="Google Shape;288;p27"/>
              <p:cNvSpPr/>
              <p:nvPr/>
            </p:nvSpPr>
            <p:spPr>
              <a:xfrm>
                <a:off x="7539160" y="2818895"/>
                <a:ext cx="111617" cy="169335"/>
              </a:xfrm>
              <a:custGeom>
                <a:avLst/>
                <a:gdLst/>
                <a:ahLst/>
                <a:cxnLst/>
                <a:rect l="l" t="t" r="r" b="b"/>
                <a:pathLst>
                  <a:path w="3626" h="5501" extrusionOk="0">
                    <a:moveTo>
                      <a:pt x="3537" y="0"/>
                    </a:moveTo>
                    <a:lnTo>
                      <a:pt x="0" y="2105"/>
                    </a:lnTo>
                    <a:lnTo>
                      <a:pt x="18" y="3484"/>
                    </a:lnTo>
                    <a:lnTo>
                      <a:pt x="3626" y="5500"/>
                    </a:lnTo>
                    <a:lnTo>
                      <a:pt x="3537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9" name="Google Shape;289;p27"/>
              <p:cNvSpPr/>
              <p:nvPr/>
            </p:nvSpPr>
            <p:spPr>
              <a:xfrm>
                <a:off x="7648592" y="2832501"/>
                <a:ext cx="729391" cy="1522287"/>
              </a:xfrm>
              <a:custGeom>
                <a:avLst/>
                <a:gdLst/>
                <a:ahLst/>
                <a:cxnLst/>
                <a:rect l="l" t="t" r="r" b="b"/>
                <a:pathLst>
                  <a:path w="23695" h="49453" extrusionOk="0">
                    <a:moveTo>
                      <a:pt x="301" y="0"/>
                    </a:moveTo>
                    <a:cubicBezTo>
                      <a:pt x="265" y="0"/>
                      <a:pt x="212" y="0"/>
                      <a:pt x="177" y="18"/>
                    </a:cubicBezTo>
                    <a:cubicBezTo>
                      <a:pt x="142" y="36"/>
                      <a:pt x="106" y="36"/>
                      <a:pt x="71" y="53"/>
                    </a:cubicBezTo>
                    <a:cubicBezTo>
                      <a:pt x="53" y="53"/>
                      <a:pt x="53" y="53"/>
                      <a:pt x="35" y="71"/>
                    </a:cubicBezTo>
                    <a:cubicBezTo>
                      <a:pt x="18" y="71"/>
                      <a:pt x="18" y="71"/>
                      <a:pt x="0" y="89"/>
                    </a:cubicBezTo>
                    <a:lnTo>
                      <a:pt x="53" y="3697"/>
                    </a:lnTo>
                    <a:lnTo>
                      <a:pt x="71" y="5058"/>
                    </a:lnTo>
                    <a:lnTo>
                      <a:pt x="513" y="35619"/>
                    </a:lnTo>
                    <a:cubicBezTo>
                      <a:pt x="566" y="36504"/>
                      <a:pt x="1061" y="37317"/>
                      <a:pt x="1822" y="37795"/>
                    </a:cubicBezTo>
                    <a:lnTo>
                      <a:pt x="18906" y="47345"/>
                    </a:lnTo>
                    <a:lnTo>
                      <a:pt x="22426" y="49290"/>
                    </a:lnTo>
                    <a:cubicBezTo>
                      <a:pt x="22626" y="49401"/>
                      <a:pt x="22815" y="49453"/>
                      <a:pt x="22982" y="49453"/>
                    </a:cubicBezTo>
                    <a:cubicBezTo>
                      <a:pt x="23407" y="49453"/>
                      <a:pt x="23694" y="49118"/>
                      <a:pt x="23681" y="48548"/>
                    </a:cubicBezTo>
                    <a:lnTo>
                      <a:pt x="23310" y="15422"/>
                    </a:lnTo>
                    <a:lnTo>
                      <a:pt x="23310" y="14131"/>
                    </a:lnTo>
                    <a:cubicBezTo>
                      <a:pt x="23275" y="13689"/>
                      <a:pt x="23151" y="13265"/>
                      <a:pt x="22921" y="12893"/>
                    </a:cubicBezTo>
                    <a:cubicBezTo>
                      <a:pt x="22709" y="12504"/>
                      <a:pt x="22390" y="12168"/>
                      <a:pt x="22001" y="11938"/>
                    </a:cubicBezTo>
                    <a:lnTo>
                      <a:pt x="20887" y="11319"/>
                    </a:lnTo>
                    <a:lnTo>
                      <a:pt x="955" y="106"/>
                    </a:lnTo>
                    <a:lnTo>
                      <a:pt x="867" y="71"/>
                    </a:lnTo>
                    <a:cubicBezTo>
                      <a:pt x="831" y="53"/>
                      <a:pt x="796" y="36"/>
                      <a:pt x="761" y="36"/>
                    </a:cubicBez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0" name="Google Shape;290;p27"/>
              <p:cNvSpPr/>
              <p:nvPr/>
            </p:nvSpPr>
            <p:spPr>
              <a:xfrm>
                <a:off x="8354127" y="3207062"/>
                <a:ext cx="59379" cy="1144924"/>
              </a:xfrm>
              <a:custGeom>
                <a:avLst/>
                <a:gdLst/>
                <a:ahLst/>
                <a:cxnLst/>
                <a:rect l="l" t="t" r="r" b="b"/>
                <a:pathLst>
                  <a:path w="1929" h="37194" extrusionOk="0">
                    <a:moveTo>
                      <a:pt x="1204" y="0"/>
                    </a:moveTo>
                    <a:lnTo>
                      <a:pt x="1" y="707"/>
                    </a:lnTo>
                    <a:cubicBezTo>
                      <a:pt x="231" y="1097"/>
                      <a:pt x="355" y="1521"/>
                      <a:pt x="390" y="1963"/>
                    </a:cubicBezTo>
                    <a:lnTo>
                      <a:pt x="390" y="3254"/>
                    </a:lnTo>
                    <a:lnTo>
                      <a:pt x="761" y="36238"/>
                    </a:lnTo>
                    <a:cubicBezTo>
                      <a:pt x="761" y="36465"/>
                      <a:pt x="761" y="36965"/>
                      <a:pt x="407" y="37183"/>
                    </a:cubicBezTo>
                    <a:lnTo>
                      <a:pt x="407" y="37183"/>
                    </a:lnTo>
                    <a:lnTo>
                      <a:pt x="1345" y="36627"/>
                    </a:lnTo>
                    <a:cubicBezTo>
                      <a:pt x="1699" y="36380"/>
                      <a:pt x="1929" y="35973"/>
                      <a:pt x="1929" y="35548"/>
                    </a:cubicBezTo>
                    <a:lnTo>
                      <a:pt x="1557" y="2547"/>
                    </a:lnTo>
                    <a:lnTo>
                      <a:pt x="1557" y="2511"/>
                    </a:lnTo>
                    <a:lnTo>
                      <a:pt x="1557" y="2441"/>
                    </a:lnTo>
                    <a:lnTo>
                      <a:pt x="1557" y="2352"/>
                    </a:lnTo>
                    <a:lnTo>
                      <a:pt x="1557" y="2228"/>
                    </a:lnTo>
                    <a:lnTo>
                      <a:pt x="1557" y="1945"/>
                    </a:lnTo>
                    <a:lnTo>
                      <a:pt x="1557" y="1716"/>
                    </a:lnTo>
                    <a:lnTo>
                      <a:pt x="1557" y="1167"/>
                    </a:lnTo>
                    <a:cubicBezTo>
                      <a:pt x="1540" y="761"/>
                      <a:pt x="1416" y="354"/>
                      <a:pt x="1204" y="0"/>
                    </a:cubicBezTo>
                    <a:close/>
                    <a:moveTo>
                      <a:pt x="407" y="37183"/>
                    </a:moveTo>
                    <a:lnTo>
                      <a:pt x="390" y="37193"/>
                    </a:lnTo>
                    <a:cubicBezTo>
                      <a:pt x="396" y="37190"/>
                      <a:pt x="401" y="37187"/>
                      <a:pt x="407" y="3718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1" name="Google Shape;291;p27"/>
              <p:cNvSpPr/>
              <p:nvPr/>
            </p:nvSpPr>
            <p:spPr>
              <a:xfrm>
                <a:off x="7557661" y="2853710"/>
                <a:ext cx="795974" cy="1538540"/>
              </a:xfrm>
              <a:custGeom>
                <a:avLst/>
                <a:gdLst/>
                <a:ahLst/>
                <a:cxnLst/>
                <a:rect l="l" t="t" r="r" b="b"/>
                <a:pathLst>
                  <a:path w="25858" h="49981" extrusionOk="0">
                    <a:moveTo>
                      <a:pt x="3361" y="1"/>
                    </a:moveTo>
                    <a:lnTo>
                      <a:pt x="1" y="1999"/>
                    </a:lnTo>
                    <a:lnTo>
                      <a:pt x="22108" y="14433"/>
                    </a:lnTo>
                    <a:lnTo>
                      <a:pt x="22444" y="49981"/>
                    </a:lnTo>
                    <a:lnTo>
                      <a:pt x="25504" y="48177"/>
                    </a:lnTo>
                    <a:cubicBezTo>
                      <a:pt x="25716" y="48053"/>
                      <a:pt x="25857" y="47806"/>
                      <a:pt x="25857" y="47540"/>
                    </a:cubicBezTo>
                    <a:lnTo>
                      <a:pt x="25468" y="13283"/>
                    </a:lnTo>
                    <a:cubicBezTo>
                      <a:pt x="25468" y="12752"/>
                      <a:pt x="25185" y="12275"/>
                      <a:pt x="24725" y="12010"/>
                    </a:cubicBezTo>
                    <a:lnTo>
                      <a:pt x="3361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2" name="Google Shape;292;p27"/>
              <p:cNvSpPr/>
              <p:nvPr/>
            </p:nvSpPr>
            <p:spPr>
              <a:xfrm>
                <a:off x="8238169" y="3239722"/>
                <a:ext cx="115465" cy="1152528"/>
              </a:xfrm>
              <a:custGeom>
                <a:avLst/>
                <a:gdLst/>
                <a:ahLst/>
                <a:cxnLst/>
                <a:rect l="l" t="t" r="r" b="b"/>
                <a:pathLst>
                  <a:path w="3751" h="37441" extrusionOk="0">
                    <a:moveTo>
                      <a:pt x="3167" y="0"/>
                    </a:moveTo>
                    <a:lnTo>
                      <a:pt x="1" y="1893"/>
                    </a:lnTo>
                    <a:lnTo>
                      <a:pt x="337" y="37441"/>
                    </a:lnTo>
                    <a:lnTo>
                      <a:pt x="3397" y="35637"/>
                    </a:lnTo>
                    <a:cubicBezTo>
                      <a:pt x="3609" y="35513"/>
                      <a:pt x="3750" y="35266"/>
                      <a:pt x="3750" y="35000"/>
                    </a:cubicBezTo>
                    <a:lnTo>
                      <a:pt x="3361" y="743"/>
                    </a:lnTo>
                    <a:cubicBezTo>
                      <a:pt x="3361" y="478"/>
                      <a:pt x="3290" y="230"/>
                      <a:pt x="316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" name="Google Shape;293;p27"/>
              <p:cNvSpPr/>
              <p:nvPr/>
            </p:nvSpPr>
            <p:spPr>
              <a:xfrm>
                <a:off x="7559292" y="2844598"/>
                <a:ext cx="119805" cy="68029"/>
              </a:xfrm>
              <a:custGeom>
                <a:avLst/>
                <a:gdLst/>
                <a:ahLst/>
                <a:cxnLst/>
                <a:rect l="l" t="t" r="r" b="b"/>
                <a:pathLst>
                  <a:path w="3892" h="2210" extrusionOk="0">
                    <a:moveTo>
                      <a:pt x="3458" y="0"/>
                    </a:moveTo>
                    <a:cubicBezTo>
                      <a:pt x="3312" y="0"/>
                      <a:pt x="3164" y="43"/>
                      <a:pt x="3043" y="120"/>
                    </a:cubicBezTo>
                    <a:lnTo>
                      <a:pt x="248" y="1765"/>
                    </a:lnTo>
                    <a:cubicBezTo>
                      <a:pt x="36" y="1889"/>
                      <a:pt x="1" y="2066"/>
                      <a:pt x="177" y="2154"/>
                    </a:cubicBezTo>
                    <a:cubicBezTo>
                      <a:pt x="266" y="2191"/>
                      <a:pt x="360" y="2209"/>
                      <a:pt x="456" y="2209"/>
                    </a:cubicBezTo>
                    <a:cubicBezTo>
                      <a:pt x="590" y="2209"/>
                      <a:pt x="726" y="2173"/>
                      <a:pt x="850" y="2101"/>
                    </a:cubicBezTo>
                    <a:lnTo>
                      <a:pt x="3644" y="456"/>
                    </a:lnTo>
                    <a:cubicBezTo>
                      <a:pt x="3838" y="332"/>
                      <a:pt x="3892" y="155"/>
                      <a:pt x="3715" y="49"/>
                    </a:cubicBezTo>
                    <a:cubicBezTo>
                      <a:pt x="3635" y="16"/>
                      <a:pt x="3547" y="0"/>
                      <a:pt x="345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4" name="Google Shape;294;p27"/>
              <p:cNvSpPr/>
              <p:nvPr/>
            </p:nvSpPr>
            <p:spPr>
              <a:xfrm>
                <a:off x="7502683" y="2891295"/>
                <a:ext cx="729545" cy="1550053"/>
              </a:xfrm>
              <a:custGeom>
                <a:avLst/>
                <a:gdLst/>
                <a:ahLst/>
                <a:cxnLst/>
                <a:rect l="l" t="t" r="r" b="b"/>
                <a:pathLst>
                  <a:path w="23700" h="50355" extrusionOk="0">
                    <a:moveTo>
                      <a:pt x="18" y="0"/>
                    </a:moveTo>
                    <a:cubicBezTo>
                      <a:pt x="0" y="18"/>
                      <a:pt x="0" y="53"/>
                      <a:pt x="18" y="71"/>
                    </a:cubicBezTo>
                    <a:cubicBezTo>
                      <a:pt x="0" y="89"/>
                      <a:pt x="0" y="106"/>
                      <a:pt x="18" y="124"/>
                    </a:cubicBezTo>
                    <a:cubicBezTo>
                      <a:pt x="18" y="142"/>
                      <a:pt x="18" y="177"/>
                      <a:pt x="18" y="195"/>
                    </a:cubicBezTo>
                    <a:cubicBezTo>
                      <a:pt x="19" y="196"/>
                      <a:pt x="20" y="197"/>
                      <a:pt x="21" y="198"/>
                    </a:cubicBezTo>
                    <a:lnTo>
                      <a:pt x="21" y="198"/>
                    </a:lnTo>
                    <a:lnTo>
                      <a:pt x="18" y="0"/>
                    </a:lnTo>
                    <a:close/>
                    <a:moveTo>
                      <a:pt x="21" y="198"/>
                    </a:moveTo>
                    <a:lnTo>
                      <a:pt x="531" y="36521"/>
                    </a:lnTo>
                    <a:cubicBezTo>
                      <a:pt x="584" y="37406"/>
                      <a:pt x="1079" y="38219"/>
                      <a:pt x="1822" y="38697"/>
                    </a:cubicBezTo>
                    <a:lnTo>
                      <a:pt x="22444" y="50192"/>
                    </a:lnTo>
                    <a:cubicBezTo>
                      <a:pt x="22638" y="50302"/>
                      <a:pt x="22823" y="50354"/>
                      <a:pt x="22987" y="50354"/>
                    </a:cubicBezTo>
                    <a:cubicBezTo>
                      <a:pt x="23407" y="50354"/>
                      <a:pt x="23699" y="50016"/>
                      <a:pt x="23699" y="49432"/>
                    </a:cubicBezTo>
                    <a:lnTo>
                      <a:pt x="23646" y="45417"/>
                    </a:lnTo>
                    <a:lnTo>
                      <a:pt x="23328" y="16307"/>
                    </a:lnTo>
                    <a:lnTo>
                      <a:pt x="23310" y="15015"/>
                    </a:lnTo>
                    <a:cubicBezTo>
                      <a:pt x="23257" y="14131"/>
                      <a:pt x="22762" y="13318"/>
                      <a:pt x="22019" y="12840"/>
                    </a:cubicBezTo>
                    <a:lnTo>
                      <a:pt x="20905" y="12203"/>
                    </a:lnTo>
                    <a:lnTo>
                      <a:pt x="4811" y="3166"/>
                    </a:lnTo>
                    <a:lnTo>
                      <a:pt x="1274" y="1168"/>
                    </a:lnTo>
                    <a:lnTo>
                      <a:pt x="531" y="743"/>
                    </a:lnTo>
                    <a:cubicBezTo>
                      <a:pt x="442" y="690"/>
                      <a:pt x="354" y="637"/>
                      <a:pt x="266" y="566"/>
                    </a:cubicBezTo>
                    <a:cubicBezTo>
                      <a:pt x="230" y="531"/>
                      <a:pt x="195" y="495"/>
                      <a:pt x="177" y="460"/>
                    </a:cubicBezTo>
                    <a:cubicBezTo>
                      <a:pt x="142" y="425"/>
                      <a:pt x="106" y="389"/>
                      <a:pt x="89" y="354"/>
                    </a:cubicBezTo>
                    <a:cubicBezTo>
                      <a:pt x="71" y="319"/>
                      <a:pt x="71" y="301"/>
                      <a:pt x="53" y="266"/>
                    </a:cubicBezTo>
                    <a:cubicBezTo>
                      <a:pt x="37" y="249"/>
                      <a:pt x="36" y="216"/>
                      <a:pt x="21" y="198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5" name="Google Shape;295;p27"/>
              <p:cNvSpPr/>
              <p:nvPr/>
            </p:nvSpPr>
            <p:spPr>
              <a:xfrm>
                <a:off x="8208249" y="3293068"/>
                <a:ext cx="59903" cy="1145478"/>
              </a:xfrm>
              <a:custGeom>
                <a:avLst/>
                <a:gdLst/>
                <a:ahLst/>
                <a:cxnLst/>
                <a:rect l="l" t="t" r="r" b="b"/>
                <a:pathLst>
                  <a:path w="1946" h="37212" extrusionOk="0">
                    <a:moveTo>
                      <a:pt x="1203" y="0"/>
                    </a:moveTo>
                    <a:lnTo>
                      <a:pt x="0" y="725"/>
                    </a:lnTo>
                    <a:cubicBezTo>
                      <a:pt x="230" y="1097"/>
                      <a:pt x="354" y="1521"/>
                      <a:pt x="389" y="1963"/>
                    </a:cubicBezTo>
                    <a:lnTo>
                      <a:pt x="389" y="3255"/>
                    </a:lnTo>
                    <a:lnTo>
                      <a:pt x="584" y="19738"/>
                    </a:lnTo>
                    <a:lnTo>
                      <a:pt x="761" y="36256"/>
                    </a:lnTo>
                    <a:cubicBezTo>
                      <a:pt x="761" y="36468"/>
                      <a:pt x="778" y="36981"/>
                      <a:pt x="407" y="37211"/>
                    </a:cubicBezTo>
                    <a:lnTo>
                      <a:pt x="1362" y="36628"/>
                    </a:lnTo>
                    <a:cubicBezTo>
                      <a:pt x="1716" y="36380"/>
                      <a:pt x="1928" y="35991"/>
                      <a:pt x="1946" y="35549"/>
                    </a:cubicBezTo>
                    <a:lnTo>
                      <a:pt x="1769" y="20410"/>
                    </a:lnTo>
                    <a:lnTo>
                      <a:pt x="1574" y="2547"/>
                    </a:lnTo>
                    <a:lnTo>
                      <a:pt x="1574" y="2494"/>
                    </a:lnTo>
                    <a:lnTo>
                      <a:pt x="1574" y="1946"/>
                    </a:lnTo>
                    <a:lnTo>
                      <a:pt x="1556" y="1716"/>
                    </a:lnTo>
                    <a:lnTo>
                      <a:pt x="1556" y="1185"/>
                    </a:lnTo>
                    <a:cubicBezTo>
                      <a:pt x="1539" y="761"/>
                      <a:pt x="1415" y="354"/>
                      <a:pt x="120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6" name="Google Shape;296;p27"/>
              <p:cNvSpPr/>
              <p:nvPr/>
            </p:nvSpPr>
            <p:spPr>
              <a:xfrm>
                <a:off x="7502129" y="2797501"/>
                <a:ext cx="889060" cy="517361"/>
              </a:xfrm>
              <a:custGeom>
                <a:avLst/>
                <a:gdLst/>
                <a:ahLst/>
                <a:cxnLst/>
                <a:rect l="l" t="t" r="r" b="b"/>
                <a:pathLst>
                  <a:path w="28882" h="16807" extrusionOk="0">
                    <a:moveTo>
                      <a:pt x="5211" y="1"/>
                    </a:moveTo>
                    <a:cubicBezTo>
                      <a:pt x="4764" y="1"/>
                      <a:pt x="4316" y="107"/>
                      <a:pt x="3909" y="324"/>
                    </a:cubicBezTo>
                    <a:lnTo>
                      <a:pt x="531" y="2322"/>
                    </a:lnTo>
                    <a:cubicBezTo>
                      <a:pt x="248" y="2464"/>
                      <a:pt x="36" y="2729"/>
                      <a:pt x="1" y="3047"/>
                    </a:cubicBezTo>
                    <a:lnTo>
                      <a:pt x="1" y="3083"/>
                    </a:lnTo>
                    <a:lnTo>
                      <a:pt x="1" y="3118"/>
                    </a:lnTo>
                    <a:cubicBezTo>
                      <a:pt x="1" y="3136"/>
                      <a:pt x="1" y="3153"/>
                      <a:pt x="1" y="3171"/>
                    </a:cubicBezTo>
                    <a:cubicBezTo>
                      <a:pt x="1" y="3189"/>
                      <a:pt x="18" y="3206"/>
                      <a:pt x="18" y="3224"/>
                    </a:cubicBezTo>
                    <a:cubicBezTo>
                      <a:pt x="18" y="3260"/>
                      <a:pt x="36" y="3277"/>
                      <a:pt x="36" y="3313"/>
                    </a:cubicBezTo>
                    <a:cubicBezTo>
                      <a:pt x="54" y="3330"/>
                      <a:pt x="71" y="3366"/>
                      <a:pt x="89" y="3383"/>
                    </a:cubicBezTo>
                    <a:cubicBezTo>
                      <a:pt x="107" y="3419"/>
                      <a:pt x="142" y="3472"/>
                      <a:pt x="160" y="3507"/>
                    </a:cubicBezTo>
                    <a:cubicBezTo>
                      <a:pt x="195" y="3542"/>
                      <a:pt x="231" y="3578"/>
                      <a:pt x="266" y="3596"/>
                    </a:cubicBezTo>
                    <a:cubicBezTo>
                      <a:pt x="337" y="3666"/>
                      <a:pt x="425" y="3737"/>
                      <a:pt x="531" y="3790"/>
                    </a:cubicBezTo>
                    <a:lnTo>
                      <a:pt x="1274" y="4215"/>
                    </a:lnTo>
                    <a:lnTo>
                      <a:pt x="4811" y="6195"/>
                    </a:lnTo>
                    <a:lnTo>
                      <a:pt x="20905" y="15250"/>
                    </a:lnTo>
                    <a:lnTo>
                      <a:pt x="22002" y="15869"/>
                    </a:lnTo>
                    <a:cubicBezTo>
                      <a:pt x="22391" y="16099"/>
                      <a:pt x="22692" y="16435"/>
                      <a:pt x="22904" y="16807"/>
                    </a:cubicBezTo>
                    <a:lnTo>
                      <a:pt x="24124" y="16099"/>
                    </a:lnTo>
                    <a:cubicBezTo>
                      <a:pt x="23912" y="15728"/>
                      <a:pt x="23629" y="15427"/>
                      <a:pt x="23257" y="15215"/>
                    </a:cubicBezTo>
                    <a:lnTo>
                      <a:pt x="22798" y="14950"/>
                    </a:lnTo>
                    <a:lnTo>
                      <a:pt x="22603" y="14844"/>
                    </a:lnTo>
                    <a:cubicBezTo>
                      <a:pt x="22373" y="14702"/>
                      <a:pt x="22196" y="14614"/>
                      <a:pt x="22126" y="14578"/>
                    </a:cubicBezTo>
                    <a:lnTo>
                      <a:pt x="22073" y="14543"/>
                    </a:lnTo>
                    <a:lnTo>
                      <a:pt x="4776" y="4816"/>
                    </a:lnTo>
                    <a:lnTo>
                      <a:pt x="2123" y="3330"/>
                    </a:lnTo>
                    <a:cubicBezTo>
                      <a:pt x="1875" y="3206"/>
                      <a:pt x="1875" y="2835"/>
                      <a:pt x="2158" y="2747"/>
                    </a:cubicBezTo>
                    <a:lnTo>
                      <a:pt x="4687" y="1243"/>
                    </a:lnTo>
                    <a:cubicBezTo>
                      <a:pt x="4705" y="1243"/>
                      <a:pt x="4723" y="1226"/>
                      <a:pt x="4758" y="1226"/>
                    </a:cubicBezTo>
                    <a:cubicBezTo>
                      <a:pt x="4758" y="1208"/>
                      <a:pt x="4776" y="1208"/>
                      <a:pt x="4793" y="1208"/>
                    </a:cubicBezTo>
                    <a:cubicBezTo>
                      <a:pt x="4793" y="1190"/>
                      <a:pt x="4811" y="1190"/>
                      <a:pt x="4811" y="1190"/>
                    </a:cubicBezTo>
                    <a:cubicBezTo>
                      <a:pt x="4847" y="1173"/>
                      <a:pt x="4900" y="1155"/>
                      <a:pt x="4935" y="1155"/>
                    </a:cubicBezTo>
                    <a:cubicBezTo>
                      <a:pt x="4970" y="1137"/>
                      <a:pt x="5023" y="1137"/>
                      <a:pt x="5059" y="1120"/>
                    </a:cubicBezTo>
                    <a:lnTo>
                      <a:pt x="5342" y="1120"/>
                    </a:lnTo>
                    <a:lnTo>
                      <a:pt x="5430" y="1137"/>
                    </a:lnTo>
                    <a:lnTo>
                      <a:pt x="5501" y="1155"/>
                    </a:lnTo>
                    <a:cubicBezTo>
                      <a:pt x="5536" y="1173"/>
                      <a:pt x="5572" y="1173"/>
                      <a:pt x="5607" y="1190"/>
                    </a:cubicBezTo>
                    <a:lnTo>
                      <a:pt x="5713" y="1243"/>
                    </a:lnTo>
                    <a:lnTo>
                      <a:pt x="25645" y="12456"/>
                    </a:lnTo>
                    <a:lnTo>
                      <a:pt x="26759" y="13075"/>
                    </a:lnTo>
                    <a:cubicBezTo>
                      <a:pt x="27148" y="13305"/>
                      <a:pt x="27449" y="13641"/>
                      <a:pt x="27679" y="14012"/>
                    </a:cubicBezTo>
                    <a:lnTo>
                      <a:pt x="28882" y="13305"/>
                    </a:lnTo>
                    <a:cubicBezTo>
                      <a:pt x="28669" y="12951"/>
                      <a:pt x="28386" y="12633"/>
                      <a:pt x="28015" y="12421"/>
                    </a:cubicBezTo>
                    <a:lnTo>
                      <a:pt x="27555" y="12155"/>
                    </a:lnTo>
                    <a:lnTo>
                      <a:pt x="27343" y="12049"/>
                    </a:lnTo>
                    <a:lnTo>
                      <a:pt x="27095" y="11908"/>
                    </a:lnTo>
                    <a:lnTo>
                      <a:pt x="26989" y="11855"/>
                    </a:lnTo>
                    <a:lnTo>
                      <a:pt x="26918" y="11802"/>
                    </a:lnTo>
                    <a:lnTo>
                      <a:pt x="26848" y="11766"/>
                    </a:lnTo>
                    <a:lnTo>
                      <a:pt x="26830" y="11749"/>
                    </a:lnTo>
                    <a:lnTo>
                      <a:pt x="6456" y="288"/>
                    </a:lnTo>
                    <a:cubicBezTo>
                      <a:pt x="6067" y="98"/>
                      <a:pt x="5639" y="1"/>
                      <a:pt x="521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97" name="Google Shape;297;p27"/>
            <p:cNvSpPr/>
            <p:nvPr/>
          </p:nvSpPr>
          <p:spPr>
            <a:xfrm>
              <a:off x="5241739" y="3711205"/>
              <a:ext cx="463307" cy="487256"/>
            </a:xfrm>
            <a:custGeom>
              <a:avLst/>
              <a:gdLst/>
              <a:ahLst/>
              <a:cxnLst/>
              <a:rect l="l" t="t" r="r" b="b"/>
              <a:pathLst>
                <a:path w="15051" h="15829" extrusionOk="0">
                  <a:moveTo>
                    <a:pt x="15051" y="0"/>
                  </a:moveTo>
                  <a:lnTo>
                    <a:pt x="0" y="9197"/>
                  </a:lnTo>
                  <a:lnTo>
                    <a:pt x="11514" y="15829"/>
                  </a:lnTo>
                  <a:lnTo>
                    <a:pt x="15051" y="12380"/>
                  </a:lnTo>
                  <a:lnTo>
                    <a:pt x="15051" y="0"/>
                  </a:lnTo>
                  <a:close/>
                </a:path>
              </a:pathLst>
            </a:custGeom>
            <a:solidFill>
              <a:srgbClr val="252422">
                <a:alpha val="3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98" name="Google Shape;298;p27"/>
            <p:cNvGrpSpPr/>
            <p:nvPr/>
          </p:nvGrpSpPr>
          <p:grpSpPr>
            <a:xfrm>
              <a:off x="7225579" y="2842184"/>
              <a:ext cx="969064" cy="1642092"/>
              <a:chOff x="7225579" y="2918384"/>
              <a:chExt cx="969064" cy="1642092"/>
            </a:xfrm>
          </p:grpSpPr>
          <p:sp>
            <p:nvSpPr>
              <p:cNvPr id="299" name="Google Shape;299;p27"/>
              <p:cNvSpPr/>
              <p:nvPr/>
            </p:nvSpPr>
            <p:spPr>
              <a:xfrm>
                <a:off x="7262056" y="2939193"/>
                <a:ext cx="110540" cy="169889"/>
              </a:xfrm>
              <a:custGeom>
                <a:avLst/>
                <a:gdLst/>
                <a:ahLst/>
                <a:cxnLst/>
                <a:rect l="l" t="t" r="r" b="b"/>
                <a:pathLst>
                  <a:path w="3591" h="5519" extrusionOk="0">
                    <a:moveTo>
                      <a:pt x="3573" y="1"/>
                    </a:moveTo>
                    <a:lnTo>
                      <a:pt x="0" y="2070"/>
                    </a:lnTo>
                    <a:lnTo>
                      <a:pt x="0" y="3449"/>
                    </a:lnTo>
                    <a:lnTo>
                      <a:pt x="3590" y="5519"/>
                    </a:lnTo>
                    <a:lnTo>
                      <a:pt x="357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0" name="Google Shape;300;p27"/>
              <p:cNvSpPr/>
              <p:nvPr/>
            </p:nvSpPr>
            <p:spPr>
              <a:xfrm>
                <a:off x="7371488" y="2952799"/>
                <a:ext cx="786154" cy="1522933"/>
              </a:xfrm>
              <a:custGeom>
                <a:avLst/>
                <a:gdLst/>
                <a:ahLst/>
                <a:cxnLst/>
                <a:rect l="l" t="t" r="r" b="b"/>
                <a:pathLst>
                  <a:path w="25539" h="49474" extrusionOk="0">
                    <a:moveTo>
                      <a:pt x="318" y="1"/>
                    </a:moveTo>
                    <a:cubicBezTo>
                      <a:pt x="265" y="1"/>
                      <a:pt x="230" y="18"/>
                      <a:pt x="195" y="18"/>
                    </a:cubicBezTo>
                    <a:cubicBezTo>
                      <a:pt x="141" y="36"/>
                      <a:pt x="106" y="36"/>
                      <a:pt x="71" y="54"/>
                    </a:cubicBezTo>
                    <a:cubicBezTo>
                      <a:pt x="71" y="54"/>
                      <a:pt x="53" y="54"/>
                      <a:pt x="53" y="72"/>
                    </a:cubicBezTo>
                    <a:cubicBezTo>
                      <a:pt x="35" y="72"/>
                      <a:pt x="18" y="72"/>
                      <a:pt x="0" y="89"/>
                    </a:cubicBezTo>
                    <a:lnTo>
                      <a:pt x="18" y="3697"/>
                    </a:lnTo>
                    <a:lnTo>
                      <a:pt x="18" y="5059"/>
                    </a:lnTo>
                    <a:lnTo>
                      <a:pt x="124" y="34028"/>
                    </a:lnTo>
                    <a:cubicBezTo>
                      <a:pt x="159" y="34912"/>
                      <a:pt x="637" y="35726"/>
                      <a:pt x="1397" y="36221"/>
                    </a:cubicBezTo>
                    <a:lnTo>
                      <a:pt x="20781" y="47310"/>
                    </a:lnTo>
                    <a:lnTo>
                      <a:pt x="24265" y="49309"/>
                    </a:lnTo>
                    <a:cubicBezTo>
                      <a:pt x="24468" y="49421"/>
                      <a:pt x="24660" y="49474"/>
                      <a:pt x="24830" y="49474"/>
                    </a:cubicBezTo>
                    <a:cubicBezTo>
                      <a:pt x="25251" y="49474"/>
                      <a:pt x="25538" y="49146"/>
                      <a:pt x="25538" y="48566"/>
                    </a:cubicBezTo>
                    <a:lnTo>
                      <a:pt x="25538" y="15759"/>
                    </a:lnTo>
                    <a:cubicBezTo>
                      <a:pt x="25521" y="15317"/>
                      <a:pt x="25397" y="14892"/>
                      <a:pt x="25167" y="14521"/>
                    </a:cubicBezTo>
                    <a:cubicBezTo>
                      <a:pt x="24955" y="14132"/>
                      <a:pt x="24654" y="13796"/>
                      <a:pt x="24283" y="13566"/>
                    </a:cubicBezTo>
                    <a:lnTo>
                      <a:pt x="23168" y="12929"/>
                    </a:lnTo>
                    <a:lnTo>
                      <a:pt x="973" y="107"/>
                    </a:lnTo>
                    <a:lnTo>
                      <a:pt x="867" y="72"/>
                    </a:lnTo>
                    <a:cubicBezTo>
                      <a:pt x="831" y="54"/>
                      <a:pt x="796" y="36"/>
                      <a:pt x="760" y="36"/>
                    </a:cubicBezTo>
                    <a:lnTo>
                      <a:pt x="690" y="18"/>
                    </a:lnTo>
                    <a:lnTo>
                      <a:pt x="601" y="1"/>
                    </a:lnTo>
                    <a:close/>
                  </a:path>
                </a:pathLst>
              </a:custGeom>
              <a:solidFill>
                <a:srgbClr val="2A2A2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1" name="Google Shape;301;p27"/>
              <p:cNvSpPr/>
              <p:nvPr/>
            </p:nvSpPr>
            <p:spPr>
              <a:xfrm>
                <a:off x="8146160" y="3377997"/>
                <a:ext cx="48482" cy="1094841"/>
              </a:xfrm>
              <a:custGeom>
                <a:avLst/>
                <a:gdLst/>
                <a:ahLst/>
                <a:cxnLst/>
                <a:rect l="l" t="t" r="r" b="b"/>
                <a:pathLst>
                  <a:path w="1575" h="35567" extrusionOk="0">
                    <a:moveTo>
                      <a:pt x="1221" y="0"/>
                    </a:moveTo>
                    <a:lnTo>
                      <a:pt x="19" y="708"/>
                    </a:lnTo>
                    <a:cubicBezTo>
                      <a:pt x="231" y="1079"/>
                      <a:pt x="372" y="1521"/>
                      <a:pt x="390" y="1963"/>
                    </a:cubicBezTo>
                    <a:lnTo>
                      <a:pt x="390" y="3237"/>
                    </a:lnTo>
                    <a:lnTo>
                      <a:pt x="390" y="34629"/>
                    </a:lnTo>
                    <a:cubicBezTo>
                      <a:pt x="390" y="34852"/>
                      <a:pt x="373" y="35342"/>
                      <a:pt x="32" y="35549"/>
                    </a:cubicBezTo>
                    <a:lnTo>
                      <a:pt x="32" y="35549"/>
                    </a:lnTo>
                    <a:lnTo>
                      <a:pt x="974" y="35018"/>
                    </a:lnTo>
                    <a:cubicBezTo>
                      <a:pt x="1327" y="34771"/>
                      <a:pt x="1557" y="34364"/>
                      <a:pt x="1575" y="33939"/>
                    </a:cubicBezTo>
                    <a:lnTo>
                      <a:pt x="1575" y="2547"/>
                    </a:lnTo>
                    <a:lnTo>
                      <a:pt x="1575" y="2512"/>
                    </a:lnTo>
                    <a:lnTo>
                      <a:pt x="1575" y="2441"/>
                    </a:lnTo>
                    <a:lnTo>
                      <a:pt x="1575" y="2335"/>
                    </a:lnTo>
                    <a:lnTo>
                      <a:pt x="1575" y="2229"/>
                    </a:lnTo>
                    <a:lnTo>
                      <a:pt x="1575" y="1946"/>
                    </a:lnTo>
                    <a:lnTo>
                      <a:pt x="1575" y="1698"/>
                    </a:lnTo>
                    <a:lnTo>
                      <a:pt x="1575" y="1168"/>
                    </a:lnTo>
                    <a:cubicBezTo>
                      <a:pt x="1557" y="761"/>
                      <a:pt x="1434" y="354"/>
                      <a:pt x="1221" y="0"/>
                    </a:cubicBezTo>
                    <a:close/>
                    <a:moveTo>
                      <a:pt x="32" y="35549"/>
                    </a:moveTo>
                    <a:lnTo>
                      <a:pt x="1" y="35566"/>
                    </a:lnTo>
                    <a:cubicBezTo>
                      <a:pt x="12" y="35561"/>
                      <a:pt x="22" y="35555"/>
                      <a:pt x="32" y="35549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2" name="Google Shape;302;p27"/>
              <p:cNvSpPr/>
              <p:nvPr/>
            </p:nvSpPr>
            <p:spPr>
              <a:xfrm>
                <a:off x="7280557" y="2974593"/>
                <a:ext cx="853137" cy="1537986"/>
              </a:xfrm>
              <a:custGeom>
                <a:avLst/>
                <a:gdLst/>
                <a:ahLst/>
                <a:cxnLst/>
                <a:rect l="l" t="t" r="r" b="b"/>
                <a:pathLst>
                  <a:path w="27715" h="49963" extrusionOk="0">
                    <a:moveTo>
                      <a:pt x="3378" y="0"/>
                    </a:moveTo>
                    <a:lnTo>
                      <a:pt x="0" y="1946"/>
                    </a:lnTo>
                    <a:lnTo>
                      <a:pt x="24336" y="16006"/>
                    </a:lnTo>
                    <a:lnTo>
                      <a:pt x="24283" y="49962"/>
                    </a:lnTo>
                    <a:lnTo>
                      <a:pt x="24283" y="49962"/>
                    </a:lnTo>
                    <a:lnTo>
                      <a:pt x="27360" y="48194"/>
                    </a:lnTo>
                    <a:cubicBezTo>
                      <a:pt x="27590" y="48052"/>
                      <a:pt x="27714" y="47823"/>
                      <a:pt x="27714" y="47557"/>
                    </a:cubicBezTo>
                    <a:lnTo>
                      <a:pt x="27714" y="14892"/>
                    </a:lnTo>
                    <a:cubicBezTo>
                      <a:pt x="27714" y="14361"/>
                      <a:pt x="27449" y="13884"/>
                      <a:pt x="26989" y="13618"/>
                    </a:cubicBezTo>
                    <a:lnTo>
                      <a:pt x="3378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3" name="Google Shape;303;p27"/>
              <p:cNvSpPr/>
              <p:nvPr/>
            </p:nvSpPr>
            <p:spPr>
              <a:xfrm>
                <a:off x="8028048" y="3410104"/>
                <a:ext cx="105646" cy="1102475"/>
              </a:xfrm>
              <a:custGeom>
                <a:avLst/>
                <a:gdLst/>
                <a:ahLst/>
                <a:cxnLst/>
                <a:rect l="l" t="t" r="r" b="b"/>
                <a:pathLst>
                  <a:path w="3432" h="35815" extrusionOk="0">
                    <a:moveTo>
                      <a:pt x="3237" y="1"/>
                    </a:moveTo>
                    <a:lnTo>
                      <a:pt x="53" y="1858"/>
                    </a:lnTo>
                    <a:lnTo>
                      <a:pt x="0" y="35814"/>
                    </a:lnTo>
                    <a:lnTo>
                      <a:pt x="0" y="35814"/>
                    </a:lnTo>
                    <a:lnTo>
                      <a:pt x="3077" y="34046"/>
                    </a:lnTo>
                    <a:cubicBezTo>
                      <a:pt x="3290" y="33904"/>
                      <a:pt x="3431" y="33675"/>
                      <a:pt x="3431" y="33409"/>
                    </a:cubicBezTo>
                    <a:lnTo>
                      <a:pt x="3431" y="744"/>
                    </a:lnTo>
                    <a:cubicBezTo>
                      <a:pt x="3431" y="478"/>
                      <a:pt x="3378" y="231"/>
                      <a:pt x="323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4" name="Google Shape;304;p27"/>
              <p:cNvSpPr/>
              <p:nvPr/>
            </p:nvSpPr>
            <p:spPr>
              <a:xfrm>
                <a:off x="7282188" y="2965266"/>
                <a:ext cx="120360" cy="67137"/>
              </a:xfrm>
              <a:custGeom>
                <a:avLst/>
                <a:gdLst/>
                <a:ahLst/>
                <a:cxnLst/>
                <a:rect l="l" t="t" r="r" b="b"/>
                <a:pathLst>
                  <a:path w="3910" h="2181" extrusionOk="0">
                    <a:moveTo>
                      <a:pt x="3454" y="0"/>
                    </a:moveTo>
                    <a:cubicBezTo>
                      <a:pt x="3320" y="0"/>
                      <a:pt x="3184" y="36"/>
                      <a:pt x="3060" y="109"/>
                    </a:cubicBezTo>
                    <a:lnTo>
                      <a:pt x="248" y="1736"/>
                    </a:lnTo>
                    <a:cubicBezTo>
                      <a:pt x="36" y="1860"/>
                      <a:pt x="1" y="2019"/>
                      <a:pt x="160" y="2125"/>
                    </a:cubicBezTo>
                    <a:cubicBezTo>
                      <a:pt x="256" y="2162"/>
                      <a:pt x="354" y="2180"/>
                      <a:pt x="452" y="2180"/>
                    </a:cubicBezTo>
                    <a:cubicBezTo>
                      <a:pt x="590" y="2180"/>
                      <a:pt x="726" y="2144"/>
                      <a:pt x="849" y="2072"/>
                    </a:cubicBezTo>
                    <a:lnTo>
                      <a:pt x="3661" y="445"/>
                    </a:lnTo>
                    <a:cubicBezTo>
                      <a:pt x="3874" y="339"/>
                      <a:pt x="3909" y="162"/>
                      <a:pt x="3732" y="56"/>
                    </a:cubicBezTo>
                    <a:cubicBezTo>
                      <a:pt x="3644" y="19"/>
                      <a:pt x="3549" y="0"/>
                      <a:pt x="34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5" name="Google Shape;305;p27"/>
              <p:cNvSpPr/>
              <p:nvPr/>
            </p:nvSpPr>
            <p:spPr>
              <a:xfrm>
                <a:off x="7999728" y="3462372"/>
                <a:ext cx="47928" cy="1095395"/>
              </a:xfrm>
              <a:custGeom>
                <a:avLst/>
                <a:gdLst/>
                <a:ahLst/>
                <a:cxnLst/>
                <a:rect l="l" t="t" r="r" b="b"/>
                <a:pathLst>
                  <a:path w="1557" h="35585" extrusionOk="0">
                    <a:moveTo>
                      <a:pt x="1203" y="1"/>
                    </a:moveTo>
                    <a:lnTo>
                      <a:pt x="0" y="708"/>
                    </a:lnTo>
                    <a:cubicBezTo>
                      <a:pt x="230" y="1079"/>
                      <a:pt x="354" y="1522"/>
                      <a:pt x="372" y="1964"/>
                    </a:cubicBezTo>
                    <a:lnTo>
                      <a:pt x="372" y="3237"/>
                    </a:lnTo>
                    <a:lnTo>
                      <a:pt x="372" y="34629"/>
                    </a:lnTo>
                    <a:cubicBezTo>
                      <a:pt x="372" y="34859"/>
                      <a:pt x="372" y="35355"/>
                      <a:pt x="0" y="35584"/>
                    </a:cubicBezTo>
                    <a:lnTo>
                      <a:pt x="955" y="35018"/>
                    </a:lnTo>
                    <a:cubicBezTo>
                      <a:pt x="1327" y="34789"/>
                      <a:pt x="1539" y="34382"/>
                      <a:pt x="1557" y="33957"/>
                    </a:cubicBezTo>
                    <a:lnTo>
                      <a:pt x="1557" y="21790"/>
                    </a:lnTo>
                    <a:lnTo>
                      <a:pt x="1557" y="2565"/>
                    </a:lnTo>
                    <a:lnTo>
                      <a:pt x="1557" y="2494"/>
                    </a:lnTo>
                    <a:lnTo>
                      <a:pt x="1557" y="1964"/>
                    </a:lnTo>
                    <a:lnTo>
                      <a:pt x="1557" y="1716"/>
                    </a:lnTo>
                    <a:lnTo>
                      <a:pt x="1557" y="1186"/>
                    </a:lnTo>
                    <a:cubicBezTo>
                      <a:pt x="1539" y="761"/>
                      <a:pt x="1433" y="354"/>
                      <a:pt x="120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6" name="Google Shape;306;p27"/>
              <p:cNvSpPr/>
              <p:nvPr/>
            </p:nvSpPr>
            <p:spPr>
              <a:xfrm>
                <a:off x="7226102" y="3013779"/>
                <a:ext cx="785077" cy="1546697"/>
              </a:xfrm>
              <a:custGeom>
                <a:avLst/>
                <a:gdLst/>
                <a:ahLst/>
                <a:cxnLst/>
                <a:rect l="l" t="t" r="r" b="b"/>
                <a:pathLst>
                  <a:path w="25504" h="50246" extrusionOk="0">
                    <a:moveTo>
                      <a:pt x="1" y="1"/>
                    </a:moveTo>
                    <a:lnTo>
                      <a:pt x="1" y="34612"/>
                    </a:lnTo>
                    <a:cubicBezTo>
                      <a:pt x="54" y="35496"/>
                      <a:pt x="514" y="36309"/>
                      <a:pt x="1274" y="36805"/>
                    </a:cubicBezTo>
                    <a:lnTo>
                      <a:pt x="24230" y="50069"/>
                    </a:lnTo>
                    <a:cubicBezTo>
                      <a:pt x="24439" y="50189"/>
                      <a:pt x="24635" y="50246"/>
                      <a:pt x="24807" y="50246"/>
                    </a:cubicBezTo>
                    <a:cubicBezTo>
                      <a:pt x="25222" y="50246"/>
                      <a:pt x="25504" y="49918"/>
                      <a:pt x="25504" y="49344"/>
                    </a:cubicBezTo>
                    <a:lnTo>
                      <a:pt x="25504" y="16537"/>
                    </a:lnTo>
                    <a:cubicBezTo>
                      <a:pt x="25451" y="15635"/>
                      <a:pt x="24991" y="14821"/>
                      <a:pt x="24230" y="14344"/>
                    </a:cubicBezTo>
                    <a:lnTo>
                      <a:pt x="23134" y="13689"/>
                    </a:lnTo>
                    <a:lnTo>
                      <a:pt x="4758" y="3078"/>
                    </a:lnTo>
                    <a:lnTo>
                      <a:pt x="1257" y="1062"/>
                    </a:lnTo>
                    <a:lnTo>
                      <a:pt x="514" y="637"/>
                    </a:lnTo>
                    <a:cubicBezTo>
                      <a:pt x="425" y="567"/>
                      <a:pt x="337" y="513"/>
                      <a:pt x="248" y="443"/>
                    </a:cubicBezTo>
                    <a:cubicBezTo>
                      <a:pt x="213" y="407"/>
                      <a:pt x="195" y="372"/>
                      <a:pt x="160" y="337"/>
                    </a:cubicBezTo>
                    <a:cubicBezTo>
                      <a:pt x="125" y="301"/>
                      <a:pt x="107" y="266"/>
                      <a:pt x="72" y="213"/>
                    </a:cubicBezTo>
                    <a:cubicBezTo>
                      <a:pt x="72" y="195"/>
                      <a:pt x="54" y="160"/>
                      <a:pt x="36" y="142"/>
                    </a:cubicBezTo>
                    <a:cubicBezTo>
                      <a:pt x="19" y="107"/>
                      <a:pt x="19" y="89"/>
                      <a:pt x="19" y="54"/>
                    </a:cubicBezTo>
                    <a:cubicBezTo>
                      <a:pt x="1" y="36"/>
                      <a:pt x="1" y="18"/>
                      <a:pt x="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7" name="Google Shape;307;p27"/>
              <p:cNvSpPr/>
              <p:nvPr/>
            </p:nvSpPr>
            <p:spPr>
              <a:xfrm>
                <a:off x="7225579" y="2918384"/>
                <a:ext cx="958198" cy="565813"/>
              </a:xfrm>
              <a:custGeom>
                <a:avLst/>
                <a:gdLst/>
                <a:ahLst/>
                <a:cxnLst/>
                <a:rect l="l" t="t" r="r" b="b"/>
                <a:pathLst>
                  <a:path w="31128" h="18381" extrusionOk="0">
                    <a:moveTo>
                      <a:pt x="5209" y="0"/>
                    </a:moveTo>
                    <a:cubicBezTo>
                      <a:pt x="4775" y="0"/>
                      <a:pt x="4342" y="102"/>
                      <a:pt x="3944" y="305"/>
                    </a:cubicBezTo>
                    <a:lnTo>
                      <a:pt x="531" y="2268"/>
                    </a:lnTo>
                    <a:cubicBezTo>
                      <a:pt x="230" y="2392"/>
                      <a:pt x="36" y="2675"/>
                      <a:pt x="0" y="2976"/>
                    </a:cubicBezTo>
                    <a:lnTo>
                      <a:pt x="0" y="3029"/>
                    </a:lnTo>
                    <a:lnTo>
                      <a:pt x="0" y="3047"/>
                    </a:lnTo>
                    <a:cubicBezTo>
                      <a:pt x="0" y="3064"/>
                      <a:pt x="0" y="3082"/>
                      <a:pt x="0" y="3100"/>
                    </a:cubicBezTo>
                    <a:cubicBezTo>
                      <a:pt x="0" y="3117"/>
                      <a:pt x="0" y="3135"/>
                      <a:pt x="0" y="3170"/>
                    </a:cubicBezTo>
                    <a:cubicBezTo>
                      <a:pt x="18" y="3188"/>
                      <a:pt x="18" y="3223"/>
                      <a:pt x="36" y="3241"/>
                    </a:cubicBezTo>
                    <a:cubicBezTo>
                      <a:pt x="53" y="3276"/>
                      <a:pt x="53" y="3294"/>
                      <a:pt x="71" y="3329"/>
                    </a:cubicBezTo>
                    <a:cubicBezTo>
                      <a:pt x="106" y="3365"/>
                      <a:pt x="124" y="3400"/>
                      <a:pt x="159" y="3436"/>
                    </a:cubicBezTo>
                    <a:cubicBezTo>
                      <a:pt x="177" y="3471"/>
                      <a:pt x="212" y="3506"/>
                      <a:pt x="248" y="3542"/>
                    </a:cubicBezTo>
                    <a:cubicBezTo>
                      <a:pt x="336" y="3612"/>
                      <a:pt x="425" y="3683"/>
                      <a:pt x="513" y="3736"/>
                    </a:cubicBezTo>
                    <a:lnTo>
                      <a:pt x="1256" y="4161"/>
                    </a:lnTo>
                    <a:lnTo>
                      <a:pt x="4758" y="6177"/>
                    </a:lnTo>
                    <a:lnTo>
                      <a:pt x="23133" y="16788"/>
                    </a:lnTo>
                    <a:lnTo>
                      <a:pt x="24230" y="17443"/>
                    </a:lnTo>
                    <a:cubicBezTo>
                      <a:pt x="24601" y="17673"/>
                      <a:pt x="24920" y="17991"/>
                      <a:pt x="25132" y="18380"/>
                    </a:cubicBezTo>
                    <a:lnTo>
                      <a:pt x="26334" y="17690"/>
                    </a:lnTo>
                    <a:cubicBezTo>
                      <a:pt x="26140" y="17319"/>
                      <a:pt x="25857" y="17018"/>
                      <a:pt x="25503" y="16806"/>
                    </a:cubicBezTo>
                    <a:lnTo>
                      <a:pt x="25043" y="16541"/>
                    </a:lnTo>
                    <a:lnTo>
                      <a:pt x="24831" y="16417"/>
                    </a:lnTo>
                    <a:cubicBezTo>
                      <a:pt x="24619" y="16293"/>
                      <a:pt x="24442" y="16187"/>
                      <a:pt x="24354" y="16152"/>
                    </a:cubicBezTo>
                    <a:lnTo>
                      <a:pt x="24318" y="16116"/>
                    </a:lnTo>
                    <a:lnTo>
                      <a:pt x="4758" y="4833"/>
                    </a:lnTo>
                    <a:lnTo>
                      <a:pt x="2123" y="3312"/>
                    </a:lnTo>
                    <a:cubicBezTo>
                      <a:pt x="1822" y="3206"/>
                      <a:pt x="1840" y="2781"/>
                      <a:pt x="2140" y="2710"/>
                    </a:cubicBezTo>
                    <a:lnTo>
                      <a:pt x="4705" y="1225"/>
                    </a:lnTo>
                    <a:cubicBezTo>
                      <a:pt x="4722" y="1225"/>
                      <a:pt x="4740" y="1207"/>
                      <a:pt x="4758" y="1207"/>
                    </a:cubicBezTo>
                    <a:cubicBezTo>
                      <a:pt x="4775" y="1190"/>
                      <a:pt x="4793" y="1190"/>
                      <a:pt x="4811" y="1190"/>
                    </a:cubicBezTo>
                    <a:cubicBezTo>
                      <a:pt x="4811" y="1190"/>
                      <a:pt x="4811" y="1172"/>
                      <a:pt x="4828" y="1172"/>
                    </a:cubicBezTo>
                    <a:cubicBezTo>
                      <a:pt x="4864" y="1154"/>
                      <a:pt x="4899" y="1154"/>
                      <a:pt x="4935" y="1136"/>
                    </a:cubicBezTo>
                    <a:cubicBezTo>
                      <a:pt x="4988" y="1136"/>
                      <a:pt x="5023" y="1119"/>
                      <a:pt x="5076" y="1119"/>
                    </a:cubicBezTo>
                    <a:lnTo>
                      <a:pt x="5341" y="1119"/>
                    </a:lnTo>
                    <a:lnTo>
                      <a:pt x="5447" y="1136"/>
                    </a:lnTo>
                    <a:lnTo>
                      <a:pt x="5518" y="1154"/>
                    </a:lnTo>
                    <a:cubicBezTo>
                      <a:pt x="5554" y="1154"/>
                      <a:pt x="5589" y="1172"/>
                      <a:pt x="5624" y="1190"/>
                    </a:cubicBezTo>
                    <a:lnTo>
                      <a:pt x="5713" y="1225"/>
                    </a:lnTo>
                    <a:lnTo>
                      <a:pt x="27908" y="14047"/>
                    </a:lnTo>
                    <a:lnTo>
                      <a:pt x="29005" y="14684"/>
                    </a:lnTo>
                    <a:cubicBezTo>
                      <a:pt x="29376" y="14914"/>
                      <a:pt x="29695" y="15250"/>
                      <a:pt x="29907" y="15621"/>
                    </a:cubicBezTo>
                    <a:lnTo>
                      <a:pt x="31127" y="14931"/>
                    </a:lnTo>
                    <a:cubicBezTo>
                      <a:pt x="30933" y="14560"/>
                      <a:pt x="30632" y="14259"/>
                      <a:pt x="30278" y="14047"/>
                    </a:cubicBezTo>
                    <a:lnTo>
                      <a:pt x="29819" y="13764"/>
                    </a:lnTo>
                    <a:lnTo>
                      <a:pt x="29624" y="13658"/>
                    </a:lnTo>
                    <a:lnTo>
                      <a:pt x="29376" y="13516"/>
                    </a:lnTo>
                    <a:lnTo>
                      <a:pt x="29270" y="13446"/>
                    </a:lnTo>
                    <a:lnTo>
                      <a:pt x="29182" y="13410"/>
                    </a:lnTo>
                    <a:lnTo>
                      <a:pt x="29129" y="13357"/>
                    </a:lnTo>
                    <a:lnTo>
                      <a:pt x="29093" y="13357"/>
                    </a:lnTo>
                    <a:lnTo>
                      <a:pt x="6473" y="305"/>
                    </a:lnTo>
                    <a:cubicBezTo>
                      <a:pt x="6075" y="102"/>
                      <a:pt x="5642" y="0"/>
                      <a:pt x="520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08" name="Google Shape;308;p27"/>
            <p:cNvGrpSpPr/>
            <p:nvPr/>
          </p:nvGrpSpPr>
          <p:grpSpPr>
            <a:xfrm>
              <a:off x="5119225" y="3133171"/>
              <a:ext cx="651142" cy="866681"/>
              <a:chOff x="5119225" y="3209371"/>
              <a:chExt cx="651142" cy="866681"/>
            </a:xfrm>
          </p:grpSpPr>
          <p:sp>
            <p:nvSpPr>
              <p:cNvPr id="309" name="Google Shape;309;p27"/>
              <p:cNvSpPr/>
              <p:nvPr/>
            </p:nvSpPr>
            <p:spPr>
              <a:xfrm>
                <a:off x="5544424" y="3237537"/>
                <a:ext cx="75140" cy="87145"/>
              </a:xfrm>
              <a:custGeom>
                <a:avLst/>
                <a:gdLst/>
                <a:ahLst/>
                <a:cxnLst/>
                <a:rect l="l" t="t" r="r" b="b"/>
                <a:pathLst>
                  <a:path w="2441" h="2831" extrusionOk="0">
                    <a:moveTo>
                      <a:pt x="2441" y="0"/>
                    </a:moveTo>
                    <a:lnTo>
                      <a:pt x="0" y="1115"/>
                    </a:lnTo>
                    <a:lnTo>
                      <a:pt x="0" y="2830"/>
                    </a:lnTo>
                    <a:lnTo>
                      <a:pt x="2441" y="1592"/>
                    </a:lnTo>
                    <a:lnTo>
                      <a:pt x="244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0" name="Google Shape;310;p27"/>
              <p:cNvSpPr/>
              <p:nvPr/>
            </p:nvSpPr>
            <p:spPr>
              <a:xfrm>
                <a:off x="5566741" y="3240246"/>
                <a:ext cx="196577" cy="127440"/>
              </a:xfrm>
              <a:custGeom>
                <a:avLst/>
                <a:gdLst/>
                <a:ahLst/>
                <a:cxnLst/>
                <a:rect l="l" t="t" r="r" b="b"/>
                <a:pathLst>
                  <a:path w="6386" h="4140" extrusionOk="0">
                    <a:moveTo>
                      <a:pt x="2813" y="1"/>
                    </a:moveTo>
                    <a:lnTo>
                      <a:pt x="0" y="1469"/>
                    </a:lnTo>
                    <a:lnTo>
                      <a:pt x="2813" y="4139"/>
                    </a:lnTo>
                    <a:lnTo>
                      <a:pt x="6385" y="2070"/>
                    </a:lnTo>
                    <a:lnTo>
                      <a:pt x="2813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1" name="Google Shape;311;p27"/>
              <p:cNvSpPr/>
              <p:nvPr/>
            </p:nvSpPr>
            <p:spPr>
              <a:xfrm>
                <a:off x="5553135" y="3273583"/>
                <a:ext cx="106723" cy="90162"/>
              </a:xfrm>
              <a:custGeom>
                <a:avLst/>
                <a:gdLst/>
                <a:ahLst/>
                <a:cxnLst/>
                <a:rect l="l" t="t" r="r" b="b"/>
                <a:pathLst>
                  <a:path w="3467" h="2929" extrusionOk="0">
                    <a:moveTo>
                      <a:pt x="909" y="1"/>
                    </a:moveTo>
                    <a:cubicBezTo>
                      <a:pt x="706" y="1"/>
                      <a:pt x="504" y="45"/>
                      <a:pt x="319" y="138"/>
                    </a:cubicBezTo>
                    <a:cubicBezTo>
                      <a:pt x="0" y="333"/>
                      <a:pt x="18" y="651"/>
                      <a:pt x="354" y="846"/>
                    </a:cubicBezTo>
                    <a:lnTo>
                      <a:pt x="1910" y="2773"/>
                    </a:lnTo>
                    <a:cubicBezTo>
                      <a:pt x="2114" y="2875"/>
                      <a:pt x="2332" y="2928"/>
                      <a:pt x="2549" y="2928"/>
                    </a:cubicBezTo>
                    <a:cubicBezTo>
                      <a:pt x="2747" y="2928"/>
                      <a:pt x="2945" y="2884"/>
                      <a:pt x="3131" y="2791"/>
                    </a:cubicBezTo>
                    <a:cubicBezTo>
                      <a:pt x="3467" y="2614"/>
                      <a:pt x="3449" y="2296"/>
                      <a:pt x="3095" y="2084"/>
                    </a:cubicBezTo>
                    <a:lnTo>
                      <a:pt x="1557" y="156"/>
                    </a:lnTo>
                    <a:cubicBezTo>
                      <a:pt x="1353" y="54"/>
                      <a:pt x="1131" y="1"/>
                      <a:pt x="90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2" name="Google Shape;312;p27"/>
              <p:cNvSpPr/>
              <p:nvPr/>
            </p:nvSpPr>
            <p:spPr>
              <a:xfrm>
                <a:off x="5269505" y="3374488"/>
                <a:ext cx="435542" cy="701472"/>
              </a:xfrm>
              <a:custGeom>
                <a:avLst/>
                <a:gdLst/>
                <a:ahLst/>
                <a:cxnLst/>
                <a:rect l="l" t="t" r="r" b="b"/>
                <a:pathLst>
                  <a:path w="14149" h="22788" extrusionOk="0">
                    <a:moveTo>
                      <a:pt x="13721" y="1"/>
                    </a:moveTo>
                    <a:cubicBezTo>
                      <a:pt x="13621" y="1"/>
                      <a:pt x="13508" y="32"/>
                      <a:pt x="13388" y="97"/>
                    </a:cubicBezTo>
                    <a:lnTo>
                      <a:pt x="12522" y="592"/>
                    </a:lnTo>
                    <a:cubicBezTo>
                      <a:pt x="12345" y="698"/>
                      <a:pt x="12132" y="751"/>
                      <a:pt x="11903" y="769"/>
                    </a:cubicBezTo>
                    <a:lnTo>
                      <a:pt x="0" y="22788"/>
                    </a:lnTo>
                    <a:cubicBezTo>
                      <a:pt x="212" y="22770"/>
                      <a:pt x="424" y="22717"/>
                      <a:pt x="619" y="22611"/>
                    </a:cubicBezTo>
                    <a:lnTo>
                      <a:pt x="13388" y="15236"/>
                    </a:lnTo>
                    <a:cubicBezTo>
                      <a:pt x="13830" y="14953"/>
                      <a:pt x="14113" y="14458"/>
                      <a:pt x="14149" y="13909"/>
                    </a:cubicBezTo>
                    <a:lnTo>
                      <a:pt x="14149" y="556"/>
                    </a:lnTo>
                    <a:cubicBezTo>
                      <a:pt x="14149" y="201"/>
                      <a:pt x="13976" y="1"/>
                      <a:pt x="1372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3" name="Google Shape;313;p27"/>
              <p:cNvSpPr/>
              <p:nvPr/>
            </p:nvSpPr>
            <p:spPr>
              <a:xfrm>
                <a:off x="5119225" y="3276200"/>
                <a:ext cx="516684" cy="799852"/>
              </a:xfrm>
              <a:custGeom>
                <a:avLst/>
                <a:gdLst/>
                <a:ahLst/>
                <a:cxnLst/>
                <a:rect l="l" t="t" r="r" b="b"/>
                <a:pathLst>
                  <a:path w="16785" h="25984" extrusionOk="0">
                    <a:moveTo>
                      <a:pt x="11956" y="0"/>
                    </a:moveTo>
                    <a:lnTo>
                      <a:pt x="142" y="21771"/>
                    </a:lnTo>
                    <a:lnTo>
                      <a:pt x="142" y="21807"/>
                    </a:lnTo>
                    <a:cubicBezTo>
                      <a:pt x="36" y="22019"/>
                      <a:pt x="1" y="22479"/>
                      <a:pt x="301" y="22638"/>
                    </a:cubicBezTo>
                    <a:lnTo>
                      <a:pt x="3980" y="25804"/>
                    </a:lnTo>
                    <a:cubicBezTo>
                      <a:pt x="4228" y="25928"/>
                      <a:pt x="4490" y="25984"/>
                      <a:pt x="4765" y="25984"/>
                    </a:cubicBezTo>
                    <a:cubicBezTo>
                      <a:pt x="4804" y="25984"/>
                      <a:pt x="4843" y="25983"/>
                      <a:pt x="4882" y="25981"/>
                    </a:cubicBezTo>
                    <a:lnTo>
                      <a:pt x="16785" y="3962"/>
                    </a:lnTo>
                    <a:lnTo>
                      <a:pt x="16785" y="3962"/>
                    </a:lnTo>
                    <a:cubicBezTo>
                      <a:pt x="16724" y="3969"/>
                      <a:pt x="16664" y="3972"/>
                      <a:pt x="16602" y="3972"/>
                    </a:cubicBezTo>
                    <a:cubicBezTo>
                      <a:pt x="16358" y="3972"/>
                      <a:pt x="16109" y="3916"/>
                      <a:pt x="15883" y="3803"/>
                    </a:cubicBezTo>
                    <a:lnTo>
                      <a:pt x="13937" y="1645"/>
                    </a:lnTo>
                    <a:lnTo>
                      <a:pt x="12204" y="654"/>
                    </a:lnTo>
                    <a:cubicBezTo>
                      <a:pt x="12045" y="389"/>
                      <a:pt x="11850" y="212"/>
                      <a:pt x="1195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4" name="Google Shape;314;p27"/>
              <p:cNvSpPr/>
              <p:nvPr/>
            </p:nvSpPr>
            <p:spPr>
              <a:xfrm>
                <a:off x="5481812" y="3209371"/>
                <a:ext cx="288555" cy="189620"/>
              </a:xfrm>
              <a:custGeom>
                <a:avLst/>
                <a:gdLst/>
                <a:ahLst/>
                <a:cxnLst/>
                <a:rect l="l" t="t" r="r" b="b"/>
                <a:pathLst>
                  <a:path w="9374" h="6160" extrusionOk="0">
                    <a:moveTo>
                      <a:pt x="4531" y="0"/>
                    </a:moveTo>
                    <a:cubicBezTo>
                      <a:pt x="4251" y="0"/>
                      <a:pt x="3944" y="74"/>
                      <a:pt x="3697" y="208"/>
                    </a:cubicBezTo>
                    <a:lnTo>
                      <a:pt x="425" y="1941"/>
                    </a:lnTo>
                    <a:cubicBezTo>
                      <a:pt x="0" y="2171"/>
                      <a:pt x="107" y="2454"/>
                      <a:pt x="425" y="2825"/>
                    </a:cubicBezTo>
                    <a:lnTo>
                      <a:pt x="4104" y="5974"/>
                    </a:lnTo>
                    <a:cubicBezTo>
                      <a:pt x="4342" y="6097"/>
                      <a:pt x="4603" y="6159"/>
                      <a:pt x="4864" y="6159"/>
                    </a:cubicBezTo>
                    <a:cubicBezTo>
                      <a:pt x="5125" y="6159"/>
                      <a:pt x="5386" y="6097"/>
                      <a:pt x="5625" y="5974"/>
                    </a:cubicBezTo>
                    <a:lnTo>
                      <a:pt x="8879" y="4099"/>
                    </a:lnTo>
                    <a:cubicBezTo>
                      <a:pt x="9286" y="3851"/>
                      <a:pt x="9374" y="3515"/>
                      <a:pt x="9038" y="3321"/>
                    </a:cubicBezTo>
                    <a:cubicBezTo>
                      <a:pt x="8898" y="3239"/>
                      <a:pt x="8711" y="3201"/>
                      <a:pt x="8510" y="3201"/>
                    </a:cubicBezTo>
                    <a:cubicBezTo>
                      <a:pt x="8230" y="3201"/>
                      <a:pt x="7923" y="3275"/>
                      <a:pt x="7676" y="3409"/>
                    </a:cubicBezTo>
                    <a:lnTo>
                      <a:pt x="5129" y="4895"/>
                    </a:lnTo>
                    <a:cubicBezTo>
                      <a:pt x="5050" y="4930"/>
                      <a:pt x="4961" y="4948"/>
                      <a:pt x="4873" y="4948"/>
                    </a:cubicBezTo>
                    <a:cubicBezTo>
                      <a:pt x="4785" y="4948"/>
                      <a:pt x="4696" y="4930"/>
                      <a:pt x="4616" y="4895"/>
                    </a:cubicBezTo>
                    <a:lnTo>
                      <a:pt x="2300" y="2525"/>
                    </a:lnTo>
                    <a:cubicBezTo>
                      <a:pt x="2158" y="2472"/>
                      <a:pt x="2158" y="2277"/>
                      <a:pt x="2300" y="2224"/>
                    </a:cubicBezTo>
                    <a:lnTo>
                      <a:pt x="4882" y="898"/>
                    </a:lnTo>
                    <a:cubicBezTo>
                      <a:pt x="5306" y="668"/>
                      <a:pt x="5377" y="314"/>
                      <a:pt x="5059" y="120"/>
                    </a:cubicBezTo>
                    <a:cubicBezTo>
                      <a:pt x="4918" y="38"/>
                      <a:pt x="4732" y="0"/>
                      <a:pt x="45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15" name="Google Shape;315;p27"/>
            <p:cNvGrpSpPr/>
            <p:nvPr/>
          </p:nvGrpSpPr>
          <p:grpSpPr>
            <a:xfrm>
              <a:off x="6692580" y="2660382"/>
              <a:ext cx="830266" cy="1617036"/>
              <a:chOff x="6692580" y="2736582"/>
              <a:chExt cx="830266" cy="1617036"/>
            </a:xfrm>
          </p:grpSpPr>
          <p:sp>
            <p:nvSpPr>
              <p:cNvPr id="316" name="Google Shape;316;p27"/>
              <p:cNvSpPr/>
              <p:nvPr/>
            </p:nvSpPr>
            <p:spPr>
              <a:xfrm>
                <a:off x="6839043" y="2747572"/>
                <a:ext cx="668011" cy="1521117"/>
              </a:xfrm>
              <a:custGeom>
                <a:avLst/>
                <a:gdLst/>
                <a:ahLst/>
                <a:cxnLst/>
                <a:rect l="l" t="t" r="r" b="b"/>
                <a:pathLst>
                  <a:path w="21701" h="49415" extrusionOk="0">
                    <a:moveTo>
                      <a:pt x="955" y="0"/>
                    </a:moveTo>
                    <a:lnTo>
                      <a:pt x="372" y="336"/>
                    </a:lnTo>
                    <a:cubicBezTo>
                      <a:pt x="106" y="495"/>
                      <a:pt x="18" y="796"/>
                      <a:pt x="0" y="1150"/>
                    </a:cubicBezTo>
                    <a:lnTo>
                      <a:pt x="0" y="3926"/>
                    </a:lnTo>
                    <a:lnTo>
                      <a:pt x="3697" y="7304"/>
                    </a:lnTo>
                    <a:lnTo>
                      <a:pt x="3573" y="33780"/>
                    </a:lnTo>
                    <a:cubicBezTo>
                      <a:pt x="3626" y="34664"/>
                      <a:pt x="4086" y="35478"/>
                      <a:pt x="4846" y="35973"/>
                    </a:cubicBezTo>
                    <a:lnTo>
                      <a:pt x="5218" y="36185"/>
                    </a:lnTo>
                    <a:lnTo>
                      <a:pt x="20445" y="49114"/>
                    </a:lnTo>
                    <a:cubicBezTo>
                      <a:pt x="20640" y="49220"/>
                      <a:pt x="20834" y="49290"/>
                      <a:pt x="21046" y="49344"/>
                    </a:cubicBezTo>
                    <a:cubicBezTo>
                      <a:pt x="21259" y="49379"/>
                      <a:pt x="21489" y="49414"/>
                      <a:pt x="21701" y="49414"/>
                    </a:cubicBezTo>
                    <a:lnTo>
                      <a:pt x="21701" y="11266"/>
                    </a:lnTo>
                    <a:lnTo>
                      <a:pt x="955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7" name="Google Shape;317;p27"/>
              <p:cNvSpPr/>
              <p:nvPr/>
            </p:nvSpPr>
            <p:spPr>
              <a:xfrm>
                <a:off x="6773692" y="2784572"/>
                <a:ext cx="682725" cy="388198"/>
              </a:xfrm>
              <a:custGeom>
                <a:avLst/>
                <a:gdLst/>
                <a:ahLst/>
                <a:cxnLst/>
                <a:rect l="l" t="t" r="r" b="b"/>
                <a:pathLst>
                  <a:path w="22179" h="12611" extrusionOk="0">
                    <a:moveTo>
                      <a:pt x="3299" y="1"/>
                    </a:moveTo>
                    <a:cubicBezTo>
                      <a:pt x="3176" y="1"/>
                      <a:pt x="3052" y="36"/>
                      <a:pt x="2937" y="107"/>
                    </a:cubicBezTo>
                    <a:lnTo>
                      <a:pt x="1" y="1787"/>
                    </a:lnTo>
                    <a:lnTo>
                      <a:pt x="18996" y="12611"/>
                    </a:lnTo>
                    <a:lnTo>
                      <a:pt x="22179" y="10771"/>
                    </a:lnTo>
                    <a:lnTo>
                      <a:pt x="3662" y="107"/>
                    </a:lnTo>
                    <a:cubicBezTo>
                      <a:pt x="3547" y="36"/>
                      <a:pt x="3423" y="1"/>
                      <a:pt x="329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8" name="Google Shape;318;p27"/>
              <p:cNvSpPr/>
              <p:nvPr/>
            </p:nvSpPr>
            <p:spPr>
              <a:xfrm>
                <a:off x="7327931" y="3095845"/>
                <a:ext cx="130148" cy="71631"/>
              </a:xfrm>
              <a:custGeom>
                <a:avLst/>
                <a:gdLst/>
                <a:ahLst/>
                <a:cxnLst/>
                <a:rect l="l" t="t" r="r" b="b"/>
                <a:pathLst>
                  <a:path w="4228" h="2327" extrusionOk="0">
                    <a:moveTo>
                      <a:pt x="3301" y="0"/>
                    </a:moveTo>
                    <a:cubicBezTo>
                      <a:pt x="3079" y="0"/>
                      <a:pt x="2856" y="53"/>
                      <a:pt x="2653" y="164"/>
                    </a:cubicBezTo>
                    <a:lnTo>
                      <a:pt x="354" y="1491"/>
                    </a:lnTo>
                    <a:cubicBezTo>
                      <a:pt x="18" y="1685"/>
                      <a:pt x="0" y="2004"/>
                      <a:pt x="318" y="2198"/>
                    </a:cubicBezTo>
                    <a:cubicBezTo>
                      <a:pt x="504" y="2283"/>
                      <a:pt x="706" y="2327"/>
                      <a:pt x="908" y="2327"/>
                    </a:cubicBezTo>
                    <a:cubicBezTo>
                      <a:pt x="1130" y="2327"/>
                      <a:pt x="1353" y="2274"/>
                      <a:pt x="1556" y="2163"/>
                    </a:cubicBezTo>
                    <a:lnTo>
                      <a:pt x="3856" y="836"/>
                    </a:lnTo>
                    <a:cubicBezTo>
                      <a:pt x="4209" y="642"/>
                      <a:pt x="4227" y="323"/>
                      <a:pt x="3891" y="129"/>
                    </a:cubicBezTo>
                    <a:cubicBezTo>
                      <a:pt x="3705" y="45"/>
                      <a:pt x="3504" y="0"/>
                      <a:pt x="330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9" name="Google Shape;319;p27"/>
              <p:cNvSpPr/>
              <p:nvPr/>
            </p:nvSpPr>
            <p:spPr>
              <a:xfrm>
                <a:off x="6692580" y="2831947"/>
                <a:ext cx="668565" cy="1521179"/>
              </a:xfrm>
              <a:custGeom>
                <a:avLst/>
                <a:gdLst/>
                <a:ahLst/>
                <a:cxnLst/>
                <a:rect l="l" t="t" r="r" b="b"/>
                <a:pathLst>
                  <a:path w="21719" h="49417" extrusionOk="0">
                    <a:moveTo>
                      <a:pt x="956" y="1"/>
                    </a:moveTo>
                    <a:lnTo>
                      <a:pt x="744" y="124"/>
                    </a:lnTo>
                    <a:lnTo>
                      <a:pt x="372" y="337"/>
                    </a:lnTo>
                    <a:cubicBezTo>
                      <a:pt x="107" y="513"/>
                      <a:pt x="1" y="814"/>
                      <a:pt x="1" y="1168"/>
                    </a:cubicBezTo>
                    <a:lnTo>
                      <a:pt x="1" y="35850"/>
                    </a:lnTo>
                    <a:cubicBezTo>
                      <a:pt x="54" y="36734"/>
                      <a:pt x="514" y="37565"/>
                      <a:pt x="1274" y="38043"/>
                    </a:cubicBezTo>
                    <a:lnTo>
                      <a:pt x="20446" y="49114"/>
                    </a:lnTo>
                    <a:cubicBezTo>
                      <a:pt x="20807" y="49311"/>
                      <a:pt x="21214" y="49416"/>
                      <a:pt x="21624" y="49416"/>
                    </a:cubicBezTo>
                    <a:cubicBezTo>
                      <a:pt x="21655" y="49416"/>
                      <a:pt x="21687" y="49416"/>
                      <a:pt x="21719" y="49415"/>
                    </a:cubicBezTo>
                    <a:lnTo>
                      <a:pt x="21719" y="11266"/>
                    </a:lnTo>
                    <a:lnTo>
                      <a:pt x="956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0" name="Google Shape;320;p27"/>
              <p:cNvSpPr/>
              <p:nvPr/>
            </p:nvSpPr>
            <p:spPr>
              <a:xfrm>
                <a:off x="7360591" y="3101971"/>
                <a:ext cx="160623" cy="1251647"/>
              </a:xfrm>
              <a:custGeom>
                <a:avLst/>
                <a:gdLst/>
                <a:ahLst/>
                <a:cxnLst/>
                <a:rect l="l" t="t" r="r" b="b"/>
                <a:pathLst>
                  <a:path w="5218" h="40661" extrusionOk="0">
                    <a:moveTo>
                      <a:pt x="5218" y="1"/>
                    </a:moveTo>
                    <a:lnTo>
                      <a:pt x="0" y="2512"/>
                    </a:lnTo>
                    <a:lnTo>
                      <a:pt x="0" y="40660"/>
                    </a:lnTo>
                    <a:cubicBezTo>
                      <a:pt x="442" y="40660"/>
                      <a:pt x="885" y="40554"/>
                      <a:pt x="1274" y="40360"/>
                    </a:cubicBezTo>
                    <a:lnTo>
                      <a:pt x="3944" y="38803"/>
                    </a:lnTo>
                    <a:cubicBezTo>
                      <a:pt x="4687" y="38308"/>
                      <a:pt x="5165" y="37494"/>
                      <a:pt x="5218" y="36610"/>
                    </a:cubicBezTo>
                    <a:lnTo>
                      <a:pt x="5218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1" name="Google Shape;321;p27"/>
              <p:cNvSpPr/>
              <p:nvPr/>
            </p:nvSpPr>
            <p:spPr>
              <a:xfrm>
                <a:off x="6703477" y="2736582"/>
                <a:ext cx="819369" cy="458505"/>
              </a:xfrm>
              <a:custGeom>
                <a:avLst/>
                <a:gdLst/>
                <a:ahLst/>
                <a:cxnLst/>
                <a:rect l="l" t="t" r="r" b="b"/>
                <a:pathLst>
                  <a:path w="26618" h="14895" extrusionOk="0">
                    <a:moveTo>
                      <a:pt x="44" y="3427"/>
                    </a:moveTo>
                    <a:lnTo>
                      <a:pt x="44" y="3427"/>
                    </a:lnTo>
                    <a:cubicBezTo>
                      <a:pt x="30" y="3435"/>
                      <a:pt x="15" y="3443"/>
                      <a:pt x="0" y="3452"/>
                    </a:cubicBezTo>
                    <a:lnTo>
                      <a:pt x="44" y="3427"/>
                    </a:lnTo>
                    <a:close/>
                    <a:moveTo>
                      <a:pt x="20890" y="8216"/>
                    </a:moveTo>
                    <a:lnTo>
                      <a:pt x="20906" y="8225"/>
                    </a:lnTo>
                    <a:lnTo>
                      <a:pt x="20906" y="8225"/>
                    </a:lnTo>
                    <a:lnTo>
                      <a:pt x="20991" y="8274"/>
                    </a:lnTo>
                    <a:lnTo>
                      <a:pt x="20991" y="8274"/>
                    </a:lnTo>
                    <a:lnTo>
                      <a:pt x="21020" y="8290"/>
                    </a:lnTo>
                    <a:lnTo>
                      <a:pt x="20890" y="8216"/>
                    </a:lnTo>
                    <a:close/>
                    <a:moveTo>
                      <a:pt x="21020" y="8290"/>
                    </a:moveTo>
                    <a:lnTo>
                      <a:pt x="21835" y="8759"/>
                    </a:lnTo>
                    <a:lnTo>
                      <a:pt x="21835" y="8759"/>
                    </a:lnTo>
                    <a:lnTo>
                      <a:pt x="21595" y="8616"/>
                    </a:lnTo>
                    <a:lnTo>
                      <a:pt x="21020" y="8290"/>
                    </a:lnTo>
                    <a:close/>
                    <a:moveTo>
                      <a:pt x="21835" y="8759"/>
                    </a:moveTo>
                    <a:lnTo>
                      <a:pt x="21869" y="8779"/>
                    </a:lnTo>
                    <a:lnTo>
                      <a:pt x="21869" y="8779"/>
                    </a:lnTo>
                    <a:lnTo>
                      <a:pt x="22691" y="9253"/>
                    </a:lnTo>
                    <a:lnTo>
                      <a:pt x="22939" y="9395"/>
                    </a:lnTo>
                    <a:lnTo>
                      <a:pt x="22939" y="9395"/>
                    </a:lnTo>
                    <a:lnTo>
                      <a:pt x="21835" y="8759"/>
                    </a:lnTo>
                    <a:close/>
                    <a:moveTo>
                      <a:pt x="22939" y="9395"/>
                    </a:moveTo>
                    <a:lnTo>
                      <a:pt x="22939" y="9395"/>
                    </a:lnTo>
                    <a:lnTo>
                      <a:pt x="22939" y="9395"/>
                    </a:lnTo>
                    <a:lnTo>
                      <a:pt x="22939" y="9395"/>
                    </a:lnTo>
                    <a:close/>
                    <a:moveTo>
                      <a:pt x="14295" y="9842"/>
                    </a:moveTo>
                    <a:cubicBezTo>
                      <a:pt x="14294" y="9842"/>
                      <a:pt x="14309" y="9852"/>
                      <a:pt x="14344" y="9872"/>
                    </a:cubicBezTo>
                    <a:lnTo>
                      <a:pt x="15033" y="10279"/>
                    </a:lnTo>
                    <a:lnTo>
                      <a:pt x="15741" y="10686"/>
                    </a:lnTo>
                    <a:lnTo>
                      <a:pt x="15877" y="10764"/>
                    </a:lnTo>
                    <a:lnTo>
                      <a:pt x="15877" y="10764"/>
                    </a:lnTo>
                    <a:cubicBezTo>
                      <a:pt x="15307" y="10429"/>
                      <a:pt x="14301" y="9842"/>
                      <a:pt x="14295" y="9842"/>
                    </a:cubicBezTo>
                    <a:close/>
                    <a:moveTo>
                      <a:pt x="6360" y="1"/>
                    </a:moveTo>
                    <a:cubicBezTo>
                      <a:pt x="6151" y="1"/>
                      <a:pt x="5939" y="50"/>
                      <a:pt x="5748" y="145"/>
                    </a:cubicBezTo>
                    <a:lnTo>
                      <a:pt x="5147" y="481"/>
                    </a:lnTo>
                    <a:lnTo>
                      <a:pt x="4776" y="711"/>
                    </a:lnTo>
                    <a:cubicBezTo>
                      <a:pt x="4891" y="640"/>
                      <a:pt x="5023" y="605"/>
                      <a:pt x="5156" y="605"/>
                    </a:cubicBezTo>
                    <a:cubicBezTo>
                      <a:pt x="5289" y="605"/>
                      <a:pt x="5421" y="640"/>
                      <a:pt x="5536" y="711"/>
                    </a:cubicBezTo>
                    <a:lnTo>
                      <a:pt x="5642" y="782"/>
                    </a:lnTo>
                    <a:lnTo>
                      <a:pt x="5784" y="852"/>
                    </a:lnTo>
                    <a:lnTo>
                      <a:pt x="17386" y="7555"/>
                    </a:lnTo>
                    <a:lnTo>
                      <a:pt x="24531" y="11676"/>
                    </a:lnTo>
                    <a:cubicBezTo>
                      <a:pt x="24831" y="11676"/>
                      <a:pt x="24831" y="12118"/>
                      <a:pt x="24531" y="12118"/>
                    </a:cubicBezTo>
                    <a:lnTo>
                      <a:pt x="21984" y="13586"/>
                    </a:lnTo>
                    <a:cubicBezTo>
                      <a:pt x="21789" y="13679"/>
                      <a:pt x="21575" y="13728"/>
                      <a:pt x="21361" y="13728"/>
                    </a:cubicBezTo>
                    <a:cubicBezTo>
                      <a:pt x="21168" y="13728"/>
                      <a:pt x="20975" y="13688"/>
                      <a:pt x="20799" y="13604"/>
                    </a:cubicBezTo>
                    <a:cubicBezTo>
                      <a:pt x="20764" y="13586"/>
                      <a:pt x="20746" y="13586"/>
                      <a:pt x="20728" y="13568"/>
                    </a:cubicBezTo>
                    <a:lnTo>
                      <a:pt x="20286" y="13321"/>
                    </a:lnTo>
                    <a:lnTo>
                      <a:pt x="19756" y="13020"/>
                    </a:lnTo>
                    <a:lnTo>
                      <a:pt x="18323" y="12189"/>
                    </a:lnTo>
                    <a:lnTo>
                      <a:pt x="17952" y="11959"/>
                    </a:lnTo>
                    <a:lnTo>
                      <a:pt x="15877" y="10764"/>
                    </a:lnTo>
                    <a:lnTo>
                      <a:pt x="15877" y="10764"/>
                    </a:lnTo>
                    <a:cubicBezTo>
                      <a:pt x="16105" y="10898"/>
                      <a:pt x="16263" y="10991"/>
                      <a:pt x="16260" y="10991"/>
                    </a:cubicBezTo>
                    <a:cubicBezTo>
                      <a:pt x="16259" y="10991"/>
                      <a:pt x="16246" y="10984"/>
                      <a:pt x="16218" y="10969"/>
                    </a:cubicBezTo>
                    <a:lnTo>
                      <a:pt x="15900" y="10792"/>
                    </a:lnTo>
                    <a:lnTo>
                      <a:pt x="15316" y="10456"/>
                    </a:lnTo>
                    <a:lnTo>
                      <a:pt x="12628" y="8899"/>
                    </a:lnTo>
                    <a:lnTo>
                      <a:pt x="8348" y="6441"/>
                    </a:lnTo>
                    <a:lnTo>
                      <a:pt x="7941" y="6229"/>
                    </a:lnTo>
                    <a:lnTo>
                      <a:pt x="2194" y="2904"/>
                    </a:lnTo>
                    <a:lnTo>
                      <a:pt x="2176" y="2904"/>
                    </a:lnTo>
                    <a:cubicBezTo>
                      <a:pt x="1986" y="2804"/>
                      <a:pt x="1772" y="2756"/>
                      <a:pt x="1560" y="2756"/>
                    </a:cubicBezTo>
                    <a:cubicBezTo>
                      <a:pt x="1357" y="2756"/>
                      <a:pt x="1154" y="2800"/>
                      <a:pt x="973" y="2886"/>
                    </a:cubicBezTo>
                    <a:lnTo>
                      <a:pt x="44" y="3427"/>
                    </a:lnTo>
                    <a:lnTo>
                      <a:pt x="44" y="3427"/>
                    </a:lnTo>
                    <a:cubicBezTo>
                      <a:pt x="143" y="3373"/>
                      <a:pt x="241" y="3350"/>
                      <a:pt x="340" y="3350"/>
                    </a:cubicBezTo>
                    <a:cubicBezTo>
                      <a:pt x="509" y="3350"/>
                      <a:pt x="684" y="3418"/>
                      <a:pt x="885" y="3523"/>
                    </a:cubicBezTo>
                    <a:cubicBezTo>
                      <a:pt x="938" y="3558"/>
                      <a:pt x="973" y="3576"/>
                      <a:pt x="1009" y="3594"/>
                    </a:cubicBezTo>
                    <a:lnTo>
                      <a:pt x="8083" y="7679"/>
                    </a:lnTo>
                    <a:lnTo>
                      <a:pt x="8490" y="7909"/>
                    </a:lnTo>
                    <a:lnTo>
                      <a:pt x="12628" y="10297"/>
                    </a:lnTo>
                    <a:lnTo>
                      <a:pt x="20092" y="14594"/>
                    </a:lnTo>
                    <a:cubicBezTo>
                      <a:pt x="20481" y="14807"/>
                      <a:pt x="20905" y="14895"/>
                      <a:pt x="21347" y="14895"/>
                    </a:cubicBezTo>
                    <a:cubicBezTo>
                      <a:pt x="21754" y="14895"/>
                      <a:pt x="22161" y="14807"/>
                      <a:pt x="22532" y="14630"/>
                    </a:cubicBezTo>
                    <a:cubicBezTo>
                      <a:pt x="22568" y="14612"/>
                      <a:pt x="22585" y="14594"/>
                      <a:pt x="22621" y="14594"/>
                    </a:cubicBezTo>
                    <a:lnTo>
                      <a:pt x="26016" y="12613"/>
                    </a:lnTo>
                    <a:cubicBezTo>
                      <a:pt x="26052" y="12613"/>
                      <a:pt x="26069" y="12596"/>
                      <a:pt x="26105" y="12578"/>
                    </a:cubicBezTo>
                    <a:cubicBezTo>
                      <a:pt x="26264" y="12472"/>
                      <a:pt x="26405" y="12313"/>
                      <a:pt x="26494" y="12136"/>
                    </a:cubicBezTo>
                    <a:cubicBezTo>
                      <a:pt x="26618" y="11800"/>
                      <a:pt x="26458" y="11429"/>
                      <a:pt x="26016" y="11163"/>
                    </a:cubicBezTo>
                    <a:lnTo>
                      <a:pt x="25468" y="10845"/>
                    </a:lnTo>
                    <a:lnTo>
                      <a:pt x="25026" y="10597"/>
                    </a:lnTo>
                    <a:cubicBezTo>
                      <a:pt x="24938" y="10544"/>
                      <a:pt x="24849" y="10491"/>
                      <a:pt x="24761" y="10438"/>
                    </a:cubicBezTo>
                    <a:lnTo>
                      <a:pt x="24495" y="10297"/>
                    </a:lnTo>
                    <a:lnTo>
                      <a:pt x="23063" y="9465"/>
                    </a:lnTo>
                    <a:lnTo>
                      <a:pt x="22939" y="9395"/>
                    </a:lnTo>
                    <a:lnTo>
                      <a:pt x="22939" y="9395"/>
                    </a:lnTo>
                    <a:lnTo>
                      <a:pt x="22249" y="9006"/>
                    </a:lnTo>
                    <a:lnTo>
                      <a:pt x="21869" y="8779"/>
                    </a:lnTo>
                    <a:lnTo>
                      <a:pt x="21869" y="8779"/>
                    </a:lnTo>
                    <a:lnTo>
                      <a:pt x="20991" y="8274"/>
                    </a:lnTo>
                    <a:lnTo>
                      <a:pt x="20991" y="8274"/>
                    </a:lnTo>
                    <a:lnTo>
                      <a:pt x="20941" y="8245"/>
                    </a:lnTo>
                    <a:lnTo>
                      <a:pt x="20906" y="8225"/>
                    </a:lnTo>
                    <a:lnTo>
                      <a:pt x="20906" y="8225"/>
                    </a:lnTo>
                    <a:lnTo>
                      <a:pt x="20481" y="7980"/>
                    </a:lnTo>
                    <a:lnTo>
                      <a:pt x="20890" y="8216"/>
                    </a:lnTo>
                    <a:lnTo>
                      <a:pt x="20640" y="8068"/>
                    </a:lnTo>
                    <a:lnTo>
                      <a:pt x="20056" y="7732"/>
                    </a:lnTo>
                    <a:cubicBezTo>
                      <a:pt x="19862" y="7608"/>
                      <a:pt x="19667" y="7520"/>
                      <a:pt x="19473" y="7396"/>
                    </a:cubicBezTo>
                    <a:lnTo>
                      <a:pt x="18818" y="7007"/>
                    </a:lnTo>
                    <a:lnTo>
                      <a:pt x="18252" y="6689"/>
                    </a:lnTo>
                    <a:lnTo>
                      <a:pt x="17934" y="6512"/>
                    </a:lnTo>
                    <a:lnTo>
                      <a:pt x="17686" y="6370"/>
                    </a:lnTo>
                    <a:lnTo>
                      <a:pt x="17456" y="6229"/>
                    </a:lnTo>
                    <a:lnTo>
                      <a:pt x="17368" y="6176"/>
                    </a:lnTo>
                    <a:lnTo>
                      <a:pt x="6969" y="145"/>
                    </a:lnTo>
                    <a:lnTo>
                      <a:pt x="6951" y="145"/>
                    </a:lnTo>
                    <a:lnTo>
                      <a:pt x="6880" y="110"/>
                    </a:lnTo>
                    <a:cubicBezTo>
                      <a:pt x="6717" y="36"/>
                      <a:pt x="6539" y="1"/>
                      <a:pt x="636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22" name="Google Shape;322;p27"/>
            <p:cNvSpPr/>
            <p:nvPr/>
          </p:nvSpPr>
          <p:spPr>
            <a:xfrm>
              <a:off x="5521552" y="4134741"/>
              <a:ext cx="147017" cy="148125"/>
            </a:xfrm>
            <a:custGeom>
              <a:avLst/>
              <a:gdLst/>
              <a:ahLst/>
              <a:cxnLst/>
              <a:rect l="l" t="t" r="r" b="b"/>
              <a:pathLst>
                <a:path w="4776" h="4812" extrusionOk="0">
                  <a:moveTo>
                    <a:pt x="1203" y="1"/>
                  </a:moveTo>
                  <a:lnTo>
                    <a:pt x="1" y="690"/>
                  </a:lnTo>
                  <a:lnTo>
                    <a:pt x="1" y="4811"/>
                  </a:lnTo>
                  <a:lnTo>
                    <a:pt x="4776" y="2070"/>
                  </a:lnTo>
                  <a:lnTo>
                    <a:pt x="120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23" name="Google Shape;323;p27"/>
            <p:cNvGrpSpPr/>
            <p:nvPr/>
          </p:nvGrpSpPr>
          <p:grpSpPr>
            <a:xfrm>
              <a:off x="5618455" y="2641944"/>
              <a:ext cx="830820" cy="1616943"/>
              <a:chOff x="5618455" y="2718144"/>
              <a:chExt cx="830820" cy="1616943"/>
            </a:xfrm>
          </p:grpSpPr>
          <p:sp>
            <p:nvSpPr>
              <p:cNvPr id="324" name="Google Shape;324;p27"/>
              <p:cNvSpPr/>
              <p:nvPr/>
            </p:nvSpPr>
            <p:spPr>
              <a:xfrm>
                <a:off x="5634247" y="2729041"/>
                <a:ext cx="668042" cy="1521117"/>
              </a:xfrm>
              <a:custGeom>
                <a:avLst/>
                <a:gdLst/>
                <a:ahLst/>
                <a:cxnLst/>
                <a:rect l="l" t="t" r="r" b="b"/>
                <a:pathLst>
                  <a:path w="21702" h="49415" extrusionOk="0">
                    <a:moveTo>
                      <a:pt x="20764" y="1"/>
                    </a:moveTo>
                    <a:lnTo>
                      <a:pt x="1" y="11267"/>
                    </a:lnTo>
                    <a:lnTo>
                      <a:pt x="1" y="49415"/>
                    </a:lnTo>
                    <a:cubicBezTo>
                      <a:pt x="230" y="49415"/>
                      <a:pt x="460" y="49380"/>
                      <a:pt x="673" y="49344"/>
                    </a:cubicBezTo>
                    <a:cubicBezTo>
                      <a:pt x="885" y="49291"/>
                      <a:pt x="1079" y="49220"/>
                      <a:pt x="1256" y="49114"/>
                    </a:cubicBezTo>
                    <a:lnTo>
                      <a:pt x="16484" y="36204"/>
                    </a:lnTo>
                    <a:lnTo>
                      <a:pt x="16855" y="35991"/>
                    </a:lnTo>
                    <a:cubicBezTo>
                      <a:pt x="17616" y="35496"/>
                      <a:pt x="18075" y="34683"/>
                      <a:pt x="18128" y="33781"/>
                    </a:cubicBezTo>
                    <a:lnTo>
                      <a:pt x="18005" y="7323"/>
                    </a:lnTo>
                    <a:lnTo>
                      <a:pt x="21701" y="3945"/>
                    </a:lnTo>
                    <a:lnTo>
                      <a:pt x="21701" y="1150"/>
                    </a:lnTo>
                    <a:cubicBezTo>
                      <a:pt x="21701" y="797"/>
                      <a:pt x="21613" y="514"/>
                      <a:pt x="21347" y="337"/>
                    </a:cubicBezTo>
                    <a:lnTo>
                      <a:pt x="20764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5" name="Google Shape;325;p27"/>
              <p:cNvSpPr/>
              <p:nvPr/>
            </p:nvSpPr>
            <p:spPr>
              <a:xfrm>
                <a:off x="5685407" y="2766072"/>
                <a:ext cx="682202" cy="388198"/>
              </a:xfrm>
              <a:custGeom>
                <a:avLst/>
                <a:gdLst/>
                <a:ahLst/>
                <a:cxnLst/>
                <a:rect l="l" t="t" r="r" b="b"/>
                <a:pathLst>
                  <a:path w="22162" h="12611" extrusionOk="0">
                    <a:moveTo>
                      <a:pt x="18872" y="1"/>
                    </a:moveTo>
                    <a:cubicBezTo>
                      <a:pt x="18744" y="1"/>
                      <a:pt x="18615" y="36"/>
                      <a:pt x="18500" y="107"/>
                    </a:cubicBezTo>
                    <a:lnTo>
                      <a:pt x="1" y="10771"/>
                    </a:lnTo>
                    <a:lnTo>
                      <a:pt x="3167" y="12610"/>
                    </a:lnTo>
                    <a:lnTo>
                      <a:pt x="22161" y="1787"/>
                    </a:lnTo>
                    <a:lnTo>
                      <a:pt x="19243" y="107"/>
                    </a:lnTo>
                    <a:cubicBezTo>
                      <a:pt x="19128" y="36"/>
                      <a:pt x="19000" y="1"/>
                      <a:pt x="1887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6" name="Google Shape;326;p27"/>
              <p:cNvSpPr/>
              <p:nvPr/>
            </p:nvSpPr>
            <p:spPr>
              <a:xfrm>
                <a:off x="5683776" y="3077345"/>
                <a:ext cx="130148" cy="71692"/>
              </a:xfrm>
              <a:custGeom>
                <a:avLst/>
                <a:gdLst/>
                <a:ahLst/>
                <a:cxnLst/>
                <a:rect l="l" t="t" r="r" b="b"/>
                <a:pathLst>
                  <a:path w="4228" h="2329" extrusionOk="0">
                    <a:moveTo>
                      <a:pt x="919" y="0"/>
                    </a:moveTo>
                    <a:cubicBezTo>
                      <a:pt x="720" y="0"/>
                      <a:pt x="523" y="44"/>
                      <a:pt x="337" y="129"/>
                    </a:cubicBezTo>
                    <a:cubicBezTo>
                      <a:pt x="1" y="323"/>
                      <a:pt x="19" y="641"/>
                      <a:pt x="372" y="854"/>
                    </a:cubicBezTo>
                    <a:lnTo>
                      <a:pt x="2671" y="2180"/>
                    </a:lnTo>
                    <a:cubicBezTo>
                      <a:pt x="2871" y="2280"/>
                      <a:pt x="3084" y="2328"/>
                      <a:pt x="3297" y="2328"/>
                    </a:cubicBezTo>
                    <a:cubicBezTo>
                      <a:pt x="3499" y="2328"/>
                      <a:pt x="3702" y="2284"/>
                      <a:pt x="3892" y="2198"/>
                    </a:cubicBezTo>
                    <a:cubicBezTo>
                      <a:pt x="4228" y="2003"/>
                      <a:pt x="4210" y="1685"/>
                      <a:pt x="3856" y="1490"/>
                    </a:cubicBezTo>
                    <a:lnTo>
                      <a:pt x="1557" y="164"/>
                    </a:lnTo>
                    <a:cubicBezTo>
                      <a:pt x="1354" y="53"/>
                      <a:pt x="1136" y="0"/>
                      <a:pt x="91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7" name="Google Shape;327;p27"/>
              <p:cNvSpPr/>
              <p:nvPr/>
            </p:nvSpPr>
            <p:spPr>
              <a:xfrm>
                <a:off x="5780710" y="2813446"/>
                <a:ext cx="668565" cy="1521179"/>
              </a:xfrm>
              <a:custGeom>
                <a:avLst/>
                <a:gdLst/>
                <a:ahLst/>
                <a:cxnLst/>
                <a:rect l="l" t="t" r="r" b="b"/>
                <a:pathLst>
                  <a:path w="21719" h="49417" extrusionOk="0">
                    <a:moveTo>
                      <a:pt x="20745" y="0"/>
                    </a:moveTo>
                    <a:lnTo>
                      <a:pt x="0" y="11266"/>
                    </a:lnTo>
                    <a:lnTo>
                      <a:pt x="0" y="49414"/>
                    </a:lnTo>
                    <a:cubicBezTo>
                      <a:pt x="32" y="49416"/>
                      <a:pt x="63" y="49416"/>
                      <a:pt x="95" y="49416"/>
                    </a:cubicBezTo>
                    <a:cubicBezTo>
                      <a:pt x="503" y="49416"/>
                      <a:pt x="896" y="49311"/>
                      <a:pt x="1273" y="49114"/>
                    </a:cubicBezTo>
                    <a:lnTo>
                      <a:pt x="20445" y="38042"/>
                    </a:lnTo>
                    <a:cubicBezTo>
                      <a:pt x="21188" y="37565"/>
                      <a:pt x="21665" y="36734"/>
                      <a:pt x="21718" y="35849"/>
                    </a:cubicBezTo>
                    <a:lnTo>
                      <a:pt x="21718" y="1167"/>
                    </a:lnTo>
                    <a:cubicBezTo>
                      <a:pt x="21701" y="814"/>
                      <a:pt x="21612" y="513"/>
                      <a:pt x="21347" y="336"/>
                    </a:cubicBezTo>
                    <a:lnTo>
                      <a:pt x="20975" y="124"/>
                    </a:lnTo>
                    <a:lnTo>
                      <a:pt x="20745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8" name="Google Shape;328;p27"/>
              <p:cNvSpPr/>
              <p:nvPr/>
            </p:nvSpPr>
            <p:spPr>
              <a:xfrm>
                <a:off x="5620641" y="3083470"/>
                <a:ext cx="160069" cy="1251616"/>
              </a:xfrm>
              <a:custGeom>
                <a:avLst/>
                <a:gdLst/>
                <a:ahLst/>
                <a:cxnLst/>
                <a:rect l="l" t="t" r="r" b="b"/>
                <a:pathLst>
                  <a:path w="5200" h="40660" extrusionOk="0">
                    <a:moveTo>
                      <a:pt x="0" y="0"/>
                    </a:moveTo>
                    <a:lnTo>
                      <a:pt x="0" y="36610"/>
                    </a:lnTo>
                    <a:cubicBezTo>
                      <a:pt x="53" y="37494"/>
                      <a:pt x="513" y="38308"/>
                      <a:pt x="1274" y="38803"/>
                    </a:cubicBezTo>
                    <a:lnTo>
                      <a:pt x="3927" y="40359"/>
                    </a:lnTo>
                    <a:cubicBezTo>
                      <a:pt x="4333" y="40554"/>
                      <a:pt x="4758" y="40660"/>
                      <a:pt x="5200" y="40660"/>
                    </a:cubicBezTo>
                    <a:lnTo>
                      <a:pt x="5200" y="25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9" name="Google Shape;329;p27"/>
              <p:cNvSpPr/>
              <p:nvPr/>
            </p:nvSpPr>
            <p:spPr>
              <a:xfrm>
                <a:off x="5618455" y="2718144"/>
                <a:ext cx="819923" cy="457890"/>
              </a:xfrm>
              <a:custGeom>
                <a:avLst/>
                <a:gdLst/>
                <a:ahLst/>
                <a:cxnLst/>
                <a:rect l="l" t="t" r="r" b="b"/>
                <a:pathLst>
                  <a:path w="26636" h="14875" extrusionOk="0">
                    <a:moveTo>
                      <a:pt x="12341" y="9843"/>
                    </a:moveTo>
                    <a:cubicBezTo>
                      <a:pt x="12340" y="9843"/>
                      <a:pt x="12325" y="9852"/>
                      <a:pt x="12292" y="9870"/>
                    </a:cubicBezTo>
                    <a:lnTo>
                      <a:pt x="11752" y="10188"/>
                    </a:lnTo>
                    <a:lnTo>
                      <a:pt x="11752" y="10188"/>
                    </a:lnTo>
                    <a:cubicBezTo>
                      <a:pt x="12084" y="9995"/>
                      <a:pt x="12345" y="9843"/>
                      <a:pt x="12341" y="9843"/>
                    </a:cubicBezTo>
                    <a:close/>
                    <a:moveTo>
                      <a:pt x="11752" y="10188"/>
                    </a:moveTo>
                    <a:cubicBezTo>
                      <a:pt x="11684" y="10228"/>
                      <a:pt x="11612" y="10270"/>
                      <a:pt x="11539" y="10312"/>
                    </a:cubicBezTo>
                    <a:lnTo>
                      <a:pt x="11539" y="10312"/>
                    </a:lnTo>
                    <a:lnTo>
                      <a:pt x="11603" y="10277"/>
                    </a:lnTo>
                    <a:lnTo>
                      <a:pt x="11752" y="10188"/>
                    </a:lnTo>
                    <a:close/>
                    <a:moveTo>
                      <a:pt x="20290" y="1"/>
                    </a:moveTo>
                    <a:cubicBezTo>
                      <a:pt x="20103" y="1"/>
                      <a:pt x="19914" y="41"/>
                      <a:pt x="19738" y="125"/>
                    </a:cubicBezTo>
                    <a:lnTo>
                      <a:pt x="19667" y="160"/>
                    </a:lnTo>
                    <a:lnTo>
                      <a:pt x="19650" y="160"/>
                    </a:lnTo>
                    <a:lnTo>
                      <a:pt x="9250" y="6156"/>
                    </a:lnTo>
                    <a:lnTo>
                      <a:pt x="9162" y="6209"/>
                    </a:lnTo>
                    <a:lnTo>
                      <a:pt x="8914" y="6350"/>
                    </a:lnTo>
                    <a:lnTo>
                      <a:pt x="8667" y="6492"/>
                    </a:lnTo>
                    <a:lnTo>
                      <a:pt x="8366" y="6669"/>
                    </a:lnTo>
                    <a:lnTo>
                      <a:pt x="7800" y="6987"/>
                    </a:lnTo>
                    <a:lnTo>
                      <a:pt x="7146" y="7376"/>
                    </a:lnTo>
                    <a:cubicBezTo>
                      <a:pt x="6951" y="7482"/>
                      <a:pt x="6757" y="7588"/>
                      <a:pt x="6562" y="7712"/>
                    </a:cubicBezTo>
                    <a:lnTo>
                      <a:pt x="5978" y="8048"/>
                    </a:lnTo>
                    <a:lnTo>
                      <a:pt x="5678" y="8225"/>
                    </a:lnTo>
                    <a:lnTo>
                      <a:pt x="5023" y="8596"/>
                    </a:lnTo>
                    <a:lnTo>
                      <a:pt x="4369" y="8986"/>
                    </a:lnTo>
                    <a:lnTo>
                      <a:pt x="3679" y="9375"/>
                    </a:lnTo>
                    <a:lnTo>
                      <a:pt x="6138" y="7942"/>
                    </a:lnTo>
                    <a:lnTo>
                      <a:pt x="3927" y="9215"/>
                    </a:lnTo>
                    <a:lnTo>
                      <a:pt x="3555" y="9445"/>
                    </a:lnTo>
                    <a:lnTo>
                      <a:pt x="2123" y="10277"/>
                    </a:lnTo>
                    <a:lnTo>
                      <a:pt x="1858" y="10418"/>
                    </a:lnTo>
                    <a:cubicBezTo>
                      <a:pt x="1769" y="10471"/>
                      <a:pt x="1681" y="10524"/>
                      <a:pt x="1592" y="10577"/>
                    </a:cubicBezTo>
                    <a:lnTo>
                      <a:pt x="1150" y="10825"/>
                    </a:lnTo>
                    <a:lnTo>
                      <a:pt x="602" y="11143"/>
                    </a:lnTo>
                    <a:cubicBezTo>
                      <a:pt x="160" y="11409"/>
                      <a:pt x="1" y="11780"/>
                      <a:pt x="124" y="12098"/>
                    </a:cubicBezTo>
                    <a:cubicBezTo>
                      <a:pt x="213" y="12293"/>
                      <a:pt x="354" y="12452"/>
                      <a:pt x="514" y="12540"/>
                    </a:cubicBezTo>
                    <a:cubicBezTo>
                      <a:pt x="549" y="12558"/>
                      <a:pt x="567" y="12576"/>
                      <a:pt x="602" y="12593"/>
                    </a:cubicBezTo>
                    <a:lnTo>
                      <a:pt x="4015" y="14574"/>
                    </a:lnTo>
                    <a:cubicBezTo>
                      <a:pt x="4033" y="14574"/>
                      <a:pt x="4068" y="14592"/>
                      <a:pt x="4086" y="14610"/>
                    </a:cubicBezTo>
                    <a:cubicBezTo>
                      <a:pt x="4457" y="14787"/>
                      <a:pt x="4864" y="14875"/>
                      <a:pt x="5271" y="14875"/>
                    </a:cubicBezTo>
                    <a:cubicBezTo>
                      <a:pt x="5713" y="14875"/>
                      <a:pt x="6138" y="14769"/>
                      <a:pt x="6527" y="14574"/>
                    </a:cubicBezTo>
                    <a:lnTo>
                      <a:pt x="13990" y="10277"/>
                    </a:lnTo>
                    <a:lnTo>
                      <a:pt x="18129" y="7907"/>
                    </a:lnTo>
                    <a:lnTo>
                      <a:pt x="18535" y="7677"/>
                    </a:lnTo>
                    <a:lnTo>
                      <a:pt x="25610" y="3609"/>
                    </a:lnTo>
                    <a:cubicBezTo>
                      <a:pt x="25645" y="3591"/>
                      <a:pt x="25698" y="3556"/>
                      <a:pt x="25751" y="3538"/>
                    </a:cubicBezTo>
                    <a:cubicBezTo>
                      <a:pt x="25952" y="3422"/>
                      <a:pt x="26122" y="3356"/>
                      <a:pt x="26289" y="3356"/>
                    </a:cubicBezTo>
                    <a:cubicBezTo>
                      <a:pt x="26402" y="3356"/>
                      <a:pt x="26515" y="3386"/>
                      <a:pt x="26635" y="3450"/>
                    </a:cubicBezTo>
                    <a:lnTo>
                      <a:pt x="25663" y="2902"/>
                    </a:lnTo>
                    <a:cubicBezTo>
                      <a:pt x="25468" y="2804"/>
                      <a:pt x="25260" y="2756"/>
                      <a:pt x="25053" y="2756"/>
                    </a:cubicBezTo>
                    <a:cubicBezTo>
                      <a:pt x="24845" y="2756"/>
                      <a:pt x="24637" y="2804"/>
                      <a:pt x="24442" y="2902"/>
                    </a:cubicBezTo>
                    <a:lnTo>
                      <a:pt x="18695" y="6227"/>
                    </a:lnTo>
                    <a:lnTo>
                      <a:pt x="18288" y="6439"/>
                    </a:lnTo>
                    <a:lnTo>
                      <a:pt x="14008" y="8897"/>
                    </a:lnTo>
                    <a:lnTo>
                      <a:pt x="11320" y="10453"/>
                    </a:lnTo>
                    <a:lnTo>
                      <a:pt x="10736" y="10790"/>
                    </a:lnTo>
                    <a:lnTo>
                      <a:pt x="10418" y="10966"/>
                    </a:lnTo>
                    <a:cubicBezTo>
                      <a:pt x="10390" y="10982"/>
                      <a:pt x="10377" y="10989"/>
                      <a:pt x="10376" y="10989"/>
                    </a:cubicBezTo>
                    <a:cubicBezTo>
                      <a:pt x="10372" y="10989"/>
                      <a:pt x="10994" y="10629"/>
                      <a:pt x="11539" y="10312"/>
                    </a:cubicBezTo>
                    <a:lnTo>
                      <a:pt x="11539" y="10312"/>
                    </a:lnTo>
                    <a:lnTo>
                      <a:pt x="10877" y="10683"/>
                    </a:lnTo>
                    <a:lnTo>
                      <a:pt x="8667" y="11957"/>
                    </a:lnTo>
                    <a:lnTo>
                      <a:pt x="8295" y="12187"/>
                    </a:lnTo>
                    <a:lnTo>
                      <a:pt x="6863" y="13018"/>
                    </a:lnTo>
                    <a:lnTo>
                      <a:pt x="6350" y="13319"/>
                    </a:lnTo>
                    <a:lnTo>
                      <a:pt x="5908" y="13566"/>
                    </a:lnTo>
                    <a:cubicBezTo>
                      <a:pt x="5890" y="13584"/>
                      <a:pt x="5855" y="13602"/>
                      <a:pt x="5837" y="13602"/>
                    </a:cubicBezTo>
                    <a:cubicBezTo>
                      <a:pt x="5656" y="13684"/>
                      <a:pt x="5464" y="13724"/>
                      <a:pt x="5273" y="13724"/>
                    </a:cubicBezTo>
                    <a:cubicBezTo>
                      <a:pt x="5052" y="13724"/>
                      <a:pt x="4833" y="13670"/>
                      <a:pt x="4634" y="13566"/>
                    </a:cubicBezTo>
                    <a:lnTo>
                      <a:pt x="2088" y="12116"/>
                    </a:lnTo>
                    <a:cubicBezTo>
                      <a:pt x="1805" y="12116"/>
                      <a:pt x="1805" y="11674"/>
                      <a:pt x="2088" y="11674"/>
                    </a:cubicBezTo>
                    <a:lnTo>
                      <a:pt x="9233" y="7553"/>
                    </a:lnTo>
                    <a:lnTo>
                      <a:pt x="20852" y="850"/>
                    </a:lnTo>
                    <a:lnTo>
                      <a:pt x="20976" y="779"/>
                    </a:lnTo>
                    <a:lnTo>
                      <a:pt x="21100" y="709"/>
                    </a:lnTo>
                    <a:cubicBezTo>
                      <a:pt x="21215" y="638"/>
                      <a:pt x="21343" y="603"/>
                      <a:pt x="21473" y="603"/>
                    </a:cubicBezTo>
                    <a:cubicBezTo>
                      <a:pt x="21604" y="603"/>
                      <a:pt x="21737" y="638"/>
                      <a:pt x="21860" y="709"/>
                    </a:cubicBezTo>
                    <a:lnTo>
                      <a:pt x="21489" y="479"/>
                    </a:lnTo>
                    <a:lnTo>
                      <a:pt x="20888" y="143"/>
                    </a:lnTo>
                    <a:cubicBezTo>
                      <a:pt x="20702" y="50"/>
                      <a:pt x="20497" y="1"/>
                      <a:pt x="2029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30" name="Google Shape;330;p27"/>
            <p:cNvGrpSpPr/>
            <p:nvPr/>
          </p:nvGrpSpPr>
          <p:grpSpPr>
            <a:xfrm>
              <a:off x="5498157" y="3595275"/>
              <a:ext cx="1582097" cy="1098661"/>
              <a:chOff x="5498157" y="3671475"/>
              <a:chExt cx="1582097" cy="1098661"/>
            </a:xfrm>
          </p:grpSpPr>
          <p:sp>
            <p:nvSpPr>
              <p:cNvPr id="331" name="Google Shape;331;p27"/>
              <p:cNvSpPr/>
              <p:nvPr/>
            </p:nvSpPr>
            <p:spPr>
              <a:xfrm>
                <a:off x="5535712" y="3843336"/>
                <a:ext cx="1544543" cy="883735"/>
              </a:xfrm>
              <a:custGeom>
                <a:avLst/>
                <a:gdLst/>
                <a:ahLst/>
                <a:cxnLst/>
                <a:rect l="l" t="t" r="r" b="b"/>
                <a:pathLst>
                  <a:path w="50176" h="28709" extrusionOk="0">
                    <a:moveTo>
                      <a:pt x="29536" y="0"/>
                    </a:moveTo>
                    <a:cubicBezTo>
                      <a:pt x="29098" y="0"/>
                      <a:pt x="28660" y="102"/>
                      <a:pt x="28262" y="305"/>
                    </a:cubicBezTo>
                    <a:lnTo>
                      <a:pt x="4333" y="14012"/>
                    </a:lnTo>
                    <a:lnTo>
                      <a:pt x="3131" y="14702"/>
                    </a:lnTo>
                    <a:lnTo>
                      <a:pt x="0" y="16488"/>
                    </a:lnTo>
                    <a:cubicBezTo>
                      <a:pt x="0" y="16506"/>
                      <a:pt x="0" y="16523"/>
                      <a:pt x="0" y="16541"/>
                    </a:cubicBezTo>
                    <a:cubicBezTo>
                      <a:pt x="0" y="16541"/>
                      <a:pt x="0" y="16559"/>
                      <a:pt x="0" y="16559"/>
                    </a:cubicBezTo>
                    <a:cubicBezTo>
                      <a:pt x="0" y="16594"/>
                      <a:pt x="18" y="16629"/>
                      <a:pt x="18" y="16665"/>
                    </a:cubicBezTo>
                    <a:cubicBezTo>
                      <a:pt x="36" y="16718"/>
                      <a:pt x="53" y="16753"/>
                      <a:pt x="71" y="16806"/>
                    </a:cubicBezTo>
                    <a:cubicBezTo>
                      <a:pt x="89" y="16842"/>
                      <a:pt x="106" y="16877"/>
                      <a:pt x="142" y="16930"/>
                    </a:cubicBezTo>
                    <a:cubicBezTo>
                      <a:pt x="160" y="16965"/>
                      <a:pt x="177" y="17001"/>
                      <a:pt x="213" y="17036"/>
                    </a:cubicBezTo>
                    <a:cubicBezTo>
                      <a:pt x="230" y="17071"/>
                      <a:pt x="248" y="17089"/>
                      <a:pt x="266" y="17125"/>
                    </a:cubicBezTo>
                    <a:lnTo>
                      <a:pt x="319" y="17178"/>
                    </a:lnTo>
                    <a:cubicBezTo>
                      <a:pt x="354" y="17195"/>
                      <a:pt x="372" y="17213"/>
                      <a:pt x="407" y="17248"/>
                    </a:cubicBezTo>
                    <a:lnTo>
                      <a:pt x="496" y="17301"/>
                    </a:lnTo>
                    <a:lnTo>
                      <a:pt x="18606" y="27771"/>
                    </a:lnTo>
                    <a:lnTo>
                      <a:pt x="19702" y="28408"/>
                    </a:lnTo>
                    <a:cubicBezTo>
                      <a:pt x="20091" y="28620"/>
                      <a:pt x="20534" y="28709"/>
                      <a:pt x="20976" y="28709"/>
                    </a:cubicBezTo>
                    <a:cubicBezTo>
                      <a:pt x="21418" y="28709"/>
                      <a:pt x="21860" y="28603"/>
                      <a:pt x="22249" y="28390"/>
                    </a:cubicBezTo>
                    <a:lnTo>
                      <a:pt x="23346" y="27754"/>
                    </a:lnTo>
                    <a:lnTo>
                      <a:pt x="49468" y="12685"/>
                    </a:lnTo>
                    <a:cubicBezTo>
                      <a:pt x="50175" y="12279"/>
                      <a:pt x="50175" y="11607"/>
                      <a:pt x="49468" y="11200"/>
                    </a:cubicBezTo>
                    <a:lnTo>
                      <a:pt x="46019" y="9184"/>
                    </a:lnTo>
                    <a:lnTo>
                      <a:pt x="30809" y="305"/>
                    </a:lnTo>
                    <a:cubicBezTo>
                      <a:pt x="30411" y="102"/>
                      <a:pt x="29973" y="0"/>
                      <a:pt x="2953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2" name="Google Shape;332;p27"/>
              <p:cNvSpPr/>
              <p:nvPr/>
            </p:nvSpPr>
            <p:spPr>
              <a:xfrm>
                <a:off x="6181929" y="4210941"/>
                <a:ext cx="893400" cy="559195"/>
              </a:xfrm>
              <a:custGeom>
                <a:avLst/>
                <a:gdLst/>
                <a:ahLst/>
                <a:cxnLst/>
                <a:rect l="l" t="t" r="r" b="b"/>
                <a:pathLst>
                  <a:path w="29023" h="18166" extrusionOk="0">
                    <a:moveTo>
                      <a:pt x="29023" y="1"/>
                    </a:moveTo>
                    <a:cubicBezTo>
                      <a:pt x="29005" y="425"/>
                      <a:pt x="28581" y="673"/>
                      <a:pt x="28369" y="796"/>
                    </a:cubicBezTo>
                    <a:lnTo>
                      <a:pt x="2370" y="15829"/>
                    </a:lnTo>
                    <a:lnTo>
                      <a:pt x="1256" y="16466"/>
                    </a:lnTo>
                    <a:cubicBezTo>
                      <a:pt x="895" y="16663"/>
                      <a:pt x="503" y="16769"/>
                      <a:pt x="95" y="16769"/>
                    </a:cubicBezTo>
                    <a:cubicBezTo>
                      <a:pt x="64" y="16769"/>
                      <a:pt x="32" y="16768"/>
                      <a:pt x="0" y="16767"/>
                    </a:cubicBezTo>
                    <a:lnTo>
                      <a:pt x="0" y="18164"/>
                    </a:lnTo>
                    <a:cubicBezTo>
                      <a:pt x="30" y="18165"/>
                      <a:pt x="59" y="18166"/>
                      <a:pt x="89" y="18166"/>
                    </a:cubicBezTo>
                    <a:cubicBezTo>
                      <a:pt x="466" y="18166"/>
                      <a:pt x="841" y="18061"/>
                      <a:pt x="1185" y="17881"/>
                    </a:cubicBezTo>
                    <a:lnTo>
                      <a:pt x="1645" y="17616"/>
                    </a:lnTo>
                    <a:lnTo>
                      <a:pt x="1857" y="17492"/>
                    </a:lnTo>
                    <a:lnTo>
                      <a:pt x="2105" y="17350"/>
                    </a:lnTo>
                    <a:lnTo>
                      <a:pt x="2211" y="17297"/>
                    </a:lnTo>
                    <a:lnTo>
                      <a:pt x="2282" y="17244"/>
                    </a:lnTo>
                    <a:lnTo>
                      <a:pt x="2353" y="17209"/>
                    </a:lnTo>
                    <a:lnTo>
                      <a:pt x="2370" y="17191"/>
                    </a:lnTo>
                    <a:lnTo>
                      <a:pt x="28386" y="2176"/>
                    </a:lnTo>
                    <a:cubicBezTo>
                      <a:pt x="28758" y="1946"/>
                      <a:pt x="28988" y="1557"/>
                      <a:pt x="29023" y="1132"/>
                    </a:cubicBezTo>
                    <a:lnTo>
                      <a:pt x="29023" y="1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3" name="Google Shape;333;p27"/>
              <p:cNvSpPr/>
              <p:nvPr/>
            </p:nvSpPr>
            <p:spPr>
              <a:xfrm>
                <a:off x="5558584" y="4089535"/>
                <a:ext cx="1491166" cy="615896"/>
              </a:xfrm>
              <a:custGeom>
                <a:avLst/>
                <a:gdLst/>
                <a:ahLst/>
                <a:cxnLst/>
                <a:rect l="l" t="t" r="r" b="b"/>
                <a:pathLst>
                  <a:path w="48442" h="20008" extrusionOk="0">
                    <a:moveTo>
                      <a:pt x="48442" y="1"/>
                    </a:moveTo>
                    <a:lnTo>
                      <a:pt x="20233" y="16325"/>
                    </a:lnTo>
                    <a:lnTo>
                      <a:pt x="0" y="4634"/>
                    </a:lnTo>
                    <a:lnTo>
                      <a:pt x="0" y="8543"/>
                    </a:lnTo>
                    <a:lnTo>
                      <a:pt x="19508" y="19809"/>
                    </a:lnTo>
                    <a:cubicBezTo>
                      <a:pt x="19729" y="19941"/>
                      <a:pt x="19981" y="20008"/>
                      <a:pt x="20235" y="20008"/>
                    </a:cubicBezTo>
                    <a:cubicBezTo>
                      <a:pt x="20489" y="20008"/>
                      <a:pt x="20746" y="19941"/>
                      <a:pt x="20976" y="19809"/>
                    </a:cubicBezTo>
                    <a:lnTo>
                      <a:pt x="48070" y="4157"/>
                    </a:lnTo>
                    <a:cubicBezTo>
                      <a:pt x="48300" y="4033"/>
                      <a:pt x="48442" y="3785"/>
                      <a:pt x="48442" y="3538"/>
                    </a:cubicBezTo>
                    <a:lnTo>
                      <a:pt x="48442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4" name="Google Shape;334;p27"/>
              <p:cNvSpPr/>
              <p:nvPr/>
            </p:nvSpPr>
            <p:spPr>
              <a:xfrm>
                <a:off x="6181375" y="4088981"/>
                <a:ext cx="868374" cy="616327"/>
              </a:xfrm>
              <a:custGeom>
                <a:avLst/>
                <a:gdLst/>
                <a:ahLst/>
                <a:cxnLst/>
                <a:rect l="l" t="t" r="r" b="b"/>
                <a:pathLst>
                  <a:path w="28210" h="20022" extrusionOk="0">
                    <a:moveTo>
                      <a:pt x="28210" y="1"/>
                    </a:moveTo>
                    <a:lnTo>
                      <a:pt x="1" y="16343"/>
                    </a:lnTo>
                    <a:lnTo>
                      <a:pt x="1" y="20021"/>
                    </a:lnTo>
                    <a:cubicBezTo>
                      <a:pt x="266" y="20021"/>
                      <a:pt x="514" y="19951"/>
                      <a:pt x="744" y="19827"/>
                    </a:cubicBezTo>
                    <a:lnTo>
                      <a:pt x="27838" y="4175"/>
                    </a:lnTo>
                    <a:cubicBezTo>
                      <a:pt x="28068" y="4033"/>
                      <a:pt x="28210" y="3803"/>
                      <a:pt x="28210" y="3538"/>
                    </a:cubicBezTo>
                    <a:lnTo>
                      <a:pt x="28210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5" name="Google Shape;335;p27"/>
              <p:cNvSpPr/>
              <p:nvPr/>
            </p:nvSpPr>
            <p:spPr>
              <a:xfrm>
                <a:off x="5549318" y="4238922"/>
                <a:ext cx="18008" cy="128917"/>
              </a:xfrm>
              <a:custGeom>
                <a:avLst/>
                <a:gdLst/>
                <a:ahLst/>
                <a:cxnLst/>
                <a:rect l="l" t="t" r="r" b="b"/>
                <a:pathLst>
                  <a:path w="585" h="4188" extrusionOk="0">
                    <a:moveTo>
                      <a:pt x="184" y="0"/>
                    </a:moveTo>
                    <a:cubicBezTo>
                      <a:pt x="76" y="0"/>
                      <a:pt x="1" y="115"/>
                      <a:pt x="1" y="294"/>
                    </a:cubicBezTo>
                    <a:lnTo>
                      <a:pt x="1" y="3548"/>
                    </a:lnTo>
                    <a:cubicBezTo>
                      <a:pt x="1" y="3778"/>
                      <a:pt x="107" y="4008"/>
                      <a:pt x="283" y="4150"/>
                    </a:cubicBezTo>
                    <a:cubicBezTo>
                      <a:pt x="327" y="4176"/>
                      <a:pt x="367" y="4188"/>
                      <a:pt x="403" y="4188"/>
                    </a:cubicBezTo>
                    <a:cubicBezTo>
                      <a:pt x="514" y="4188"/>
                      <a:pt x="584" y="4071"/>
                      <a:pt x="584" y="3884"/>
                    </a:cubicBezTo>
                    <a:lnTo>
                      <a:pt x="584" y="648"/>
                    </a:lnTo>
                    <a:cubicBezTo>
                      <a:pt x="584" y="400"/>
                      <a:pt x="478" y="170"/>
                      <a:pt x="283" y="29"/>
                    </a:cubicBezTo>
                    <a:cubicBezTo>
                      <a:pt x="248" y="9"/>
                      <a:pt x="215" y="0"/>
                      <a:pt x="18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6" name="Google Shape;336;p27"/>
              <p:cNvSpPr/>
              <p:nvPr/>
            </p:nvSpPr>
            <p:spPr>
              <a:xfrm>
                <a:off x="6181929" y="4041637"/>
                <a:ext cx="892877" cy="559133"/>
              </a:xfrm>
              <a:custGeom>
                <a:avLst/>
                <a:gdLst/>
                <a:ahLst/>
                <a:cxnLst/>
                <a:rect l="l" t="t" r="r" b="b"/>
                <a:pathLst>
                  <a:path w="29006" h="18164" extrusionOk="0">
                    <a:moveTo>
                      <a:pt x="29005" y="0"/>
                    </a:moveTo>
                    <a:cubicBezTo>
                      <a:pt x="29005" y="442"/>
                      <a:pt x="28563" y="690"/>
                      <a:pt x="28386" y="796"/>
                    </a:cubicBezTo>
                    <a:lnTo>
                      <a:pt x="16643" y="7570"/>
                    </a:lnTo>
                    <a:lnTo>
                      <a:pt x="2370" y="15811"/>
                    </a:lnTo>
                    <a:lnTo>
                      <a:pt x="1274" y="16448"/>
                    </a:lnTo>
                    <a:cubicBezTo>
                      <a:pt x="896" y="16645"/>
                      <a:pt x="503" y="16751"/>
                      <a:pt x="95" y="16751"/>
                    </a:cubicBezTo>
                    <a:cubicBezTo>
                      <a:pt x="64" y="16751"/>
                      <a:pt x="32" y="16750"/>
                      <a:pt x="0" y="16749"/>
                    </a:cubicBezTo>
                    <a:lnTo>
                      <a:pt x="0" y="18164"/>
                    </a:lnTo>
                    <a:cubicBezTo>
                      <a:pt x="407" y="18164"/>
                      <a:pt x="814" y="18057"/>
                      <a:pt x="1185" y="17863"/>
                    </a:cubicBezTo>
                    <a:lnTo>
                      <a:pt x="1645" y="17598"/>
                    </a:lnTo>
                    <a:lnTo>
                      <a:pt x="1840" y="17492"/>
                    </a:lnTo>
                    <a:cubicBezTo>
                      <a:pt x="2070" y="17368"/>
                      <a:pt x="2229" y="17262"/>
                      <a:pt x="2317" y="17209"/>
                    </a:cubicBezTo>
                    <a:lnTo>
                      <a:pt x="2370" y="17191"/>
                    </a:lnTo>
                    <a:lnTo>
                      <a:pt x="17845" y="8260"/>
                    </a:lnTo>
                    <a:lnTo>
                      <a:pt x="28386" y="2176"/>
                    </a:lnTo>
                    <a:cubicBezTo>
                      <a:pt x="28740" y="1928"/>
                      <a:pt x="28988" y="1539"/>
                      <a:pt x="29005" y="1115"/>
                    </a:cubicBezTo>
                    <a:lnTo>
                      <a:pt x="29005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7" name="Google Shape;337;p27"/>
              <p:cNvSpPr/>
              <p:nvPr/>
            </p:nvSpPr>
            <p:spPr>
              <a:xfrm>
                <a:off x="5510132" y="3673479"/>
                <a:ext cx="1570123" cy="883889"/>
              </a:xfrm>
              <a:custGeom>
                <a:avLst/>
                <a:gdLst/>
                <a:ahLst/>
                <a:cxnLst/>
                <a:rect l="l" t="t" r="r" b="b"/>
                <a:pathLst>
                  <a:path w="51007" h="28714" extrusionOk="0">
                    <a:moveTo>
                      <a:pt x="30154" y="0"/>
                    </a:moveTo>
                    <a:cubicBezTo>
                      <a:pt x="29717" y="0"/>
                      <a:pt x="29279" y="102"/>
                      <a:pt x="28881" y="305"/>
                    </a:cubicBezTo>
                    <a:lnTo>
                      <a:pt x="0" y="16983"/>
                    </a:lnTo>
                    <a:cubicBezTo>
                      <a:pt x="18" y="16983"/>
                      <a:pt x="36" y="16965"/>
                      <a:pt x="71" y="16965"/>
                    </a:cubicBezTo>
                    <a:cubicBezTo>
                      <a:pt x="89" y="16948"/>
                      <a:pt x="106" y="16948"/>
                      <a:pt x="124" y="16930"/>
                    </a:cubicBezTo>
                    <a:cubicBezTo>
                      <a:pt x="142" y="16930"/>
                      <a:pt x="159" y="16930"/>
                      <a:pt x="177" y="16912"/>
                    </a:cubicBezTo>
                    <a:cubicBezTo>
                      <a:pt x="195" y="16912"/>
                      <a:pt x="230" y="16912"/>
                      <a:pt x="248" y="16895"/>
                    </a:cubicBezTo>
                    <a:lnTo>
                      <a:pt x="336" y="16895"/>
                    </a:lnTo>
                    <a:cubicBezTo>
                      <a:pt x="389" y="16895"/>
                      <a:pt x="442" y="16912"/>
                      <a:pt x="478" y="16912"/>
                    </a:cubicBezTo>
                    <a:cubicBezTo>
                      <a:pt x="531" y="16930"/>
                      <a:pt x="584" y="16930"/>
                      <a:pt x="619" y="16948"/>
                    </a:cubicBezTo>
                    <a:cubicBezTo>
                      <a:pt x="725" y="16983"/>
                      <a:pt x="814" y="17018"/>
                      <a:pt x="920" y="17071"/>
                    </a:cubicBezTo>
                    <a:lnTo>
                      <a:pt x="1663" y="17496"/>
                    </a:lnTo>
                    <a:lnTo>
                      <a:pt x="5164" y="19530"/>
                    </a:lnTo>
                    <a:lnTo>
                      <a:pt x="19437" y="27771"/>
                    </a:lnTo>
                    <a:lnTo>
                      <a:pt x="20551" y="28408"/>
                    </a:lnTo>
                    <a:cubicBezTo>
                      <a:pt x="20949" y="28611"/>
                      <a:pt x="21382" y="28713"/>
                      <a:pt x="21816" y="28713"/>
                    </a:cubicBezTo>
                    <a:cubicBezTo>
                      <a:pt x="22249" y="28713"/>
                      <a:pt x="22682" y="28611"/>
                      <a:pt x="23080" y="28408"/>
                    </a:cubicBezTo>
                    <a:lnTo>
                      <a:pt x="24194" y="27771"/>
                    </a:lnTo>
                    <a:lnTo>
                      <a:pt x="46850" y="14702"/>
                    </a:lnTo>
                    <a:lnTo>
                      <a:pt x="50316" y="12685"/>
                    </a:lnTo>
                    <a:cubicBezTo>
                      <a:pt x="51006" y="12279"/>
                      <a:pt x="51006" y="11624"/>
                      <a:pt x="50316" y="11200"/>
                    </a:cubicBezTo>
                    <a:lnTo>
                      <a:pt x="31428" y="305"/>
                    </a:lnTo>
                    <a:cubicBezTo>
                      <a:pt x="31030" y="102"/>
                      <a:pt x="30592" y="0"/>
                      <a:pt x="3015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8" name="Google Shape;338;p27"/>
              <p:cNvSpPr/>
              <p:nvPr/>
            </p:nvSpPr>
            <p:spPr>
              <a:xfrm>
                <a:off x="5874533" y="3671475"/>
                <a:ext cx="804131" cy="481438"/>
              </a:xfrm>
              <a:custGeom>
                <a:avLst/>
                <a:gdLst/>
                <a:ahLst/>
                <a:cxnLst/>
                <a:rect l="l" t="t" r="r" b="b"/>
                <a:pathLst>
                  <a:path w="26123" h="15640" extrusionOk="0">
                    <a:moveTo>
                      <a:pt x="18217" y="1"/>
                    </a:moveTo>
                    <a:cubicBezTo>
                      <a:pt x="17779" y="1"/>
                      <a:pt x="17341" y="103"/>
                      <a:pt x="16943" y="306"/>
                    </a:cubicBezTo>
                    <a:lnTo>
                      <a:pt x="0" y="10086"/>
                    </a:lnTo>
                    <a:lnTo>
                      <a:pt x="9445" y="15640"/>
                    </a:lnTo>
                    <a:lnTo>
                      <a:pt x="26122" y="4126"/>
                    </a:lnTo>
                    <a:lnTo>
                      <a:pt x="19490" y="306"/>
                    </a:lnTo>
                    <a:cubicBezTo>
                      <a:pt x="19092" y="103"/>
                      <a:pt x="18655" y="1"/>
                      <a:pt x="18217" y="1"/>
                    </a:cubicBezTo>
                    <a:close/>
                  </a:path>
                </a:pathLst>
              </a:custGeom>
              <a:solidFill>
                <a:srgbClr val="252422">
                  <a:alpha val="3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9" name="Google Shape;339;p27"/>
              <p:cNvSpPr/>
              <p:nvPr/>
            </p:nvSpPr>
            <p:spPr>
              <a:xfrm>
                <a:off x="5498157" y="4194072"/>
                <a:ext cx="683248" cy="576002"/>
              </a:xfrm>
              <a:custGeom>
                <a:avLst/>
                <a:gdLst/>
                <a:ahLst/>
                <a:cxnLst/>
                <a:rect l="l" t="t" r="r" b="b"/>
                <a:pathLst>
                  <a:path w="22196" h="18712" extrusionOk="0">
                    <a:moveTo>
                      <a:pt x="637" y="0"/>
                    </a:moveTo>
                    <a:cubicBezTo>
                      <a:pt x="601" y="0"/>
                      <a:pt x="566" y="18"/>
                      <a:pt x="548" y="18"/>
                    </a:cubicBezTo>
                    <a:cubicBezTo>
                      <a:pt x="531" y="18"/>
                      <a:pt x="513" y="36"/>
                      <a:pt x="495" y="36"/>
                    </a:cubicBezTo>
                    <a:cubicBezTo>
                      <a:pt x="478" y="36"/>
                      <a:pt x="460" y="53"/>
                      <a:pt x="442" y="53"/>
                    </a:cubicBezTo>
                    <a:lnTo>
                      <a:pt x="425" y="53"/>
                    </a:lnTo>
                    <a:lnTo>
                      <a:pt x="371" y="89"/>
                    </a:lnTo>
                    <a:cubicBezTo>
                      <a:pt x="124" y="283"/>
                      <a:pt x="0" y="584"/>
                      <a:pt x="18" y="902"/>
                    </a:cubicBezTo>
                    <a:lnTo>
                      <a:pt x="18" y="4846"/>
                    </a:lnTo>
                    <a:cubicBezTo>
                      <a:pt x="71" y="5731"/>
                      <a:pt x="548" y="6544"/>
                      <a:pt x="1291" y="7039"/>
                    </a:cubicBezTo>
                    <a:lnTo>
                      <a:pt x="19808" y="17739"/>
                    </a:lnTo>
                    <a:lnTo>
                      <a:pt x="19826" y="17757"/>
                    </a:lnTo>
                    <a:lnTo>
                      <a:pt x="19897" y="17792"/>
                    </a:lnTo>
                    <a:lnTo>
                      <a:pt x="19985" y="17845"/>
                    </a:lnTo>
                    <a:lnTo>
                      <a:pt x="20073" y="17898"/>
                    </a:lnTo>
                    <a:lnTo>
                      <a:pt x="20339" y="18040"/>
                    </a:lnTo>
                    <a:lnTo>
                      <a:pt x="20533" y="18164"/>
                    </a:lnTo>
                    <a:lnTo>
                      <a:pt x="20993" y="18429"/>
                    </a:lnTo>
                    <a:cubicBezTo>
                      <a:pt x="21365" y="18623"/>
                      <a:pt x="21771" y="18712"/>
                      <a:pt x="22196" y="18712"/>
                    </a:cubicBezTo>
                    <a:lnTo>
                      <a:pt x="22196" y="17315"/>
                    </a:lnTo>
                    <a:cubicBezTo>
                      <a:pt x="21754" y="17315"/>
                      <a:pt x="21311" y="17226"/>
                      <a:pt x="20922" y="17014"/>
                    </a:cubicBezTo>
                    <a:lnTo>
                      <a:pt x="19826" y="16377"/>
                    </a:lnTo>
                    <a:lnTo>
                      <a:pt x="1698" y="5907"/>
                    </a:lnTo>
                    <a:lnTo>
                      <a:pt x="1627" y="5854"/>
                    </a:lnTo>
                    <a:cubicBezTo>
                      <a:pt x="1592" y="5819"/>
                      <a:pt x="1556" y="5801"/>
                      <a:pt x="1539" y="5784"/>
                    </a:cubicBezTo>
                    <a:lnTo>
                      <a:pt x="1486" y="5731"/>
                    </a:lnTo>
                    <a:cubicBezTo>
                      <a:pt x="1468" y="5695"/>
                      <a:pt x="1450" y="5677"/>
                      <a:pt x="1433" y="5642"/>
                    </a:cubicBezTo>
                    <a:cubicBezTo>
                      <a:pt x="1397" y="5607"/>
                      <a:pt x="1362" y="5571"/>
                      <a:pt x="1344" y="5536"/>
                    </a:cubicBezTo>
                    <a:cubicBezTo>
                      <a:pt x="1326" y="5483"/>
                      <a:pt x="1309" y="5448"/>
                      <a:pt x="1291" y="5412"/>
                    </a:cubicBezTo>
                    <a:cubicBezTo>
                      <a:pt x="1273" y="5359"/>
                      <a:pt x="1256" y="5324"/>
                      <a:pt x="1238" y="5271"/>
                    </a:cubicBezTo>
                    <a:cubicBezTo>
                      <a:pt x="1220" y="5235"/>
                      <a:pt x="1220" y="5200"/>
                      <a:pt x="1220" y="5165"/>
                    </a:cubicBezTo>
                    <a:cubicBezTo>
                      <a:pt x="1203" y="5165"/>
                      <a:pt x="1203" y="5147"/>
                      <a:pt x="1220" y="5147"/>
                    </a:cubicBezTo>
                    <a:cubicBezTo>
                      <a:pt x="1203" y="5129"/>
                      <a:pt x="1203" y="5112"/>
                      <a:pt x="1220" y="5094"/>
                    </a:cubicBezTo>
                    <a:cubicBezTo>
                      <a:pt x="1203" y="5076"/>
                      <a:pt x="1203" y="5041"/>
                      <a:pt x="1220" y="5023"/>
                    </a:cubicBezTo>
                    <a:lnTo>
                      <a:pt x="1220" y="2070"/>
                    </a:lnTo>
                    <a:cubicBezTo>
                      <a:pt x="1220" y="1845"/>
                      <a:pt x="1335" y="1717"/>
                      <a:pt x="1495" y="1717"/>
                    </a:cubicBezTo>
                    <a:cubicBezTo>
                      <a:pt x="1562" y="1717"/>
                      <a:pt x="1637" y="1740"/>
                      <a:pt x="1716" y="1787"/>
                    </a:cubicBezTo>
                    <a:lnTo>
                      <a:pt x="4333" y="3308"/>
                    </a:lnTo>
                    <a:lnTo>
                      <a:pt x="19808" y="12239"/>
                    </a:lnTo>
                    <a:lnTo>
                      <a:pt x="19861" y="12257"/>
                    </a:lnTo>
                    <a:cubicBezTo>
                      <a:pt x="19950" y="12310"/>
                      <a:pt x="20109" y="12416"/>
                      <a:pt x="20339" y="12540"/>
                    </a:cubicBezTo>
                    <a:lnTo>
                      <a:pt x="20533" y="12646"/>
                    </a:lnTo>
                    <a:lnTo>
                      <a:pt x="20993" y="12911"/>
                    </a:lnTo>
                    <a:cubicBezTo>
                      <a:pt x="21338" y="13091"/>
                      <a:pt x="21713" y="13196"/>
                      <a:pt x="22104" y="13196"/>
                    </a:cubicBezTo>
                    <a:cubicBezTo>
                      <a:pt x="22135" y="13196"/>
                      <a:pt x="22165" y="13195"/>
                      <a:pt x="22196" y="13194"/>
                    </a:cubicBezTo>
                    <a:lnTo>
                      <a:pt x="22196" y="11797"/>
                    </a:lnTo>
                    <a:cubicBezTo>
                      <a:pt x="22164" y="11798"/>
                      <a:pt x="22132" y="11799"/>
                      <a:pt x="22101" y="11799"/>
                    </a:cubicBezTo>
                    <a:cubicBezTo>
                      <a:pt x="21690" y="11799"/>
                      <a:pt x="21284" y="11693"/>
                      <a:pt x="20922" y="11496"/>
                    </a:cubicBezTo>
                    <a:lnTo>
                      <a:pt x="19826" y="10859"/>
                    </a:lnTo>
                    <a:lnTo>
                      <a:pt x="5536" y="2636"/>
                    </a:lnTo>
                    <a:lnTo>
                      <a:pt x="2034" y="602"/>
                    </a:lnTo>
                    <a:lnTo>
                      <a:pt x="1291" y="177"/>
                    </a:lnTo>
                    <a:cubicBezTo>
                      <a:pt x="1203" y="124"/>
                      <a:pt x="1097" y="71"/>
                      <a:pt x="990" y="53"/>
                    </a:cubicBezTo>
                    <a:cubicBezTo>
                      <a:pt x="955" y="36"/>
                      <a:pt x="902" y="18"/>
                      <a:pt x="849" y="18"/>
                    </a:cubicBezTo>
                    <a:cubicBezTo>
                      <a:pt x="814" y="0"/>
                      <a:pt x="761" y="0"/>
                      <a:pt x="72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40" name="Google Shape;340;p27"/>
            <p:cNvGrpSpPr/>
            <p:nvPr/>
          </p:nvGrpSpPr>
          <p:grpSpPr>
            <a:xfrm>
              <a:off x="6339813" y="3957126"/>
              <a:ext cx="1583729" cy="1096134"/>
              <a:chOff x="6339813" y="4033326"/>
              <a:chExt cx="1583729" cy="1096134"/>
            </a:xfrm>
          </p:grpSpPr>
          <p:sp>
            <p:nvSpPr>
              <p:cNvPr id="341" name="Google Shape;341;p27"/>
              <p:cNvSpPr/>
              <p:nvPr/>
            </p:nvSpPr>
            <p:spPr>
              <a:xfrm>
                <a:off x="6378475" y="4203184"/>
                <a:ext cx="1544512" cy="883273"/>
              </a:xfrm>
              <a:custGeom>
                <a:avLst/>
                <a:gdLst/>
                <a:ahLst/>
                <a:cxnLst/>
                <a:rect l="l" t="t" r="r" b="b"/>
                <a:pathLst>
                  <a:path w="50175" h="28694" extrusionOk="0">
                    <a:moveTo>
                      <a:pt x="29527" y="1"/>
                    </a:moveTo>
                    <a:cubicBezTo>
                      <a:pt x="29093" y="1"/>
                      <a:pt x="28660" y="102"/>
                      <a:pt x="28262" y="306"/>
                    </a:cubicBezTo>
                    <a:lnTo>
                      <a:pt x="4315" y="14012"/>
                    </a:lnTo>
                    <a:lnTo>
                      <a:pt x="3130" y="14684"/>
                    </a:lnTo>
                    <a:lnTo>
                      <a:pt x="0" y="16488"/>
                    </a:lnTo>
                    <a:cubicBezTo>
                      <a:pt x="0" y="16488"/>
                      <a:pt x="0" y="16506"/>
                      <a:pt x="0" y="16523"/>
                    </a:cubicBezTo>
                    <a:cubicBezTo>
                      <a:pt x="0" y="16541"/>
                      <a:pt x="0" y="16541"/>
                      <a:pt x="0" y="16559"/>
                    </a:cubicBezTo>
                    <a:cubicBezTo>
                      <a:pt x="0" y="16594"/>
                      <a:pt x="18" y="16630"/>
                      <a:pt x="18" y="16665"/>
                    </a:cubicBezTo>
                    <a:cubicBezTo>
                      <a:pt x="35" y="16700"/>
                      <a:pt x="53" y="16753"/>
                      <a:pt x="71" y="16789"/>
                    </a:cubicBezTo>
                    <a:cubicBezTo>
                      <a:pt x="88" y="16842"/>
                      <a:pt x="106" y="16877"/>
                      <a:pt x="124" y="16913"/>
                    </a:cubicBezTo>
                    <a:cubicBezTo>
                      <a:pt x="159" y="16948"/>
                      <a:pt x="177" y="17001"/>
                      <a:pt x="212" y="17036"/>
                    </a:cubicBezTo>
                    <a:cubicBezTo>
                      <a:pt x="230" y="17054"/>
                      <a:pt x="248" y="17089"/>
                      <a:pt x="265" y="17107"/>
                    </a:cubicBezTo>
                    <a:lnTo>
                      <a:pt x="318" y="17160"/>
                    </a:lnTo>
                    <a:cubicBezTo>
                      <a:pt x="354" y="17196"/>
                      <a:pt x="371" y="17213"/>
                      <a:pt x="407" y="17231"/>
                    </a:cubicBezTo>
                    <a:lnTo>
                      <a:pt x="495" y="17302"/>
                    </a:lnTo>
                    <a:lnTo>
                      <a:pt x="18588" y="27754"/>
                    </a:lnTo>
                    <a:lnTo>
                      <a:pt x="19684" y="28391"/>
                    </a:lnTo>
                    <a:cubicBezTo>
                      <a:pt x="20062" y="28588"/>
                      <a:pt x="20470" y="28693"/>
                      <a:pt x="20894" y="28693"/>
                    </a:cubicBezTo>
                    <a:cubicBezTo>
                      <a:pt x="20927" y="28693"/>
                      <a:pt x="20960" y="28693"/>
                      <a:pt x="20993" y="28691"/>
                    </a:cubicBezTo>
                    <a:cubicBezTo>
                      <a:pt x="21024" y="28693"/>
                      <a:pt x="21054" y="28693"/>
                      <a:pt x="21085" y="28693"/>
                    </a:cubicBezTo>
                    <a:cubicBezTo>
                      <a:pt x="21481" y="28693"/>
                      <a:pt x="21888" y="28588"/>
                      <a:pt x="22249" y="28391"/>
                    </a:cubicBezTo>
                    <a:lnTo>
                      <a:pt x="23363" y="27754"/>
                    </a:lnTo>
                    <a:lnTo>
                      <a:pt x="49485" y="12668"/>
                    </a:lnTo>
                    <a:cubicBezTo>
                      <a:pt x="50175" y="12261"/>
                      <a:pt x="50175" y="11607"/>
                      <a:pt x="49485" y="11200"/>
                    </a:cubicBezTo>
                    <a:lnTo>
                      <a:pt x="46001" y="9166"/>
                    </a:lnTo>
                    <a:lnTo>
                      <a:pt x="30791" y="306"/>
                    </a:lnTo>
                    <a:cubicBezTo>
                      <a:pt x="30393" y="102"/>
                      <a:pt x="29960" y="1"/>
                      <a:pt x="2952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2" name="Google Shape;342;p27"/>
              <p:cNvSpPr/>
              <p:nvPr/>
            </p:nvSpPr>
            <p:spPr>
              <a:xfrm>
                <a:off x="7024692" y="4570265"/>
                <a:ext cx="893400" cy="559195"/>
              </a:xfrm>
              <a:custGeom>
                <a:avLst/>
                <a:gdLst/>
                <a:ahLst/>
                <a:cxnLst/>
                <a:rect l="l" t="t" r="r" b="b"/>
                <a:pathLst>
                  <a:path w="29023" h="18166" extrusionOk="0">
                    <a:moveTo>
                      <a:pt x="29023" y="0"/>
                    </a:moveTo>
                    <a:cubicBezTo>
                      <a:pt x="29023" y="442"/>
                      <a:pt x="28598" y="690"/>
                      <a:pt x="28386" y="814"/>
                    </a:cubicBezTo>
                    <a:lnTo>
                      <a:pt x="2370" y="15829"/>
                    </a:lnTo>
                    <a:lnTo>
                      <a:pt x="1274" y="16466"/>
                    </a:lnTo>
                    <a:cubicBezTo>
                      <a:pt x="912" y="16663"/>
                      <a:pt x="505" y="16768"/>
                      <a:pt x="95" y="16768"/>
                    </a:cubicBezTo>
                    <a:cubicBezTo>
                      <a:pt x="64" y="16768"/>
                      <a:pt x="32" y="16768"/>
                      <a:pt x="0" y="16766"/>
                    </a:cubicBezTo>
                    <a:lnTo>
                      <a:pt x="0" y="18163"/>
                    </a:lnTo>
                    <a:cubicBezTo>
                      <a:pt x="31" y="18165"/>
                      <a:pt x="61" y="18165"/>
                      <a:pt x="92" y="18165"/>
                    </a:cubicBezTo>
                    <a:cubicBezTo>
                      <a:pt x="483" y="18165"/>
                      <a:pt x="858" y="18061"/>
                      <a:pt x="1203" y="17881"/>
                    </a:cubicBezTo>
                    <a:lnTo>
                      <a:pt x="1663" y="17615"/>
                    </a:lnTo>
                    <a:lnTo>
                      <a:pt x="1857" y="17491"/>
                    </a:lnTo>
                    <a:lnTo>
                      <a:pt x="2105" y="17350"/>
                    </a:lnTo>
                    <a:lnTo>
                      <a:pt x="2211" y="17297"/>
                    </a:lnTo>
                    <a:lnTo>
                      <a:pt x="2299" y="17244"/>
                    </a:lnTo>
                    <a:lnTo>
                      <a:pt x="2370" y="17208"/>
                    </a:lnTo>
                    <a:lnTo>
                      <a:pt x="2388" y="17191"/>
                    </a:lnTo>
                    <a:lnTo>
                      <a:pt x="28404" y="2176"/>
                    </a:lnTo>
                    <a:cubicBezTo>
                      <a:pt x="28757" y="1946"/>
                      <a:pt x="29005" y="1557"/>
                      <a:pt x="29023" y="1132"/>
                    </a:cubicBezTo>
                    <a:lnTo>
                      <a:pt x="29023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3" name="Google Shape;343;p27"/>
              <p:cNvSpPr/>
              <p:nvPr/>
            </p:nvSpPr>
            <p:spPr>
              <a:xfrm>
                <a:off x="6401316" y="4448859"/>
                <a:ext cx="1491751" cy="616420"/>
              </a:xfrm>
              <a:custGeom>
                <a:avLst/>
                <a:gdLst/>
                <a:ahLst/>
                <a:cxnLst/>
                <a:rect l="l" t="t" r="r" b="b"/>
                <a:pathLst>
                  <a:path w="48461" h="20025" extrusionOk="0">
                    <a:moveTo>
                      <a:pt x="48460" y="0"/>
                    </a:moveTo>
                    <a:lnTo>
                      <a:pt x="20251" y="16342"/>
                    </a:lnTo>
                    <a:lnTo>
                      <a:pt x="1" y="4652"/>
                    </a:lnTo>
                    <a:lnTo>
                      <a:pt x="1" y="8560"/>
                    </a:lnTo>
                    <a:lnTo>
                      <a:pt x="19508" y="19826"/>
                    </a:lnTo>
                    <a:cubicBezTo>
                      <a:pt x="19738" y="19959"/>
                      <a:pt x="19990" y="20025"/>
                      <a:pt x="20242" y="20025"/>
                    </a:cubicBezTo>
                    <a:cubicBezTo>
                      <a:pt x="20494" y="20025"/>
                      <a:pt x="20746" y="19959"/>
                      <a:pt x="20976" y="19826"/>
                    </a:cubicBezTo>
                    <a:lnTo>
                      <a:pt x="48089" y="4174"/>
                    </a:lnTo>
                    <a:cubicBezTo>
                      <a:pt x="48319" y="4050"/>
                      <a:pt x="48442" y="3803"/>
                      <a:pt x="48460" y="3537"/>
                    </a:cubicBezTo>
                    <a:lnTo>
                      <a:pt x="48460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4" name="Google Shape;344;p27"/>
              <p:cNvSpPr/>
              <p:nvPr/>
            </p:nvSpPr>
            <p:spPr>
              <a:xfrm>
                <a:off x="7024692" y="4448305"/>
                <a:ext cx="868374" cy="616296"/>
              </a:xfrm>
              <a:custGeom>
                <a:avLst/>
                <a:gdLst/>
                <a:ahLst/>
                <a:cxnLst/>
                <a:rect l="l" t="t" r="r" b="b"/>
                <a:pathLst>
                  <a:path w="28210" h="20021" extrusionOk="0">
                    <a:moveTo>
                      <a:pt x="28209" y="1"/>
                    </a:moveTo>
                    <a:lnTo>
                      <a:pt x="0" y="16342"/>
                    </a:lnTo>
                    <a:lnTo>
                      <a:pt x="0" y="20021"/>
                    </a:lnTo>
                    <a:cubicBezTo>
                      <a:pt x="265" y="20021"/>
                      <a:pt x="513" y="19950"/>
                      <a:pt x="743" y="19826"/>
                    </a:cubicBezTo>
                    <a:lnTo>
                      <a:pt x="27838" y="4174"/>
                    </a:lnTo>
                    <a:cubicBezTo>
                      <a:pt x="28068" y="4051"/>
                      <a:pt x="28209" y="3803"/>
                      <a:pt x="28209" y="3538"/>
                    </a:cubicBezTo>
                    <a:lnTo>
                      <a:pt x="28209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5" name="Google Shape;345;p27"/>
              <p:cNvSpPr/>
              <p:nvPr/>
            </p:nvSpPr>
            <p:spPr>
              <a:xfrm>
                <a:off x="7024692" y="4400931"/>
                <a:ext cx="892846" cy="559226"/>
              </a:xfrm>
              <a:custGeom>
                <a:avLst/>
                <a:gdLst/>
                <a:ahLst/>
                <a:cxnLst/>
                <a:rect l="l" t="t" r="r" b="b"/>
                <a:pathLst>
                  <a:path w="29005" h="18167" extrusionOk="0">
                    <a:moveTo>
                      <a:pt x="29005" y="1"/>
                    </a:moveTo>
                    <a:cubicBezTo>
                      <a:pt x="29005" y="443"/>
                      <a:pt x="28563" y="691"/>
                      <a:pt x="28368" y="797"/>
                    </a:cubicBezTo>
                    <a:lnTo>
                      <a:pt x="16660" y="7588"/>
                    </a:lnTo>
                    <a:lnTo>
                      <a:pt x="2388" y="15830"/>
                    </a:lnTo>
                    <a:lnTo>
                      <a:pt x="1274" y="16466"/>
                    </a:lnTo>
                    <a:cubicBezTo>
                      <a:pt x="912" y="16663"/>
                      <a:pt x="505" y="16769"/>
                      <a:pt x="95" y="16769"/>
                    </a:cubicBezTo>
                    <a:cubicBezTo>
                      <a:pt x="64" y="16769"/>
                      <a:pt x="32" y="16768"/>
                      <a:pt x="0" y="16767"/>
                    </a:cubicBezTo>
                    <a:lnTo>
                      <a:pt x="0" y="18164"/>
                    </a:lnTo>
                    <a:cubicBezTo>
                      <a:pt x="31" y="18165"/>
                      <a:pt x="61" y="18166"/>
                      <a:pt x="92" y="18166"/>
                    </a:cubicBezTo>
                    <a:cubicBezTo>
                      <a:pt x="483" y="18166"/>
                      <a:pt x="858" y="18062"/>
                      <a:pt x="1203" y="17881"/>
                    </a:cubicBezTo>
                    <a:lnTo>
                      <a:pt x="1663" y="17616"/>
                    </a:lnTo>
                    <a:lnTo>
                      <a:pt x="1839" y="17492"/>
                    </a:lnTo>
                    <a:cubicBezTo>
                      <a:pt x="2069" y="17368"/>
                      <a:pt x="2229" y="17280"/>
                      <a:pt x="2317" y="17227"/>
                    </a:cubicBezTo>
                    <a:lnTo>
                      <a:pt x="2352" y="17209"/>
                    </a:lnTo>
                    <a:lnTo>
                      <a:pt x="17827" y="8260"/>
                    </a:lnTo>
                    <a:lnTo>
                      <a:pt x="28368" y="2176"/>
                    </a:lnTo>
                    <a:cubicBezTo>
                      <a:pt x="28740" y="1946"/>
                      <a:pt x="28970" y="1557"/>
                      <a:pt x="29005" y="1115"/>
                    </a:cubicBezTo>
                    <a:lnTo>
                      <a:pt x="29005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6" name="Google Shape;346;p27"/>
              <p:cNvSpPr/>
              <p:nvPr/>
            </p:nvSpPr>
            <p:spPr>
              <a:xfrm>
                <a:off x="6339813" y="4553920"/>
                <a:ext cx="683802" cy="575479"/>
              </a:xfrm>
              <a:custGeom>
                <a:avLst/>
                <a:gdLst/>
                <a:ahLst/>
                <a:cxnLst/>
                <a:rect l="l" t="t" r="r" b="b"/>
                <a:pathLst>
                  <a:path w="22214" h="18695" extrusionOk="0">
                    <a:moveTo>
                      <a:pt x="655" y="1"/>
                    </a:moveTo>
                    <a:cubicBezTo>
                      <a:pt x="619" y="1"/>
                      <a:pt x="584" y="1"/>
                      <a:pt x="566" y="18"/>
                    </a:cubicBezTo>
                    <a:cubicBezTo>
                      <a:pt x="549" y="18"/>
                      <a:pt x="531" y="18"/>
                      <a:pt x="513" y="36"/>
                    </a:cubicBezTo>
                    <a:cubicBezTo>
                      <a:pt x="496" y="36"/>
                      <a:pt x="478" y="36"/>
                      <a:pt x="460" y="54"/>
                    </a:cubicBezTo>
                    <a:lnTo>
                      <a:pt x="425" y="54"/>
                    </a:lnTo>
                    <a:lnTo>
                      <a:pt x="389" y="71"/>
                    </a:lnTo>
                    <a:cubicBezTo>
                      <a:pt x="142" y="266"/>
                      <a:pt x="0" y="584"/>
                      <a:pt x="36" y="885"/>
                    </a:cubicBezTo>
                    <a:lnTo>
                      <a:pt x="36" y="4829"/>
                    </a:lnTo>
                    <a:cubicBezTo>
                      <a:pt x="89" y="5713"/>
                      <a:pt x="566" y="6527"/>
                      <a:pt x="1309" y="7022"/>
                    </a:cubicBezTo>
                    <a:lnTo>
                      <a:pt x="19826" y="17722"/>
                    </a:lnTo>
                    <a:lnTo>
                      <a:pt x="19862" y="17739"/>
                    </a:lnTo>
                    <a:lnTo>
                      <a:pt x="19932" y="17775"/>
                    </a:lnTo>
                    <a:lnTo>
                      <a:pt x="20003" y="17828"/>
                    </a:lnTo>
                    <a:lnTo>
                      <a:pt x="20109" y="17881"/>
                    </a:lnTo>
                    <a:lnTo>
                      <a:pt x="20357" y="18022"/>
                    </a:lnTo>
                    <a:lnTo>
                      <a:pt x="20569" y="18146"/>
                    </a:lnTo>
                    <a:lnTo>
                      <a:pt x="21029" y="18412"/>
                    </a:lnTo>
                    <a:cubicBezTo>
                      <a:pt x="21383" y="18606"/>
                      <a:pt x="21807" y="18694"/>
                      <a:pt x="22214" y="18694"/>
                    </a:cubicBezTo>
                    <a:lnTo>
                      <a:pt x="22214" y="17297"/>
                    </a:lnTo>
                    <a:cubicBezTo>
                      <a:pt x="21772" y="17297"/>
                      <a:pt x="21329" y="17209"/>
                      <a:pt x="20940" y="16997"/>
                    </a:cubicBezTo>
                    <a:lnTo>
                      <a:pt x="19844" y="16342"/>
                    </a:lnTo>
                    <a:lnTo>
                      <a:pt x="1751" y="5908"/>
                    </a:lnTo>
                    <a:lnTo>
                      <a:pt x="1663" y="5837"/>
                    </a:lnTo>
                    <a:cubicBezTo>
                      <a:pt x="1627" y="5819"/>
                      <a:pt x="1610" y="5802"/>
                      <a:pt x="1574" y="5766"/>
                    </a:cubicBezTo>
                    <a:lnTo>
                      <a:pt x="1539" y="5713"/>
                    </a:lnTo>
                    <a:cubicBezTo>
                      <a:pt x="1504" y="5695"/>
                      <a:pt x="1486" y="5660"/>
                      <a:pt x="1468" y="5642"/>
                    </a:cubicBezTo>
                    <a:cubicBezTo>
                      <a:pt x="1433" y="5607"/>
                      <a:pt x="1415" y="5554"/>
                      <a:pt x="1398" y="5519"/>
                    </a:cubicBezTo>
                    <a:cubicBezTo>
                      <a:pt x="1362" y="5483"/>
                      <a:pt x="1344" y="5448"/>
                      <a:pt x="1327" y="5395"/>
                    </a:cubicBezTo>
                    <a:cubicBezTo>
                      <a:pt x="1309" y="5359"/>
                      <a:pt x="1291" y="5306"/>
                      <a:pt x="1291" y="5271"/>
                    </a:cubicBezTo>
                    <a:cubicBezTo>
                      <a:pt x="1274" y="5236"/>
                      <a:pt x="1256" y="5200"/>
                      <a:pt x="1256" y="5165"/>
                    </a:cubicBezTo>
                    <a:cubicBezTo>
                      <a:pt x="1256" y="5147"/>
                      <a:pt x="1256" y="5147"/>
                      <a:pt x="1256" y="5129"/>
                    </a:cubicBezTo>
                    <a:cubicBezTo>
                      <a:pt x="1256" y="5112"/>
                      <a:pt x="1256" y="5094"/>
                      <a:pt x="1256" y="5094"/>
                    </a:cubicBezTo>
                    <a:cubicBezTo>
                      <a:pt x="1256" y="5059"/>
                      <a:pt x="1256" y="5041"/>
                      <a:pt x="1256" y="5023"/>
                    </a:cubicBezTo>
                    <a:lnTo>
                      <a:pt x="1256" y="2070"/>
                    </a:lnTo>
                    <a:cubicBezTo>
                      <a:pt x="1256" y="1846"/>
                      <a:pt x="1370" y="1710"/>
                      <a:pt x="1535" y="1710"/>
                    </a:cubicBezTo>
                    <a:cubicBezTo>
                      <a:pt x="1605" y="1710"/>
                      <a:pt x="1685" y="1734"/>
                      <a:pt x="1769" y="1787"/>
                    </a:cubicBezTo>
                    <a:lnTo>
                      <a:pt x="4386" y="3290"/>
                    </a:lnTo>
                    <a:lnTo>
                      <a:pt x="19862" y="12221"/>
                    </a:lnTo>
                    <a:lnTo>
                      <a:pt x="19915" y="12257"/>
                    </a:lnTo>
                    <a:cubicBezTo>
                      <a:pt x="19985" y="12292"/>
                      <a:pt x="20162" y="12398"/>
                      <a:pt x="20374" y="12522"/>
                    </a:cubicBezTo>
                    <a:lnTo>
                      <a:pt x="20587" y="12646"/>
                    </a:lnTo>
                    <a:lnTo>
                      <a:pt x="21011" y="12929"/>
                    </a:lnTo>
                    <a:cubicBezTo>
                      <a:pt x="21356" y="13109"/>
                      <a:pt x="21731" y="13214"/>
                      <a:pt x="22108" y="13214"/>
                    </a:cubicBezTo>
                    <a:cubicBezTo>
                      <a:pt x="22137" y="13214"/>
                      <a:pt x="22167" y="13213"/>
                      <a:pt x="22196" y="13212"/>
                    </a:cubicBezTo>
                    <a:lnTo>
                      <a:pt x="22196" y="11815"/>
                    </a:lnTo>
                    <a:cubicBezTo>
                      <a:pt x="21754" y="11815"/>
                      <a:pt x="21329" y="11709"/>
                      <a:pt x="20940" y="11514"/>
                    </a:cubicBezTo>
                    <a:lnTo>
                      <a:pt x="19826" y="10877"/>
                    </a:lnTo>
                    <a:lnTo>
                      <a:pt x="5554" y="2618"/>
                    </a:lnTo>
                    <a:lnTo>
                      <a:pt x="2052" y="602"/>
                    </a:lnTo>
                    <a:lnTo>
                      <a:pt x="1309" y="177"/>
                    </a:lnTo>
                    <a:cubicBezTo>
                      <a:pt x="1221" y="124"/>
                      <a:pt x="1115" y="71"/>
                      <a:pt x="1008" y="36"/>
                    </a:cubicBezTo>
                    <a:cubicBezTo>
                      <a:pt x="973" y="36"/>
                      <a:pt x="920" y="18"/>
                      <a:pt x="867" y="18"/>
                    </a:cubicBezTo>
                    <a:cubicBezTo>
                      <a:pt x="832" y="1"/>
                      <a:pt x="779" y="1"/>
                      <a:pt x="74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7" name="Google Shape;347;p27"/>
              <p:cNvSpPr/>
              <p:nvPr/>
            </p:nvSpPr>
            <p:spPr>
              <a:xfrm>
                <a:off x="6352864" y="4033326"/>
                <a:ext cx="1570677" cy="883889"/>
              </a:xfrm>
              <a:custGeom>
                <a:avLst/>
                <a:gdLst/>
                <a:ahLst/>
                <a:cxnLst/>
                <a:rect l="l" t="t" r="r" b="b"/>
                <a:pathLst>
                  <a:path w="51025" h="28714" extrusionOk="0">
                    <a:moveTo>
                      <a:pt x="68" y="16945"/>
                    </a:moveTo>
                    <a:cubicBezTo>
                      <a:pt x="63" y="16947"/>
                      <a:pt x="58" y="16948"/>
                      <a:pt x="54" y="16948"/>
                    </a:cubicBezTo>
                    <a:cubicBezTo>
                      <a:pt x="36" y="16966"/>
                      <a:pt x="19" y="16966"/>
                      <a:pt x="1" y="16983"/>
                    </a:cubicBezTo>
                    <a:lnTo>
                      <a:pt x="68" y="16945"/>
                    </a:lnTo>
                    <a:close/>
                    <a:moveTo>
                      <a:pt x="30374" y="1"/>
                    </a:moveTo>
                    <a:cubicBezTo>
                      <a:pt x="29939" y="1"/>
                      <a:pt x="29501" y="102"/>
                      <a:pt x="29094" y="306"/>
                    </a:cubicBezTo>
                    <a:lnTo>
                      <a:pt x="68" y="16945"/>
                    </a:lnTo>
                    <a:lnTo>
                      <a:pt x="68" y="16945"/>
                    </a:lnTo>
                    <a:cubicBezTo>
                      <a:pt x="81" y="16940"/>
                      <a:pt x="94" y="16930"/>
                      <a:pt x="107" y="16930"/>
                    </a:cubicBezTo>
                    <a:cubicBezTo>
                      <a:pt x="125" y="16913"/>
                      <a:pt x="142" y="16913"/>
                      <a:pt x="160" y="16913"/>
                    </a:cubicBezTo>
                    <a:cubicBezTo>
                      <a:pt x="195" y="16895"/>
                      <a:pt x="231" y="16895"/>
                      <a:pt x="248" y="16895"/>
                    </a:cubicBezTo>
                    <a:lnTo>
                      <a:pt x="337" y="16895"/>
                    </a:lnTo>
                    <a:cubicBezTo>
                      <a:pt x="390" y="16895"/>
                      <a:pt x="425" y="16895"/>
                      <a:pt x="478" y="16913"/>
                    </a:cubicBezTo>
                    <a:cubicBezTo>
                      <a:pt x="531" y="16913"/>
                      <a:pt x="567" y="16930"/>
                      <a:pt x="620" y="16948"/>
                    </a:cubicBezTo>
                    <a:cubicBezTo>
                      <a:pt x="726" y="16966"/>
                      <a:pt x="814" y="17019"/>
                      <a:pt x="920" y="17072"/>
                    </a:cubicBezTo>
                    <a:lnTo>
                      <a:pt x="1646" y="17496"/>
                    </a:lnTo>
                    <a:lnTo>
                      <a:pt x="5165" y="19530"/>
                    </a:lnTo>
                    <a:lnTo>
                      <a:pt x="19438" y="27772"/>
                    </a:lnTo>
                    <a:lnTo>
                      <a:pt x="20552" y="28408"/>
                    </a:lnTo>
                    <a:cubicBezTo>
                      <a:pt x="20950" y="28612"/>
                      <a:pt x="21383" y="28713"/>
                      <a:pt x="21819" y="28713"/>
                    </a:cubicBezTo>
                    <a:cubicBezTo>
                      <a:pt x="22254" y="28713"/>
                      <a:pt x="22692" y="28612"/>
                      <a:pt x="23099" y="28408"/>
                    </a:cubicBezTo>
                    <a:lnTo>
                      <a:pt x="24195" y="27772"/>
                    </a:lnTo>
                    <a:lnTo>
                      <a:pt x="46851" y="14684"/>
                    </a:lnTo>
                    <a:lnTo>
                      <a:pt x="50317" y="12686"/>
                    </a:lnTo>
                    <a:cubicBezTo>
                      <a:pt x="51024" y="12279"/>
                      <a:pt x="51024" y="11625"/>
                      <a:pt x="50317" y="11200"/>
                    </a:cubicBezTo>
                    <a:lnTo>
                      <a:pt x="31641" y="306"/>
                    </a:lnTo>
                    <a:cubicBezTo>
                      <a:pt x="31243" y="102"/>
                      <a:pt x="30810" y="1"/>
                      <a:pt x="3037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48" name="Google Shape;348;p27"/>
            <p:cNvGrpSpPr/>
            <p:nvPr/>
          </p:nvGrpSpPr>
          <p:grpSpPr>
            <a:xfrm>
              <a:off x="6071420" y="3388204"/>
              <a:ext cx="1782984" cy="1373607"/>
              <a:chOff x="6071420" y="3464404"/>
              <a:chExt cx="1782984" cy="1373607"/>
            </a:xfrm>
          </p:grpSpPr>
          <p:sp>
            <p:nvSpPr>
              <p:cNvPr id="349" name="Google Shape;349;p27"/>
              <p:cNvSpPr/>
              <p:nvPr/>
            </p:nvSpPr>
            <p:spPr>
              <a:xfrm>
                <a:off x="6476456" y="4137987"/>
                <a:ext cx="1377948" cy="700025"/>
              </a:xfrm>
              <a:custGeom>
                <a:avLst/>
                <a:gdLst/>
                <a:ahLst/>
                <a:cxnLst/>
                <a:rect l="l" t="t" r="r" b="b"/>
                <a:pathLst>
                  <a:path w="44764" h="22741" extrusionOk="0">
                    <a:moveTo>
                      <a:pt x="19720" y="1"/>
                    </a:moveTo>
                    <a:lnTo>
                      <a:pt x="0" y="11302"/>
                    </a:lnTo>
                    <a:lnTo>
                      <a:pt x="19437" y="22568"/>
                    </a:lnTo>
                    <a:cubicBezTo>
                      <a:pt x="19676" y="22683"/>
                      <a:pt x="19937" y="22740"/>
                      <a:pt x="20198" y="22740"/>
                    </a:cubicBezTo>
                    <a:cubicBezTo>
                      <a:pt x="20459" y="22740"/>
                      <a:pt x="20719" y="22683"/>
                      <a:pt x="20958" y="22568"/>
                    </a:cubicBezTo>
                    <a:lnTo>
                      <a:pt x="44339" y="9003"/>
                    </a:lnTo>
                    <a:cubicBezTo>
                      <a:pt x="44763" y="8755"/>
                      <a:pt x="44763" y="8366"/>
                      <a:pt x="44357" y="8118"/>
                    </a:cubicBezTo>
                    <a:lnTo>
                      <a:pt x="40024" y="5572"/>
                    </a:lnTo>
                    <a:cubicBezTo>
                      <a:pt x="39511" y="5289"/>
                      <a:pt x="38962" y="5059"/>
                      <a:pt x="38414" y="4900"/>
                    </a:cubicBezTo>
                    <a:lnTo>
                      <a:pt x="19720" y="1"/>
                    </a:lnTo>
                    <a:close/>
                  </a:path>
                </a:pathLst>
              </a:custGeom>
              <a:solidFill>
                <a:srgbClr val="252422">
                  <a:alpha val="3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" name="Google Shape;350;p27"/>
              <p:cNvSpPr/>
              <p:nvPr/>
            </p:nvSpPr>
            <p:spPr>
              <a:xfrm>
                <a:off x="6082840" y="3761116"/>
                <a:ext cx="1739427" cy="1027489"/>
              </a:xfrm>
              <a:custGeom>
                <a:avLst/>
                <a:gdLst/>
                <a:ahLst/>
                <a:cxnLst/>
                <a:rect l="l" t="t" r="r" b="b"/>
                <a:pathLst>
                  <a:path w="56507" h="33379" extrusionOk="0">
                    <a:moveTo>
                      <a:pt x="24823" y="1"/>
                    </a:moveTo>
                    <a:cubicBezTo>
                      <a:pt x="24389" y="1"/>
                      <a:pt x="23956" y="102"/>
                      <a:pt x="23558" y="306"/>
                    </a:cubicBezTo>
                    <a:lnTo>
                      <a:pt x="23169" y="518"/>
                    </a:lnTo>
                    <a:lnTo>
                      <a:pt x="903" y="13358"/>
                    </a:lnTo>
                    <a:cubicBezTo>
                      <a:pt x="726" y="13482"/>
                      <a:pt x="549" y="13605"/>
                      <a:pt x="407" y="13765"/>
                    </a:cubicBezTo>
                    <a:cubicBezTo>
                      <a:pt x="248" y="13924"/>
                      <a:pt x="124" y="14118"/>
                      <a:pt x="1" y="14313"/>
                    </a:cubicBezTo>
                    <a:lnTo>
                      <a:pt x="32242" y="32901"/>
                    </a:lnTo>
                    <a:lnTo>
                      <a:pt x="32613" y="33131"/>
                    </a:lnTo>
                    <a:lnTo>
                      <a:pt x="33038" y="33378"/>
                    </a:lnTo>
                    <a:lnTo>
                      <a:pt x="56507" y="19141"/>
                    </a:lnTo>
                    <a:lnTo>
                      <a:pt x="56507" y="18469"/>
                    </a:lnTo>
                    <a:cubicBezTo>
                      <a:pt x="56489" y="18151"/>
                      <a:pt x="56277" y="17921"/>
                      <a:pt x="55976" y="17726"/>
                    </a:cubicBezTo>
                    <a:lnTo>
                      <a:pt x="50140" y="14331"/>
                    </a:lnTo>
                    <a:lnTo>
                      <a:pt x="48955" y="13641"/>
                    </a:lnTo>
                    <a:lnTo>
                      <a:pt x="26087" y="306"/>
                    </a:lnTo>
                    <a:cubicBezTo>
                      <a:pt x="25689" y="102"/>
                      <a:pt x="25256" y="1"/>
                      <a:pt x="2482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1" name="Google Shape;351;p27"/>
              <p:cNvSpPr/>
              <p:nvPr/>
            </p:nvSpPr>
            <p:spPr>
              <a:xfrm>
                <a:off x="7106882" y="4094983"/>
                <a:ext cx="682725" cy="638614"/>
              </a:xfrm>
              <a:custGeom>
                <a:avLst/>
                <a:gdLst/>
                <a:ahLst/>
                <a:cxnLst/>
                <a:rect l="l" t="t" r="r" b="b"/>
                <a:pathLst>
                  <a:path w="22179" h="20746" extrusionOk="0">
                    <a:moveTo>
                      <a:pt x="22179" y="1"/>
                    </a:moveTo>
                    <a:lnTo>
                      <a:pt x="1" y="12964"/>
                    </a:lnTo>
                    <a:lnTo>
                      <a:pt x="1" y="20746"/>
                    </a:lnTo>
                    <a:lnTo>
                      <a:pt x="21807" y="8154"/>
                    </a:lnTo>
                    <a:cubicBezTo>
                      <a:pt x="22037" y="8012"/>
                      <a:pt x="22179" y="7782"/>
                      <a:pt x="22179" y="7517"/>
                    </a:cubicBezTo>
                    <a:lnTo>
                      <a:pt x="22179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2" name="Google Shape;352;p27"/>
              <p:cNvSpPr/>
              <p:nvPr/>
            </p:nvSpPr>
            <p:spPr>
              <a:xfrm>
                <a:off x="7106882" y="4477979"/>
                <a:ext cx="36508" cy="258604"/>
              </a:xfrm>
              <a:custGeom>
                <a:avLst/>
                <a:gdLst/>
                <a:ahLst/>
                <a:cxnLst/>
                <a:rect l="l" t="t" r="r" b="b"/>
                <a:pathLst>
                  <a:path w="1186" h="8401" extrusionOk="0">
                    <a:moveTo>
                      <a:pt x="843" y="1"/>
                    </a:moveTo>
                    <a:cubicBezTo>
                      <a:pt x="765" y="1"/>
                      <a:pt x="677" y="26"/>
                      <a:pt x="584" y="80"/>
                    </a:cubicBezTo>
                    <a:cubicBezTo>
                      <a:pt x="231" y="310"/>
                      <a:pt x="1" y="717"/>
                      <a:pt x="1" y="1159"/>
                    </a:cubicBezTo>
                    <a:lnTo>
                      <a:pt x="1" y="7933"/>
                    </a:lnTo>
                    <a:cubicBezTo>
                      <a:pt x="1" y="8227"/>
                      <a:pt x="140" y="8401"/>
                      <a:pt x="337" y="8401"/>
                    </a:cubicBezTo>
                    <a:cubicBezTo>
                      <a:pt x="412" y="8401"/>
                      <a:pt x="496" y="8375"/>
                      <a:pt x="584" y="8322"/>
                    </a:cubicBezTo>
                    <a:cubicBezTo>
                      <a:pt x="956" y="8074"/>
                      <a:pt x="1168" y="7685"/>
                      <a:pt x="1186" y="7243"/>
                    </a:cubicBezTo>
                    <a:lnTo>
                      <a:pt x="1186" y="469"/>
                    </a:lnTo>
                    <a:cubicBezTo>
                      <a:pt x="1186" y="175"/>
                      <a:pt x="1047" y="1"/>
                      <a:pt x="84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3" name="Google Shape;353;p27"/>
              <p:cNvSpPr/>
              <p:nvPr/>
            </p:nvSpPr>
            <p:spPr>
              <a:xfrm>
                <a:off x="6082840" y="3464404"/>
                <a:ext cx="1739427" cy="1028043"/>
              </a:xfrm>
              <a:custGeom>
                <a:avLst/>
                <a:gdLst/>
                <a:ahLst/>
                <a:cxnLst/>
                <a:rect l="l" t="t" r="r" b="b"/>
                <a:pathLst>
                  <a:path w="56507" h="33397" extrusionOk="0">
                    <a:moveTo>
                      <a:pt x="24823" y="1"/>
                    </a:moveTo>
                    <a:cubicBezTo>
                      <a:pt x="24389" y="1"/>
                      <a:pt x="23956" y="103"/>
                      <a:pt x="23558" y="306"/>
                    </a:cubicBezTo>
                    <a:lnTo>
                      <a:pt x="903" y="13376"/>
                    </a:lnTo>
                    <a:cubicBezTo>
                      <a:pt x="531" y="13606"/>
                      <a:pt x="213" y="13942"/>
                      <a:pt x="1" y="14331"/>
                    </a:cubicBezTo>
                    <a:lnTo>
                      <a:pt x="32242" y="32919"/>
                    </a:lnTo>
                    <a:lnTo>
                      <a:pt x="32613" y="33149"/>
                    </a:lnTo>
                    <a:lnTo>
                      <a:pt x="33038" y="33396"/>
                    </a:lnTo>
                    <a:lnTo>
                      <a:pt x="56507" y="19141"/>
                    </a:lnTo>
                    <a:lnTo>
                      <a:pt x="56507" y="18487"/>
                    </a:lnTo>
                    <a:cubicBezTo>
                      <a:pt x="56489" y="18169"/>
                      <a:pt x="56277" y="17939"/>
                      <a:pt x="55976" y="17744"/>
                    </a:cubicBezTo>
                    <a:lnTo>
                      <a:pt x="26087" y="306"/>
                    </a:lnTo>
                    <a:cubicBezTo>
                      <a:pt x="25689" y="103"/>
                      <a:pt x="25256" y="1"/>
                      <a:pt x="2482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4" name="Google Shape;354;p27"/>
              <p:cNvSpPr/>
              <p:nvPr/>
            </p:nvSpPr>
            <p:spPr>
              <a:xfrm>
                <a:off x="6071420" y="3904994"/>
                <a:ext cx="1028413" cy="891769"/>
              </a:xfrm>
              <a:custGeom>
                <a:avLst/>
                <a:gdLst/>
                <a:ahLst/>
                <a:cxnLst/>
                <a:rect l="l" t="t" r="r" b="b"/>
                <a:pathLst>
                  <a:path w="33409" h="28970" extrusionOk="0">
                    <a:moveTo>
                      <a:pt x="372" y="0"/>
                    </a:moveTo>
                    <a:cubicBezTo>
                      <a:pt x="159" y="389"/>
                      <a:pt x="18" y="814"/>
                      <a:pt x="0" y="1256"/>
                    </a:cubicBezTo>
                    <a:lnTo>
                      <a:pt x="0" y="8472"/>
                    </a:lnTo>
                    <a:cubicBezTo>
                      <a:pt x="53" y="9356"/>
                      <a:pt x="531" y="10187"/>
                      <a:pt x="1274" y="10665"/>
                    </a:cubicBezTo>
                    <a:lnTo>
                      <a:pt x="32984" y="28969"/>
                    </a:lnTo>
                    <a:lnTo>
                      <a:pt x="33409" y="19083"/>
                    </a:lnTo>
                    <a:lnTo>
                      <a:pt x="1274" y="531"/>
                    </a:lnTo>
                    <a:lnTo>
                      <a:pt x="372" y="0"/>
                    </a:ln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" name="Google Shape;355;p27"/>
              <p:cNvSpPr/>
              <p:nvPr/>
            </p:nvSpPr>
            <p:spPr>
              <a:xfrm>
                <a:off x="7075299" y="4034003"/>
                <a:ext cx="746968" cy="765037"/>
              </a:xfrm>
              <a:custGeom>
                <a:avLst/>
                <a:gdLst/>
                <a:ahLst/>
                <a:cxnLst/>
                <a:rect l="l" t="t" r="r" b="b"/>
                <a:pathLst>
                  <a:path w="24266" h="24853" extrusionOk="0">
                    <a:moveTo>
                      <a:pt x="24266" y="1"/>
                    </a:moveTo>
                    <a:cubicBezTo>
                      <a:pt x="24266" y="337"/>
                      <a:pt x="24089" y="531"/>
                      <a:pt x="23753" y="708"/>
                    </a:cubicBezTo>
                    <a:cubicBezTo>
                      <a:pt x="23700" y="744"/>
                      <a:pt x="23665" y="779"/>
                      <a:pt x="23629" y="797"/>
                    </a:cubicBezTo>
                    <a:lnTo>
                      <a:pt x="16714" y="4776"/>
                    </a:lnTo>
                    <a:lnTo>
                      <a:pt x="16307" y="5006"/>
                    </a:lnTo>
                    <a:lnTo>
                      <a:pt x="11903" y="7553"/>
                    </a:lnTo>
                    <a:lnTo>
                      <a:pt x="1239" y="13707"/>
                    </a:lnTo>
                    <a:cubicBezTo>
                      <a:pt x="885" y="13937"/>
                      <a:pt x="567" y="14255"/>
                      <a:pt x="355" y="14645"/>
                    </a:cubicBezTo>
                    <a:cubicBezTo>
                      <a:pt x="142" y="14981"/>
                      <a:pt x="19" y="15387"/>
                      <a:pt x="1" y="15794"/>
                    </a:cubicBezTo>
                    <a:lnTo>
                      <a:pt x="1" y="15883"/>
                    </a:lnTo>
                    <a:lnTo>
                      <a:pt x="1" y="23965"/>
                    </a:lnTo>
                    <a:lnTo>
                      <a:pt x="1" y="24053"/>
                    </a:lnTo>
                    <a:cubicBezTo>
                      <a:pt x="1" y="24248"/>
                      <a:pt x="54" y="24442"/>
                      <a:pt x="178" y="24619"/>
                    </a:cubicBezTo>
                    <a:cubicBezTo>
                      <a:pt x="302" y="24772"/>
                      <a:pt x="478" y="24853"/>
                      <a:pt x="683" y="24853"/>
                    </a:cubicBezTo>
                    <a:cubicBezTo>
                      <a:pt x="857" y="24853"/>
                      <a:pt x="1053" y="24794"/>
                      <a:pt x="1257" y="24672"/>
                    </a:cubicBezTo>
                    <a:lnTo>
                      <a:pt x="1805" y="24354"/>
                    </a:lnTo>
                    <a:lnTo>
                      <a:pt x="2247" y="24106"/>
                    </a:lnTo>
                    <a:cubicBezTo>
                      <a:pt x="2335" y="24053"/>
                      <a:pt x="2424" y="24000"/>
                      <a:pt x="2512" y="23965"/>
                    </a:cubicBezTo>
                    <a:lnTo>
                      <a:pt x="2778" y="23806"/>
                    </a:lnTo>
                    <a:lnTo>
                      <a:pt x="4210" y="22975"/>
                    </a:lnTo>
                    <a:lnTo>
                      <a:pt x="4582" y="22762"/>
                    </a:lnTo>
                    <a:lnTo>
                      <a:pt x="6792" y="21489"/>
                    </a:lnTo>
                    <a:lnTo>
                      <a:pt x="7517" y="21064"/>
                    </a:lnTo>
                    <a:lnTo>
                      <a:pt x="8207" y="20675"/>
                    </a:lnTo>
                    <a:lnTo>
                      <a:pt x="8862" y="20286"/>
                    </a:lnTo>
                    <a:lnTo>
                      <a:pt x="9498" y="19915"/>
                    </a:lnTo>
                    <a:lnTo>
                      <a:pt x="9817" y="19738"/>
                    </a:lnTo>
                    <a:lnTo>
                      <a:pt x="10400" y="19402"/>
                    </a:lnTo>
                    <a:cubicBezTo>
                      <a:pt x="10595" y="19278"/>
                      <a:pt x="10789" y="19172"/>
                      <a:pt x="10966" y="19066"/>
                    </a:cubicBezTo>
                    <a:lnTo>
                      <a:pt x="11638" y="18677"/>
                    </a:lnTo>
                    <a:lnTo>
                      <a:pt x="12204" y="18359"/>
                    </a:lnTo>
                    <a:lnTo>
                      <a:pt x="12505" y="18182"/>
                    </a:lnTo>
                    <a:lnTo>
                      <a:pt x="12752" y="18040"/>
                    </a:lnTo>
                    <a:lnTo>
                      <a:pt x="13000" y="17899"/>
                    </a:lnTo>
                    <a:lnTo>
                      <a:pt x="13071" y="17846"/>
                    </a:lnTo>
                    <a:lnTo>
                      <a:pt x="23629" y="11779"/>
                    </a:lnTo>
                    <a:lnTo>
                      <a:pt x="23647" y="11779"/>
                    </a:lnTo>
                    <a:lnTo>
                      <a:pt x="23700" y="11726"/>
                    </a:lnTo>
                    <a:cubicBezTo>
                      <a:pt x="24036" y="11496"/>
                      <a:pt x="24231" y="11125"/>
                      <a:pt x="24266" y="10736"/>
                    </a:cubicBezTo>
                    <a:lnTo>
                      <a:pt x="24266" y="9622"/>
                    </a:lnTo>
                    <a:cubicBezTo>
                      <a:pt x="24266" y="9887"/>
                      <a:pt x="24107" y="10135"/>
                      <a:pt x="23877" y="10258"/>
                    </a:cubicBezTo>
                    <a:lnTo>
                      <a:pt x="23753" y="10329"/>
                    </a:lnTo>
                    <a:lnTo>
                      <a:pt x="23629" y="10418"/>
                    </a:lnTo>
                    <a:lnTo>
                      <a:pt x="11903" y="17191"/>
                    </a:lnTo>
                    <a:lnTo>
                      <a:pt x="1557" y="23151"/>
                    </a:lnTo>
                    <a:cubicBezTo>
                      <a:pt x="1496" y="23187"/>
                      <a:pt x="1439" y="23204"/>
                      <a:pt x="1389" y="23204"/>
                    </a:cubicBezTo>
                    <a:cubicBezTo>
                      <a:pt x="1266" y="23204"/>
                      <a:pt x="1186" y="23103"/>
                      <a:pt x="1186" y="22939"/>
                    </a:cubicBezTo>
                    <a:lnTo>
                      <a:pt x="1186" y="15865"/>
                    </a:lnTo>
                    <a:cubicBezTo>
                      <a:pt x="1204" y="15440"/>
                      <a:pt x="1398" y="15034"/>
                      <a:pt x="1752" y="14786"/>
                    </a:cubicBezTo>
                    <a:cubicBezTo>
                      <a:pt x="1769" y="14768"/>
                      <a:pt x="1787" y="14751"/>
                      <a:pt x="1805" y="14751"/>
                    </a:cubicBezTo>
                    <a:lnTo>
                      <a:pt x="2247" y="14485"/>
                    </a:lnTo>
                    <a:lnTo>
                      <a:pt x="2778" y="14202"/>
                    </a:lnTo>
                    <a:lnTo>
                      <a:pt x="4210" y="13371"/>
                    </a:lnTo>
                    <a:lnTo>
                      <a:pt x="4582" y="13141"/>
                    </a:lnTo>
                    <a:lnTo>
                      <a:pt x="6792" y="11868"/>
                    </a:lnTo>
                    <a:lnTo>
                      <a:pt x="7500" y="11461"/>
                    </a:lnTo>
                    <a:lnTo>
                      <a:pt x="8189" y="11054"/>
                    </a:lnTo>
                    <a:lnTo>
                      <a:pt x="9498" y="10294"/>
                    </a:lnTo>
                    <a:lnTo>
                      <a:pt x="9799" y="10117"/>
                    </a:lnTo>
                    <a:lnTo>
                      <a:pt x="10400" y="9781"/>
                    </a:lnTo>
                    <a:lnTo>
                      <a:pt x="13088" y="8242"/>
                    </a:lnTo>
                    <a:lnTo>
                      <a:pt x="17492" y="5696"/>
                    </a:lnTo>
                    <a:lnTo>
                      <a:pt x="17899" y="5483"/>
                    </a:lnTo>
                    <a:lnTo>
                      <a:pt x="23629" y="2158"/>
                    </a:lnTo>
                    <a:lnTo>
                      <a:pt x="23647" y="2158"/>
                    </a:lnTo>
                    <a:cubicBezTo>
                      <a:pt x="24001" y="1928"/>
                      <a:pt x="24231" y="1539"/>
                      <a:pt x="24266" y="1115"/>
                    </a:cubicBezTo>
                    <a:lnTo>
                      <a:pt x="24266" y="1"/>
                    </a:ln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56" name="Google Shape;356;p27"/>
            <p:cNvGrpSpPr/>
            <p:nvPr/>
          </p:nvGrpSpPr>
          <p:grpSpPr>
            <a:xfrm>
              <a:off x="5860714" y="2932531"/>
              <a:ext cx="1714955" cy="1209094"/>
              <a:chOff x="5860714" y="3008731"/>
              <a:chExt cx="1714955" cy="1209094"/>
            </a:xfrm>
          </p:grpSpPr>
          <p:sp>
            <p:nvSpPr>
              <p:cNvPr id="357" name="Google Shape;357;p27"/>
              <p:cNvSpPr/>
              <p:nvPr/>
            </p:nvSpPr>
            <p:spPr>
              <a:xfrm>
                <a:off x="7404148" y="3591412"/>
                <a:ext cx="147017" cy="148095"/>
              </a:xfrm>
              <a:custGeom>
                <a:avLst/>
                <a:gdLst/>
                <a:ahLst/>
                <a:cxnLst/>
                <a:rect l="l" t="t" r="r" b="b"/>
                <a:pathLst>
                  <a:path w="4776" h="4811" extrusionOk="0">
                    <a:moveTo>
                      <a:pt x="3590" y="0"/>
                    </a:moveTo>
                    <a:lnTo>
                      <a:pt x="0" y="2069"/>
                    </a:lnTo>
                    <a:lnTo>
                      <a:pt x="4775" y="4811"/>
                    </a:lnTo>
                    <a:lnTo>
                      <a:pt x="4775" y="690"/>
                    </a:lnTo>
                    <a:lnTo>
                      <a:pt x="359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358" name="Google Shape;358;p27"/>
              <p:cNvGrpSpPr/>
              <p:nvPr/>
            </p:nvGrpSpPr>
            <p:grpSpPr>
              <a:xfrm>
                <a:off x="5860714" y="3008731"/>
                <a:ext cx="1714955" cy="1209094"/>
                <a:chOff x="5860714" y="3008731"/>
                <a:chExt cx="1714955" cy="1209094"/>
              </a:xfrm>
            </p:grpSpPr>
            <p:sp>
              <p:nvSpPr>
                <p:cNvPr id="359" name="Google Shape;359;p27"/>
                <p:cNvSpPr/>
                <p:nvPr/>
              </p:nvSpPr>
              <p:spPr>
                <a:xfrm>
                  <a:off x="6168323" y="3458451"/>
                  <a:ext cx="1346365" cy="7593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738" h="24669" extrusionOk="0">
                      <a:moveTo>
                        <a:pt x="22046" y="1"/>
                      </a:moveTo>
                      <a:cubicBezTo>
                        <a:pt x="21612" y="1"/>
                        <a:pt x="21179" y="103"/>
                        <a:pt x="20781" y="306"/>
                      </a:cubicBezTo>
                      <a:lnTo>
                        <a:pt x="0" y="12297"/>
                      </a:lnTo>
                      <a:lnTo>
                        <a:pt x="21029" y="24482"/>
                      </a:lnTo>
                      <a:cubicBezTo>
                        <a:pt x="21268" y="24606"/>
                        <a:pt x="21528" y="24668"/>
                        <a:pt x="21789" y="24668"/>
                      </a:cubicBezTo>
                      <a:cubicBezTo>
                        <a:pt x="22050" y="24668"/>
                        <a:pt x="22311" y="24606"/>
                        <a:pt x="22550" y="24482"/>
                      </a:cubicBezTo>
                      <a:lnTo>
                        <a:pt x="43737" y="12226"/>
                      </a:lnTo>
                      <a:lnTo>
                        <a:pt x="23310" y="306"/>
                      </a:lnTo>
                      <a:cubicBezTo>
                        <a:pt x="22912" y="103"/>
                        <a:pt x="22479" y="1"/>
                        <a:pt x="22046" y="1"/>
                      </a:cubicBezTo>
                      <a:close/>
                    </a:path>
                  </a:pathLst>
                </a:custGeom>
                <a:solidFill>
                  <a:srgbClr val="252422">
                    <a:alpha val="3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0" name="Google Shape;360;p27"/>
                <p:cNvSpPr/>
                <p:nvPr/>
              </p:nvSpPr>
              <p:spPr>
                <a:xfrm>
                  <a:off x="5860714" y="3178065"/>
                  <a:ext cx="1676292" cy="959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456" h="31169" extrusionOk="0">
                      <a:moveTo>
                        <a:pt x="22365" y="0"/>
                      </a:moveTo>
                      <a:cubicBezTo>
                        <a:pt x="21931" y="0"/>
                        <a:pt x="21498" y="102"/>
                        <a:pt x="21100" y="305"/>
                      </a:cubicBezTo>
                      <a:lnTo>
                        <a:pt x="4175" y="10156"/>
                      </a:lnTo>
                      <a:lnTo>
                        <a:pt x="708" y="12190"/>
                      </a:lnTo>
                      <a:cubicBezTo>
                        <a:pt x="1" y="12597"/>
                        <a:pt x="1" y="13251"/>
                        <a:pt x="708" y="13658"/>
                      </a:cubicBezTo>
                      <a:lnTo>
                        <a:pt x="29395" y="30212"/>
                      </a:lnTo>
                      <a:lnTo>
                        <a:pt x="30491" y="30866"/>
                      </a:lnTo>
                      <a:cubicBezTo>
                        <a:pt x="30880" y="31061"/>
                        <a:pt x="31322" y="31167"/>
                        <a:pt x="31765" y="31167"/>
                      </a:cubicBezTo>
                      <a:cubicBezTo>
                        <a:pt x="31796" y="31168"/>
                        <a:pt x="31828" y="31169"/>
                        <a:pt x="31860" y="31169"/>
                      </a:cubicBezTo>
                      <a:cubicBezTo>
                        <a:pt x="32270" y="31169"/>
                        <a:pt x="32677" y="31063"/>
                        <a:pt x="33038" y="30866"/>
                      </a:cubicBezTo>
                      <a:lnTo>
                        <a:pt x="34152" y="30230"/>
                      </a:lnTo>
                      <a:lnTo>
                        <a:pt x="53960" y="18787"/>
                      </a:lnTo>
                      <a:lnTo>
                        <a:pt x="54049" y="18734"/>
                      </a:lnTo>
                      <a:cubicBezTo>
                        <a:pt x="54066" y="18699"/>
                        <a:pt x="54102" y="18681"/>
                        <a:pt x="54119" y="18645"/>
                      </a:cubicBezTo>
                      <a:lnTo>
                        <a:pt x="54173" y="18610"/>
                      </a:lnTo>
                      <a:cubicBezTo>
                        <a:pt x="54190" y="18575"/>
                        <a:pt x="54226" y="18539"/>
                        <a:pt x="54243" y="18522"/>
                      </a:cubicBezTo>
                      <a:cubicBezTo>
                        <a:pt x="54261" y="18486"/>
                        <a:pt x="54296" y="18451"/>
                        <a:pt x="54314" y="18398"/>
                      </a:cubicBezTo>
                      <a:cubicBezTo>
                        <a:pt x="54332" y="18363"/>
                        <a:pt x="54349" y="18327"/>
                        <a:pt x="54367" y="18274"/>
                      </a:cubicBezTo>
                      <a:cubicBezTo>
                        <a:pt x="54402" y="18239"/>
                        <a:pt x="54402" y="18203"/>
                        <a:pt x="54420" y="18150"/>
                      </a:cubicBezTo>
                      <a:cubicBezTo>
                        <a:pt x="54438" y="18115"/>
                        <a:pt x="54438" y="18080"/>
                        <a:pt x="54456" y="18044"/>
                      </a:cubicBezTo>
                      <a:cubicBezTo>
                        <a:pt x="54456" y="18026"/>
                        <a:pt x="54456" y="18026"/>
                        <a:pt x="54456" y="18009"/>
                      </a:cubicBezTo>
                      <a:cubicBezTo>
                        <a:pt x="54456" y="18009"/>
                        <a:pt x="54456" y="17991"/>
                        <a:pt x="54456" y="17973"/>
                      </a:cubicBezTo>
                      <a:lnTo>
                        <a:pt x="51325" y="16187"/>
                      </a:lnTo>
                      <a:lnTo>
                        <a:pt x="50122" y="15497"/>
                      </a:lnTo>
                      <a:lnTo>
                        <a:pt x="23629" y="305"/>
                      </a:lnTo>
                      <a:cubicBezTo>
                        <a:pt x="23231" y="102"/>
                        <a:pt x="22798" y="0"/>
                        <a:pt x="22365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1" name="Google Shape;361;p27"/>
                <p:cNvSpPr/>
                <p:nvPr/>
              </p:nvSpPr>
              <p:spPr>
                <a:xfrm>
                  <a:off x="5866162" y="3576144"/>
                  <a:ext cx="972358" cy="6048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588" h="19650" extrusionOk="0">
                      <a:moveTo>
                        <a:pt x="1" y="1"/>
                      </a:moveTo>
                      <a:lnTo>
                        <a:pt x="1" y="1115"/>
                      </a:lnTo>
                      <a:cubicBezTo>
                        <a:pt x="36" y="1557"/>
                        <a:pt x="266" y="1946"/>
                        <a:pt x="637" y="2176"/>
                      </a:cubicBezTo>
                      <a:lnTo>
                        <a:pt x="29200" y="18677"/>
                      </a:lnTo>
                      <a:lnTo>
                        <a:pt x="29235" y="18677"/>
                      </a:lnTo>
                      <a:lnTo>
                        <a:pt x="29306" y="18730"/>
                      </a:lnTo>
                      <a:lnTo>
                        <a:pt x="29377" y="18766"/>
                      </a:lnTo>
                      <a:lnTo>
                        <a:pt x="29483" y="18836"/>
                      </a:lnTo>
                      <a:lnTo>
                        <a:pt x="29731" y="18978"/>
                      </a:lnTo>
                      <a:lnTo>
                        <a:pt x="29925" y="19084"/>
                      </a:lnTo>
                      <a:lnTo>
                        <a:pt x="30403" y="19349"/>
                      </a:lnTo>
                      <a:cubicBezTo>
                        <a:pt x="30756" y="19544"/>
                        <a:pt x="31163" y="19650"/>
                        <a:pt x="31588" y="19650"/>
                      </a:cubicBezTo>
                      <a:lnTo>
                        <a:pt x="31588" y="18253"/>
                      </a:lnTo>
                      <a:cubicBezTo>
                        <a:pt x="31145" y="18253"/>
                        <a:pt x="30703" y="18147"/>
                        <a:pt x="30314" y="17934"/>
                      </a:cubicBezTo>
                      <a:lnTo>
                        <a:pt x="29218" y="17298"/>
                      </a:lnTo>
                      <a:lnTo>
                        <a:pt x="637" y="797"/>
                      </a:lnTo>
                      <a:cubicBezTo>
                        <a:pt x="443" y="673"/>
                        <a:pt x="1" y="425"/>
                        <a:pt x="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 cmpd="sng">
                  <a:solidFill>
                    <a:schemeClr val="accen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2" name="Google Shape;362;p27"/>
                <p:cNvSpPr/>
                <p:nvPr/>
              </p:nvSpPr>
              <p:spPr>
                <a:xfrm>
                  <a:off x="5891219" y="3454215"/>
                  <a:ext cx="1623469" cy="6617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740" h="21498" extrusionOk="0">
                      <a:moveTo>
                        <a:pt x="0" y="0"/>
                      </a:moveTo>
                      <a:lnTo>
                        <a:pt x="0" y="3538"/>
                      </a:lnTo>
                      <a:cubicBezTo>
                        <a:pt x="0" y="3803"/>
                        <a:pt x="142" y="4033"/>
                        <a:pt x="372" y="4174"/>
                      </a:cubicBezTo>
                      <a:lnTo>
                        <a:pt x="30048" y="21312"/>
                      </a:lnTo>
                      <a:cubicBezTo>
                        <a:pt x="30278" y="21436"/>
                        <a:pt x="30530" y="21497"/>
                        <a:pt x="30782" y="21497"/>
                      </a:cubicBezTo>
                      <a:cubicBezTo>
                        <a:pt x="31034" y="21497"/>
                        <a:pt x="31286" y="21436"/>
                        <a:pt x="31516" y="21312"/>
                      </a:cubicBezTo>
                      <a:lnTo>
                        <a:pt x="52739" y="9055"/>
                      </a:lnTo>
                      <a:lnTo>
                        <a:pt x="52739" y="5147"/>
                      </a:lnTo>
                      <a:lnTo>
                        <a:pt x="30774" y="178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3" name="Google Shape;363;p27"/>
                <p:cNvSpPr/>
                <p:nvPr/>
              </p:nvSpPr>
              <p:spPr>
                <a:xfrm>
                  <a:off x="5891219" y="3454215"/>
                  <a:ext cx="947301" cy="6620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774" h="21507" extrusionOk="0">
                      <a:moveTo>
                        <a:pt x="0" y="0"/>
                      </a:moveTo>
                      <a:lnTo>
                        <a:pt x="0" y="3538"/>
                      </a:lnTo>
                      <a:cubicBezTo>
                        <a:pt x="0" y="3803"/>
                        <a:pt x="142" y="4033"/>
                        <a:pt x="354" y="4174"/>
                      </a:cubicBezTo>
                      <a:lnTo>
                        <a:pt x="30048" y="21312"/>
                      </a:lnTo>
                      <a:cubicBezTo>
                        <a:pt x="30261" y="21436"/>
                        <a:pt x="30508" y="21506"/>
                        <a:pt x="30774" y="21506"/>
                      </a:cubicBezTo>
                      <a:lnTo>
                        <a:pt x="30774" y="178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4" name="Google Shape;364;p27"/>
                <p:cNvSpPr/>
                <p:nvPr/>
              </p:nvSpPr>
              <p:spPr>
                <a:xfrm>
                  <a:off x="5866162" y="3406841"/>
                  <a:ext cx="972358" cy="6048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588" h="19650" extrusionOk="0">
                      <a:moveTo>
                        <a:pt x="1" y="1"/>
                      </a:moveTo>
                      <a:lnTo>
                        <a:pt x="1" y="1115"/>
                      </a:lnTo>
                      <a:cubicBezTo>
                        <a:pt x="36" y="1539"/>
                        <a:pt x="266" y="1946"/>
                        <a:pt x="637" y="2176"/>
                      </a:cubicBezTo>
                      <a:lnTo>
                        <a:pt x="13743" y="9728"/>
                      </a:lnTo>
                      <a:lnTo>
                        <a:pt x="29218" y="18677"/>
                      </a:lnTo>
                      <a:lnTo>
                        <a:pt x="29271" y="18695"/>
                      </a:lnTo>
                      <a:cubicBezTo>
                        <a:pt x="29341" y="18748"/>
                        <a:pt x="29518" y="18854"/>
                        <a:pt x="29731" y="18978"/>
                      </a:cubicBezTo>
                      <a:lnTo>
                        <a:pt x="29925" y="19084"/>
                      </a:lnTo>
                      <a:lnTo>
                        <a:pt x="30385" y="19349"/>
                      </a:lnTo>
                      <a:cubicBezTo>
                        <a:pt x="30756" y="19543"/>
                        <a:pt x="31163" y="19650"/>
                        <a:pt x="31588" y="19650"/>
                      </a:cubicBezTo>
                      <a:lnTo>
                        <a:pt x="31588" y="18235"/>
                      </a:lnTo>
                      <a:cubicBezTo>
                        <a:pt x="31556" y="18236"/>
                        <a:pt x="31524" y="18237"/>
                        <a:pt x="31492" y="18237"/>
                      </a:cubicBezTo>
                      <a:cubicBezTo>
                        <a:pt x="31082" y="18237"/>
                        <a:pt x="30675" y="18131"/>
                        <a:pt x="30314" y="17934"/>
                      </a:cubicBezTo>
                      <a:lnTo>
                        <a:pt x="29218" y="17297"/>
                      </a:lnTo>
                      <a:lnTo>
                        <a:pt x="14945" y="9056"/>
                      </a:lnTo>
                      <a:lnTo>
                        <a:pt x="637" y="797"/>
                      </a:lnTo>
                      <a:cubicBezTo>
                        <a:pt x="443" y="690"/>
                        <a:pt x="1" y="443"/>
                        <a:pt x="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 cmpd="sng">
                  <a:solidFill>
                    <a:schemeClr val="accen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5" name="Google Shape;365;p27"/>
                <p:cNvSpPr/>
                <p:nvPr/>
              </p:nvSpPr>
              <p:spPr>
                <a:xfrm>
                  <a:off x="5860714" y="3008731"/>
                  <a:ext cx="1702426" cy="9595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5305" h="31173" extrusionOk="0">
                      <a:moveTo>
                        <a:pt x="22365" y="1"/>
                      </a:moveTo>
                      <a:cubicBezTo>
                        <a:pt x="21931" y="1"/>
                        <a:pt x="21498" y="103"/>
                        <a:pt x="21100" y="306"/>
                      </a:cubicBezTo>
                      <a:lnTo>
                        <a:pt x="708" y="12191"/>
                      </a:lnTo>
                      <a:cubicBezTo>
                        <a:pt x="1" y="12598"/>
                        <a:pt x="1" y="13252"/>
                        <a:pt x="708" y="13659"/>
                      </a:cubicBezTo>
                      <a:lnTo>
                        <a:pt x="4175" y="15675"/>
                      </a:lnTo>
                      <a:lnTo>
                        <a:pt x="29395" y="30230"/>
                      </a:lnTo>
                      <a:lnTo>
                        <a:pt x="30491" y="30867"/>
                      </a:lnTo>
                      <a:cubicBezTo>
                        <a:pt x="30898" y="31070"/>
                        <a:pt x="31336" y="31172"/>
                        <a:pt x="31771" y="31172"/>
                      </a:cubicBezTo>
                      <a:cubicBezTo>
                        <a:pt x="32207" y="31172"/>
                        <a:pt x="32640" y="31070"/>
                        <a:pt x="33038" y="30867"/>
                      </a:cubicBezTo>
                      <a:lnTo>
                        <a:pt x="34152" y="30230"/>
                      </a:lnTo>
                      <a:lnTo>
                        <a:pt x="50140" y="20998"/>
                      </a:lnTo>
                      <a:lnTo>
                        <a:pt x="53642" y="18965"/>
                      </a:lnTo>
                      <a:lnTo>
                        <a:pt x="54385" y="18540"/>
                      </a:lnTo>
                      <a:cubicBezTo>
                        <a:pt x="54473" y="18487"/>
                        <a:pt x="54579" y="18452"/>
                        <a:pt x="54668" y="18416"/>
                      </a:cubicBezTo>
                      <a:cubicBezTo>
                        <a:pt x="54721" y="18399"/>
                        <a:pt x="54774" y="18381"/>
                        <a:pt x="54809" y="18381"/>
                      </a:cubicBezTo>
                      <a:cubicBezTo>
                        <a:pt x="54862" y="18381"/>
                        <a:pt x="54915" y="18363"/>
                        <a:pt x="54951" y="18363"/>
                      </a:cubicBezTo>
                      <a:lnTo>
                        <a:pt x="55039" y="18363"/>
                      </a:lnTo>
                      <a:cubicBezTo>
                        <a:pt x="55075" y="18381"/>
                        <a:pt x="55092" y="18381"/>
                        <a:pt x="55128" y="18381"/>
                      </a:cubicBezTo>
                      <a:cubicBezTo>
                        <a:pt x="55145" y="18399"/>
                        <a:pt x="55163" y="18399"/>
                        <a:pt x="55181" y="18399"/>
                      </a:cubicBezTo>
                      <a:cubicBezTo>
                        <a:pt x="55198" y="18416"/>
                        <a:pt x="55216" y="18416"/>
                        <a:pt x="55234" y="18434"/>
                      </a:cubicBezTo>
                      <a:cubicBezTo>
                        <a:pt x="55251" y="18434"/>
                        <a:pt x="55287" y="18452"/>
                        <a:pt x="55304" y="18452"/>
                      </a:cubicBezTo>
                      <a:lnTo>
                        <a:pt x="23629" y="306"/>
                      </a:lnTo>
                      <a:cubicBezTo>
                        <a:pt x="23231" y="103"/>
                        <a:pt x="22798" y="1"/>
                        <a:pt x="2236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 cmpd="sng">
                  <a:solidFill>
                    <a:schemeClr val="accen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6" name="Google Shape;366;p27"/>
                <p:cNvSpPr/>
                <p:nvPr/>
              </p:nvSpPr>
              <p:spPr>
                <a:xfrm>
                  <a:off x="7505392" y="3619363"/>
                  <a:ext cx="18562" cy="1289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3" h="4189" extrusionOk="0">
                      <a:moveTo>
                        <a:pt x="403" y="1"/>
                      </a:moveTo>
                      <a:cubicBezTo>
                        <a:pt x="371" y="1"/>
                        <a:pt x="336" y="10"/>
                        <a:pt x="301" y="30"/>
                      </a:cubicBezTo>
                      <a:cubicBezTo>
                        <a:pt x="107" y="171"/>
                        <a:pt x="1" y="401"/>
                        <a:pt x="1" y="649"/>
                      </a:cubicBezTo>
                      <a:lnTo>
                        <a:pt x="1" y="3885"/>
                      </a:lnTo>
                      <a:cubicBezTo>
                        <a:pt x="1" y="4072"/>
                        <a:pt x="81" y="4188"/>
                        <a:pt x="190" y="4188"/>
                      </a:cubicBezTo>
                      <a:cubicBezTo>
                        <a:pt x="225" y="4188"/>
                        <a:pt x="262" y="4176"/>
                        <a:pt x="301" y="4150"/>
                      </a:cubicBezTo>
                      <a:cubicBezTo>
                        <a:pt x="478" y="4009"/>
                        <a:pt x="602" y="3779"/>
                        <a:pt x="602" y="3549"/>
                      </a:cubicBezTo>
                      <a:lnTo>
                        <a:pt x="602" y="295"/>
                      </a:lnTo>
                      <a:cubicBezTo>
                        <a:pt x="602" y="116"/>
                        <a:pt x="516" y="1"/>
                        <a:pt x="403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7" name="Google Shape;367;p27"/>
                <p:cNvSpPr/>
                <p:nvPr/>
              </p:nvSpPr>
              <p:spPr>
                <a:xfrm>
                  <a:off x="6839043" y="3575067"/>
                  <a:ext cx="736625" cy="6059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930" h="19685" extrusionOk="0">
                      <a:moveTo>
                        <a:pt x="23063" y="1"/>
                      </a:moveTo>
                      <a:cubicBezTo>
                        <a:pt x="23027" y="18"/>
                        <a:pt x="22974" y="18"/>
                        <a:pt x="22921" y="36"/>
                      </a:cubicBezTo>
                      <a:cubicBezTo>
                        <a:pt x="22815" y="71"/>
                        <a:pt x="22727" y="107"/>
                        <a:pt x="22638" y="160"/>
                      </a:cubicBezTo>
                      <a:lnTo>
                        <a:pt x="21895" y="602"/>
                      </a:lnTo>
                      <a:lnTo>
                        <a:pt x="18376" y="2618"/>
                      </a:lnTo>
                      <a:lnTo>
                        <a:pt x="2388" y="11850"/>
                      </a:lnTo>
                      <a:lnTo>
                        <a:pt x="1291" y="12487"/>
                      </a:lnTo>
                      <a:cubicBezTo>
                        <a:pt x="930" y="12684"/>
                        <a:pt x="523" y="12789"/>
                        <a:pt x="113" y="12789"/>
                      </a:cubicBezTo>
                      <a:cubicBezTo>
                        <a:pt x="81" y="12789"/>
                        <a:pt x="50" y="12789"/>
                        <a:pt x="18" y="12787"/>
                      </a:cubicBezTo>
                      <a:lnTo>
                        <a:pt x="18" y="14202"/>
                      </a:lnTo>
                      <a:cubicBezTo>
                        <a:pt x="442" y="14202"/>
                        <a:pt x="849" y="14114"/>
                        <a:pt x="1221" y="13902"/>
                      </a:cubicBezTo>
                      <a:lnTo>
                        <a:pt x="1680" y="13636"/>
                      </a:lnTo>
                      <a:lnTo>
                        <a:pt x="1875" y="13530"/>
                      </a:lnTo>
                      <a:cubicBezTo>
                        <a:pt x="2105" y="13406"/>
                        <a:pt x="2264" y="13300"/>
                        <a:pt x="2352" y="13247"/>
                      </a:cubicBezTo>
                      <a:lnTo>
                        <a:pt x="2406" y="13230"/>
                      </a:lnTo>
                      <a:lnTo>
                        <a:pt x="19578" y="3308"/>
                      </a:lnTo>
                      <a:lnTo>
                        <a:pt x="22214" y="1787"/>
                      </a:lnTo>
                      <a:cubicBezTo>
                        <a:pt x="22291" y="1732"/>
                        <a:pt x="22366" y="1706"/>
                        <a:pt x="22433" y="1706"/>
                      </a:cubicBezTo>
                      <a:cubicBezTo>
                        <a:pt x="22582" y="1706"/>
                        <a:pt x="22691" y="1833"/>
                        <a:pt x="22691" y="2052"/>
                      </a:cubicBezTo>
                      <a:lnTo>
                        <a:pt x="22691" y="5006"/>
                      </a:lnTo>
                      <a:cubicBezTo>
                        <a:pt x="22691" y="5023"/>
                        <a:pt x="22691" y="5059"/>
                        <a:pt x="22691" y="5076"/>
                      </a:cubicBezTo>
                      <a:cubicBezTo>
                        <a:pt x="22691" y="5094"/>
                        <a:pt x="22691" y="5112"/>
                        <a:pt x="22691" y="5112"/>
                      </a:cubicBezTo>
                      <a:cubicBezTo>
                        <a:pt x="22691" y="5129"/>
                        <a:pt x="22691" y="5129"/>
                        <a:pt x="22691" y="5147"/>
                      </a:cubicBezTo>
                      <a:cubicBezTo>
                        <a:pt x="22674" y="5183"/>
                        <a:pt x="22674" y="5218"/>
                        <a:pt x="22656" y="5253"/>
                      </a:cubicBezTo>
                      <a:cubicBezTo>
                        <a:pt x="22638" y="5306"/>
                        <a:pt x="22620" y="5342"/>
                        <a:pt x="22603" y="5377"/>
                      </a:cubicBezTo>
                      <a:cubicBezTo>
                        <a:pt x="22585" y="5430"/>
                        <a:pt x="22567" y="5466"/>
                        <a:pt x="22550" y="5501"/>
                      </a:cubicBezTo>
                      <a:cubicBezTo>
                        <a:pt x="22532" y="5554"/>
                        <a:pt x="22497" y="5589"/>
                        <a:pt x="22479" y="5625"/>
                      </a:cubicBezTo>
                      <a:cubicBezTo>
                        <a:pt x="22461" y="5642"/>
                        <a:pt x="22426" y="5678"/>
                        <a:pt x="22408" y="5713"/>
                      </a:cubicBezTo>
                      <a:lnTo>
                        <a:pt x="22355" y="5748"/>
                      </a:lnTo>
                      <a:cubicBezTo>
                        <a:pt x="22337" y="5784"/>
                        <a:pt x="22302" y="5802"/>
                        <a:pt x="22267" y="5837"/>
                      </a:cubicBezTo>
                      <a:lnTo>
                        <a:pt x="22196" y="5890"/>
                      </a:lnTo>
                      <a:lnTo>
                        <a:pt x="2388" y="17333"/>
                      </a:lnTo>
                      <a:lnTo>
                        <a:pt x="1274" y="17969"/>
                      </a:lnTo>
                      <a:cubicBezTo>
                        <a:pt x="912" y="18166"/>
                        <a:pt x="506" y="18272"/>
                        <a:pt x="95" y="18272"/>
                      </a:cubicBezTo>
                      <a:cubicBezTo>
                        <a:pt x="64" y="18272"/>
                        <a:pt x="32" y="18271"/>
                        <a:pt x="0" y="18270"/>
                      </a:cubicBezTo>
                      <a:lnTo>
                        <a:pt x="0" y="19685"/>
                      </a:lnTo>
                      <a:cubicBezTo>
                        <a:pt x="425" y="19685"/>
                        <a:pt x="831" y="19579"/>
                        <a:pt x="1203" y="19384"/>
                      </a:cubicBezTo>
                      <a:lnTo>
                        <a:pt x="1663" y="19119"/>
                      </a:lnTo>
                      <a:lnTo>
                        <a:pt x="1875" y="19013"/>
                      </a:lnTo>
                      <a:lnTo>
                        <a:pt x="2123" y="18871"/>
                      </a:lnTo>
                      <a:lnTo>
                        <a:pt x="2211" y="18801"/>
                      </a:lnTo>
                      <a:lnTo>
                        <a:pt x="2299" y="18765"/>
                      </a:lnTo>
                      <a:lnTo>
                        <a:pt x="2370" y="18712"/>
                      </a:lnTo>
                      <a:lnTo>
                        <a:pt x="2388" y="18712"/>
                      </a:lnTo>
                      <a:lnTo>
                        <a:pt x="22638" y="7022"/>
                      </a:lnTo>
                      <a:cubicBezTo>
                        <a:pt x="23381" y="6527"/>
                        <a:pt x="23858" y="5713"/>
                        <a:pt x="23894" y="4829"/>
                      </a:cubicBezTo>
                      <a:lnTo>
                        <a:pt x="23894" y="885"/>
                      </a:lnTo>
                      <a:cubicBezTo>
                        <a:pt x="23929" y="567"/>
                        <a:pt x="23805" y="266"/>
                        <a:pt x="23558" y="71"/>
                      </a:cubicBezTo>
                      <a:lnTo>
                        <a:pt x="23505" y="54"/>
                      </a:lnTo>
                      <a:lnTo>
                        <a:pt x="23487" y="54"/>
                      </a:lnTo>
                      <a:cubicBezTo>
                        <a:pt x="23469" y="36"/>
                        <a:pt x="23452" y="36"/>
                        <a:pt x="23434" y="36"/>
                      </a:cubicBezTo>
                      <a:cubicBezTo>
                        <a:pt x="23416" y="18"/>
                        <a:pt x="23399" y="18"/>
                        <a:pt x="23381" y="18"/>
                      </a:cubicBezTo>
                      <a:cubicBezTo>
                        <a:pt x="23346" y="1"/>
                        <a:pt x="23328" y="1"/>
                        <a:pt x="2329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 cmpd="sng">
                  <a:solidFill>
                    <a:schemeClr val="accen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368" name="Google Shape;368;p27"/>
            <p:cNvGrpSpPr/>
            <p:nvPr/>
          </p:nvGrpSpPr>
          <p:grpSpPr>
            <a:xfrm>
              <a:off x="6098680" y="3569570"/>
              <a:ext cx="463320" cy="1431064"/>
              <a:chOff x="6245618" y="3812123"/>
              <a:chExt cx="409438" cy="1264637"/>
            </a:xfrm>
          </p:grpSpPr>
          <p:sp>
            <p:nvSpPr>
              <p:cNvPr id="369" name="Google Shape;369;p27"/>
              <p:cNvSpPr/>
              <p:nvPr/>
            </p:nvSpPr>
            <p:spPr>
              <a:xfrm>
                <a:off x="6392081" y="4598493"/>
                <a:ext cx="18531" cy="128979"/>
              </a:xfrm>
              <a:custGeom>
                <a:avLst/>
                <a:gdLst/>
                <a:ahLst/>
                <a:cxnLst/>
                <a:rect l="l" t="t" r="r" b="b"/>
                <a:pathLst>
                  <a:path w="602" h="4190" extrusionOk="0">
                    <a:moveTo>
                      <a:pt x="189" y="0"/>
                    </a:moveTo>
                    <a:cubicBezTo>
                      <a:pt x="81" y="0"/>
                      <a:pt x="0" y="116"/>
                      <a:pt x="0" y="304"/>
                    </a:cubicBezTo>
                    <a:lnTo>
                      <a:pt x="0" y="3540"/>
                    </a:lnTo>
                    <a:cubicBezTo>
                      <a:pt x="0" y="3788"/>
                      <a:pt x="106" y="4018"/>
                      <a:pt x="301" y="4159"/>
                    </a:cubicBezTo>
                    <a:cubicBezTo>
                      <a:pt x="338" y="4180"/>
                      <a:pt x="375" y="4190"/>
                      <a:pt x="408" y="4190"/>
                    </a:cubicBezTo>
                    <a:cubicBezTo>
                      <a:pt x="519" y="4190"/>
                      <a:pt x="602" y="4083"/>
                      <a:pt x="602" y="3894"/>
                    </a:cubicBezTo>
                    <a:lnTo>
                      <a:pt x="602" y="640"/>
                    </a:lnTo>
                    <a:cubicBezTo>
                      <a:pt x="602" y="410"/>
                      <a:pt x="478" y="180"/>
                      <a:pt x="301" y="38"/>
                    </a:cubicBezTo>
                    <a:cubicBezTo>
                      <a:pt x="262" y="12"/>
                      <a:pt x="224" y="0"/>
                      <a:pt x="189" y="0"/>
                    </a:cubicBezTo>
                    <a:close/>
                  </a:path>
                </a:pathLst>
              </a:custGeom>
              <a:solidFill>
                <a:srgbClr val="F4D9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0" name="Google Shape;370;p27"/>
              <p:cNvSpPr/>
              <p:nvPr/>
            </p:nvSpPr>
            <p:spPr>
              <a:xfrm>
                <a:off x="6265227" y="3981735"/>
                <a:ext cx="153020" cy="242843"/>
              </a:xfrm>
              <a:custGeom>
                <a:avLst/>
                <a:gdLst/>
                <a:ahLst/>
                <a:cxnLst/>
                <a:rect l="l" t="t" r="r" b="b"/>
                <a:pathLst>
                  <a:path w="4971" h="7889" extrusionOk="0">
                    <a:moveTo>
                      <a:pt x="4669" y="1"/>
                    </a:moveTo>
                    <a:cubicBezTo>
                      <a:pt x="3962" y="248"/>
                      <a:pt x="3060" y="408"/>
                      <a:pt x="1999" y="2459"/>
                    </a:cubicBezTo>
                    <a:cubicBezTo>
                      <a:pt x="1238" y="4016"/>
                      <a:pt x="566" y="5625"/>
                      <a:pt x="0" y="7270"/>
                    </a:cubicBezTo>
                    <a:cubicBezTo>
                      <a:pt x="0" y="7270"/>
                      <a:pt x="920" y="7889"/>
                      <a:pt x="973" y="7889"/>
                    </a:cubicBezTo>
                    <a:cubicBezTo>
                      <a:pt x="1008" y="7889"/>
                      <a:pt x="1521" y="7659"/>
                      <a:pt x="2370" y="6881"/>
                    </a:cubicBezTo>
                    <a:cubicBezTo>
                      <a:pt x="3219" y="6085"/>
                      <a:pt x="4970" y="3149"/>
                      <a:pt x="4970" y="3149"/>
                    </a:cubicBezTo>
                    <a:lnTo>
                      <a:pt x="4669" y="1"/>
                    </a:ln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1" name="Google Shape;371;p27"/>
              <p:cNvSpPr/>
              <p:nvPr/>
            </p:nvSpPr>
            <p:spPr>
              <a:xfrm>
                <a:off x="6337196" y="4869687"/>
                <a:ext cx="66890" cy="144832"/>
              </a:xfrm>
              <a:custGeom>
                <a:avLst/>
                <a:gdLst/>
                <a:ahLst/>
                <a:cxnLst/>
                <a:rect l="l" t="t" r="r" b="b"/>
                <a:pathLst>
                  <a:path w="2173" h="4705" extrusionOk="0">
                    <a:moveTo>
                      <a:pt x="84" y="0"/>
                    </a:moveTo>
                    <a:cubicBezTo>
                      <a:pt x="0" y="0"/>
                      <a:pt x="421" y="4705"/>
                      <a:pt x="421" y="4705"/>
                    </a:cubicBezTo>
                    <a:lnTo>
                      <a:pt x="1836" y="4192"/>
                    </a:lnTo>
                    <a:cubicBezTo>
                      <a:pt x="1836" y="4192"/>
                      <a:pt x="2155" y="496"/>
                      <a:pt x="2172" y="425"/>
                    </a:cubicBezTo>
                    <a:cubicBezTo>
                      <a:pt x="2172" y="425"/>
                      <a:pt x="156" y="18"/>
                      <a:pt x="85" y="0"/>
                    </a:cubicBezTo>
                    <a:cubicBezTo>
                      <a:pt x="85" y="0"/>
                      <a:pt x="85" y="0"/>
                      <a:pt x="84" y="0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2" name="Google Shape;372;p27"/>
              <p:cNvSpPr/>
              <p:nvPr/>
            </p:nvSpPr>
            <p:spPr>
              <a:xfrm>
                <a:off x="6532542" y="4869687"/>
                <a:ext cx="64274" cy="149203"/>
              </a:xfrm>
              <a:custGeom>
                <a:avLst/>
                <a:gdLst/>
                <a:ahLst/>
                <a:cxnLst/>
                <a:rect l="l" t="t" r="r" b="b"/>
                <a:pathLst>
                  <a:path w="2088" h="4847" extrusionOk="0">
                    <a:moveTo>
                      <a:pt x="2087" y="0"/>
                    </a:moveTo>
                    <a:cubicBezTo>
                      <a:pt x="1999" y="18"/>
                      <a:pt x="0" y="425"/>
                      <a:pt x="0" y="425"/>
                    </a:cubicBezTo>
                    <a:cubicBezTo>
                      <a:pt x="18" y="496"/>
                      <a:pt x="318" y="4192"/>
                      <a:pt x="318" y="4192"/>
                    </a:cubicBezTo>
                    <a:lnTo>
                      <a:pt x="1663" y="4846"/>
                    </a:lnTo>
                    <a:lnTo>
                      <a:pt x="2087" y="0"/>
                    </a:ln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3" name="Google Shape;373;p27"/>
              <p:cNvSpPr/>
              <p:nvPr/>
            </p:nvSpPr>
            <p:spPr>
              <a:xfrm>
                <a:off x="6537436" y="4959510"/>
                <a:ext cx="55008" cy="46851"/>
              </a:xfrm>
              <a:custGeom>
                <a:avLst/>
                <a:gdLst/>
                <a:ahLst/>
                <a:cxnLst/>
                <a:rect l="l" t="t" r="r" b="b"/>
                <a:pathLst>
                  <a:path w="1787" h="1522" extrusionOk="0">
                    <a:moveTo>
                      <a:pt x="0" y="1"/>
                    </a:moveTo>
                    <a:lnTo>
                      <a:pt x="71" y="584"/>
                    </a:lnTo>
                    <a:lnTo>
                      <a:pt x="106" y="920"/>
                    </a:lnTo>
                    <a:lnTo>
                      <a:pt x="867" y="1521"/>
                    </a:lnTo>
                    <a:lnTo>
                      <a:pt x="1751" y="1415"/>
                    </a:lnTo>
                    <a:lnTo>
                      <a:pt x="1787" y="443"/>
                    </a:lnTo>
                    <a:lnTo>
                      <a:pt x="1787" y="443"/>
                    </a:lnTo>
                    <a:cubicBezTo>
                      <a:pt x="1627" y="478"/>
                      <a:pt x="1451" y="478"/>
                      <a:pt x="1291" y="478"/>
                    </a:cubicBezTo>
                    <a:cubicBezTo>
                      <a:pt x="973" y="46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4" name="Google Shape;374;p27"/>
              <p:cNvSpPr/>
              <p:nvPr/>
            </p:nvSpPr>
            <p:spPr>
              <a:xfrm>
                <a:off x="6332179" y="3971730"/>
                <a:ext cx="259712" cy="356831"/>
              </a:xfrm>
              <a:custGeom>
                <a:avLst/>
                <a:gdLst/>
                <a:ahLst/>
                <a:cxnLst/>
                <a:rect l="l" t="t" r="r" b="b"/>
                <a:pathLst>
                  <a:path w="8437" h="11592" extrusionOk="0">
                    <a:moveTo>
                      <a:pt x="4189" y="0"/>
                    </a:moveTo>
                    <a:cubicBezTo>
                      <a:pt x="3626" y="0"/>
                      <a:pt x="3076" y="79"/>
                      <a:pt x="2512" y="273"/>
                    </a:cubicBezTo>
                    <a:cubicBezTo>
                      <a:pt x="2371" y="414"/>
                      <a:pt x="2247" y="591"/>
                      <a:pt x="2123" y="750"/>
                    </a:cubicBezTo>
                    <a:lnTo>
                      <a:pt x="2070" y="839"/>
                    </a:lnTo>
                    <a:cubicBezTo>
                      <a:pt x="1769" y="1263"/>
                      <a:pt x="1539" y="1723"/>
                      <a:pt x="1345" y="2201"/>
                    </a:cubicBezTo>
                    <a:cubicBezTo>
                      <a:pt x="1327" y="2218"/>
                      <a:pt x="1327" y="2254"/>
                      <a:pt x="1310" y="2289"/>
                    </a:cubicBezTo>
                    <a:cubicBezTo>
                      <a:pt x="1256" y="2395"/>
                      <a:pt x="1221" y="2519"/>
                      <a:pt x="1168" y="2607"/>
                    </a:cubicBezTo>
                    <a:cubicBezTo>
                      <a:pt x="1097" y="2820"/>
                      <a:pt x="1027" y="3049"/>
                      <a:pt x="920" y="3244"/>
                    </a:cubicBezTo>
                    <a:cubicBezTo>
                      <a:pt x="920" y="3279"/>
                      <a:pt x="903" y="3315"/>
                      <a:pt x="885" y="3350"/>
                    </a:cubicBezTo>
                    <a:cubicBezTo>
                      <a:pt x="761" y="3598"/>
                      <a:pt x="602" y="3828"/>
                      <a:pt x="390" y="4005"/>
                    </a:cubicBezTo>
                    <a:cubicBezTo>
                      <a:pt x="337" y="4040"/>
                      <a:pt x="301" y="4093"/>
                      <a:pt x="284" y="4146"/>
                    </a:cubicBezTo>
                    <a:cubicBezTo>
                      <a:pt x="284" y="4181"/>
                      <a:pt x="301" y="4234"/>
                      <a:pt x="319" y="4270"/>
                    </a:cubicBezTo>
                    <a:cubicBezTo>
                      <a:pt x="354" y="4341"/>
                      <a:pt x="390" y="4394"/>
                      <a:pt x="425" y="4464"/>
                    </a:cubicBezTo>
                    <a:cubicBezTo>
                      <a:pt x="514" y="4588"/>
                      <a:pt x="602" y="4694"/>
                      <a:pt x="708" y="4800"/>
                    </a:cubicBezTo>
                    <a:cubicBezTo>
                      <a:pt x="814" y="4889"/>
                      <a:pt x="920" y="4977"/>
                      <a:pt x="1044" y="5066"/>
                    </a:cubicBezTo>
                    <a:cubicBezTo>
                      <a:pt x="1044" y="5101"/>
                      <a:pt x="1027" y="5136"/>
                      <a:pt x="1027" y="5172"/>
                    </a:cubicBezTo>
                    <a:cubicBezTo>
                      <a:pt x="938" y="5543"/>
                      <a:pt x="867" y="5915"/>
                      <a:pt x="797" y="6304"/>
                    </a:cubicBezTo>
                    <a:lnTo>
                      <a:pt x="797" y="6357"/>
                    </a:lnTo>
                    <a:cubicBezTo>
                      <a:pt x="797" y="6374"/>
                      <a:pt x="797" y="6392"/>
                      <a:pt x="779" y="6427"/>
                    </a:cubicBezTo>
                    <a:cubicBezTo>
                      <a:pt x="761" y="6498"/>
                      <a:pt x="744" y="6587"/>
                      <a:pt x="726" y="6675"/>
                    </a:cubicBezTo>
                    <a:cubicBezTo>
                      <a:pt x="708" y="6746"/>
                      <a:pt x="691" y="6834"/>
                      <a:pt x="691" y="6905"/>
                    </a:cubicBezTo>
                    <a:cubicBezTo>
                      <a:pt x="655" y="7100"/>
                      <a:pt x="620" y="7276"/>
                      <a:pt x="584" y="7471"/>
                    </a:cubicBezTo>
                    <a:cubicBezTo>
                      <a:pt x="584" y="7506"/>
                      <a:pt x="567" y="7542"/>
                      <a:pt x="549" y="7595"/>
                    </a:cubicBezTo>
                    <a:cubicBezTo>
                      <a:pt x="514" y="7789"/>
                      <a:pt x="478" y="8001"/>
                      <a:pt x="443" y="8214"/>
                    </a:cubicBezTo>
                    <a:cubicBezTo>
                      <a:pt x="425" y="8320"/>
                      <a:pt x="408" y="8426"/>
                      <a:pt x="390" y="8532"/>
                    </a:cubicBezTo>
                    <a:cubicBezTo>
                      <a:pt x="337" y="8815"/>
                      <a:pt x="284" y="9116"/>
                      <a:pt x="231" y="9416"/>
                    </a:cubicBezTo>
                    <a:cubicBezTo>
                      <a:pt x="231" y="9452"/>
                      <a:pt x="213" y="9505"/>
                      <a:pt x="195" y="9540"/>
                    </a:cubicBezTo>
                    <a:cubicBezTo>
                      <a:pt x="195" y="9611"/>
                      <a:pt x="178" y="9664"/>
                      <a:pt x="178" y="9717"/>
                    </a:cubicBezTo>
                    <a:cubicBezTo>
                      <a:pt x="107" y="10035"/>
                      <a:pt x="54" y="10336"/>
                      <a:pt x="1" y="10637"/>
                    </a:cubicBezTo>
                    <a:lnTo>
                      <a:pt x="1310" y="10796"/>
                    </a:lnTo>
                    <a:lnTo>
                      <a:pt x="1398" y="10796"/>
                    </a:lnTo>
                    <a:lnTo>
                      <a:pt x="2548" y="10937"/>
                    </a:lnTo>
                    <a:lnTo>
                      <a:pt x="2636" y="10955"/>
                    </a:lnTo>
                    <a:lnTo>
                      <a:pt x="3874" y="11114"/>
                    </a:lnTo>
                    <a:lnTo>
                      <a:pt x="4015" y="11132"/>
                    </a:lnTo>
                    <a:lnTo>
                      <a:pt x="5961" y="11362"/>
                    </a:lnTo>
                    <a:lnTo>
                      <a:pt x="6102" y="11379"/>
                    </a:lnTo>
                    <a:lnTo>
                      <a:pt x="7871" y="11592"/>
                    </a:lnTo>
                    <a:cubicBezTo>
                      <a:pt x="7889" y="11326"/>
                      <a:pt x="7906" y="11043"/>
                      <a:pt x="7942" y="10778"/>
                    </a:cubicBezTo>
                    <a:cubicBezTo>
                      <a:pt x="7942" y="10672"/>
                      <a:pt x="7959" y="10548"/>
                      <a:pt x="7977" y="10442"/>
                    </a:cubicBezTo>
                    <a:cubicBezTo>
                      <a:pt x="7977" y="10301"/>
                      <a:pt x="7995" y="10159"/>
                      <a:pt x="8012" y="10000"/>
                    </a:cubicBezTo>
                    <a:cubicBezTo>
                      <a:pt x="8012" y="9965"/>
                      <a:pt x="8012" y="9912"/>
                      <a:pt x="8030" y="9876"/>
                    </a:cubicBezTo>
                    <a:cubicBezTo>
                      <a:pt x="8048" y="9752"/>
                      <a:pt x="8048" y="9629"/>
                      <a:pt x="8065" y="9505"/>
                    </a:cubicBezTo>
                    <a:cubicBezTo>
                      <a:pt x="8083" y="9381"/>
                      <a:pt x="8083" y="9293"/>
                      <a:pt x="8101" y="9186"/>
                    </a:cubicBezTo>
                    <a:lnTo>
                      <a:pt x="8207" y="8231"/>
                    </a:lnTo>
                    <a:cubicBezTo>
                      <a:pt x="8225" y="8090"/>
                      <a:pt x="8225" y="7931"/>
                      <a:pt x="8242" y="7789"/>
                    </a:cubicBezTo>
                    <a:cubicBezTo>
                      <a:pt x="8242" y="7754"/>
                      <a:pt x="8242" y="7701"/>
                      <a:pt x="8260" y="7648"/>
                    </a:cubicBezTo>
                    <a:lnTo>
                      <a:pt x="8295" y="7329"/>
                    </a:lnTo>
                    <a:cubicBezTo>
                      <a:pt x="8331" y="6905"/>
                      <a:pt x="8366" y="6498"/>
                      <a:pt x="8384" y="6109"/>
                    </a:cubicBezTo>
                    <a:lnTo>
                      <a:pt x="8384" y="6091"/>
                    </a:lnTo>
                    <a:lnTo>
                      <a:pt x="8384" y="5950"/>
                    </a:lnTo>
                    <a:lnTo>
                      <a:pt x="8402" y="5773"/>
                    </a:lnTo>
                    <a:cubicBezTo>
                      <a:pt x="8437" y="5278"/>
                      <a:pt x="8437" y="4783"/>
                      <a:pt x="8437" y="4323"/>
                    </a:cubicBezTo>
                    <a:lnTo>
                      <a:pt x="8437" y="3987"/>
                    </a:lnTo>
                    <a:cubicBezTo>
                      <a:pt x="8437" y="3633"/>
                      <a:pt x="8419" y="3297"/>
                      <a:pt x="8384" y="2943"/>
                    </a:cubicBezTo>
                    <a:cubicBezTo>
                      <a:pt x="8366" y="2837"/>
                      <a:pt x="8348" y="2731"/>
                      <a:pt x="8331" y="2625"/>
                    </a:cubicBezTo>
                    <a:cubicBezTo>
                      <a:pt x="8295" y="2342"/>
                      <a:pt x="8225" y="2077"/>
                      <a:pt x="8154" y="1811"/>
                    </a:cubicBezTo>
                    <a:cubicBezTo>
                      <a:pt x="7570" y="945"/>
                      <a:pt x="6898" y="379"/>
                      <a:pt x="5784" y="167"/>
                    </a:cubicBezTo>
                    <a:cubicBezTo>
                      <a:pt x="5227" y="65"/>
                      <a:pt x="4703" y="0"/>
                      <a:pt x="41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5" name="Google Shape;375;p27"/>
              <p:cNvSpPr/>
              <p:nvPr/>
            </p:nvSpPr>
            <p:spPr>
              <a:xfrm>
                <a:off x="6443796" y="3906625"/>
                <a:ext cx="39217" cy="70800"/>
              </a:xfrm>
              <a:custGeom>
                <a:avLst/>
                <a:gdLst/>
                <a:ahLst/>
                <a:cxnLst/>
                <a:rect l="l" t="t" r="r" b="b"/>
                <a:pathLst>
                  <a:path w="1274" h="2300" extrusionOk="0">
                    <a:moveTo>
                      <a:pt x="1168" y="0"/>
                    </a:moveTo>
                    <a:lnTo>
                      <a:pt x="213" y="478"/>
                    </a:lnTo>
                    <a:lnTo>
                      <a:pt x="0" y="2299"/>
                    </a:lnTo>
                    <a:lnTo>
                      <a:pt x="1274" y="2282"/>
                    </a:lnTo>
                    <a:lnTo>
                      <a:pt x="1168" y="0"/>
                    </a:ln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6" name="Google Shape;376;p27"/>
              <p:cNvSpPr/>
              <p:nvPr/>
            </p:nvSpPr>
            <p:spPr>
              <a:xfrm>
                <a:off x="6431267" y="3971792"/>
                <a:ext cx="68614" cy="95457"/>
              </a:xfrm>
              <a:custGeom>
                <a:avLst/>
                <a:gdLst/>
                <a:ahLst/>
                <a:cxnLst/>
                <a:rect l="l" t="t" r="r" b="b"/>
                <a:pathLst>
                  <a:path w="2229" h="3101" extrusionOk="0">
                    <a:moveTo>
                      <a:pt x="1066" y="1"/>
                    </a:moveTo>
                    <a:cubicBezTo>
                      <a:pt x="732" y="1"/>
                      <a:pt x="400" y="27"/>
                      <a:pt x="71" y="76"/>
                    </a:cubicBezTo>
                    <a:cubicBezTo>
                      <a:pt x="1" y="925"/>
                      <a:pt x="107" y="3101"/>
                      <a:pt x="107" y="3101"/>
                    </a:cubicBezTo>
                    <a:cubicBezTo>
                      <a:pt x="107" y="3101"/>
                      <a:pt x="2034" y="625"/>
                      <a:pt x="2229" y="112"/>
                    </a:cubicBezTo>
                    <a:cubicBezTo>
                      <a:pt x="1840" y="36"/>
                      <a:pt x="1452" y="1"/>
                      <a:pt x="1066" y="1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7" name="Google Shape;377;p27"/>
              <p:cNvSpPr/>
              <p:nvPr/>
            </p:nvSpPr>
            <p:spPr>
              <a:xfrm>
                <a:off x="6266427" y="4980196"/>
                <a:ext cx="142554" cy="44296"/>
              </a:xfrm>
              <a:custGeom>
                <a:avLst/>
                <a:gdLst/>
                <a:ahLst/>
                <a:cxnLst/>
                <a:rect l="l" t="t" r="r" b="b"/>
                <a:pathLst>
                  <a:path w="4631" h="1439" extrusionOk="0">
                    <a:moveTo>
                      <a:pt x="4454" y="1"/>
                    </a:moveTo>
                    <a:lnTo>
                      <a:pt x="2526" y="89"/>
                    </a:lnTo>
                    <a:cubicBezTo>
                      <a:pt x="2314" y="177"/>
                      <a:pt x="103" y="938"/>
                      <a:pt x="32" y="1256"/>
                    </a:cubicBezTo>
                    <a:cubicBezTo>
                      <a:pt x="0" y="1400"/>
                      <a:pt x="928" y="1439"/>
                      <a:pt x="1959" y="1439"/>
                    </a:cubicBezTo>
                    <a:cubicBezTo>
                      <a:pt x="3218" y="1439"/>
                      <a:pt x="4630" y="1380"/>
                      <a:pt x="4630" y="1380"/>
                    </a:cubicBezTo>
                    <a:lnTo>
                      <a:pt x="4454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8" name="Google Shape;378;p27"/>
              <p:cNvSpPr/>
              <p:nvPr/>
            </p:nvSpPr>
            <p:spPr>
              <a:xfrm>
                <a:off x="6340890" y="4949167"/>
                <a:ext cx="62642" cy="33768"/>
              </a:xfrm>
              <a:custGeom>
                <a:avLst/>
                <a:gdLst/>
                <a:ahLst/>
                <a:cxnLst/>
                <a:rect l="l" t="t" r="r" b="b"/>
                <a:pathLst>
                  <a:path w="2035" h="1097" extrusionOk="0">
                    <a:moveTo>
                      <a:pt x="1911" y="0"/>
                    </a:moveTo>
                    <a:lnTo>
                      <a:pt x="1" y="443"/>
                    </a:lnTo>
                    <a:lnTo>
                      <a:pt x="107" y="1097"/>
                    </a:lnTo>
                    <a:lnTo>
                      <a:pt x="2035" y="1009"/>
                    </a:lnTo>
                    <a:lnTo>
                      <a:pt x="1911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9" name="Google Shape;379;p27"/>
              <p:cNvSpPr/>
              <p:nvPr/>
            </p:nvSpPr>
            <p:spPr>
              <a:xfrm>
                <a:off x="6421479" y="3865254"/>
                <a:ext cx="88223" cy="91486"/>
              </a:xfrm>
              <a:custGeom>
                <a:avLst/>
                <a:gdLst/>
                <a:ahLst/>
                <a:cxnLst/>
                <a:rect l="l" t="t" r="r" b="b"/>
                <a:pathLst>
                  <a:path w="2866" h="2972" extrusionOk="0">
                    <a:moveTo>
                      <a:pt x="1397" y="0"/>
                    </a:moveTo>
                    <a:cubicBezTo>
                      <a:pt x="602" y="35"/>
                      <a:pt x="0" y="708"/>
                      <a:pt x="36" y="1503"/>
                    </a:cubicBezTo>
                    <a:cubicBezTo>
                      <a:pt x="53" y="1769"/>
                      <a:pt x="53" y="1999"/>
                      <a:pt x="71" y="2193"/>
                    </a:cubicBezTo>
                    <a:cubicBezTo>
                      <a:pt x="71" y="2335"/>
                      <a:pt x="106" y="2476"/>
                      <a:pt x="159" y="2600"/>
                    </a:cubicBezTo>
                    <a:cubicBezTo>
                      <a:pt x="301" y="2918"/>
                      <a:pt x="1026" y="2971"/>
                      <a:pt x="1875" y="2971"/>
                    </a:cubicBezTo>
                    <a:cubicBezTo>
                      <a:pt x="2653" y="2954"/>
                      <a:pt x="2865" y="2565"/>
                      <a:pt x="2848" y="1468"/>
                    </a:cubicBezTo>
                    <a:cubicBezTo>
                      <a:pt x="2848" y="672"/>
                      <a:pt x="2211" y="18"/>
                      <a:pt x="1397" y="0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0" name="Google Shape;380;p27"/>
              <p:cNvSpPr/>
              <p:nvPr/>
            </p:nvSpPr>
            <p:spPr>
              <a:xfrm>
                <a:off x="6499327" y="3905425"/>
                <a:ext cx="23579" cy="27827"/>
              </a:xfrm>
              <a:custGeom>
                <a:avLst/>
                <a:gdLst/>
                <a:ahLst/>
                <a:cxnLst/>
                <a:rect l="l" t="t" r="r" b="b"/>
                <a:pathLst>
                  <a:path w="766" h="904" extrusionOk="0">
                    <a:moveTo>
                      <a:pt x="366" y="0"/>
                    </a:moveTo>
                    <a:cubicBezTo>
                      <a:pt x="217" y="0"/>
                      <a:pt x="65" y="163"/>
                      <a:pt x="53" y="163"/>
                    </a:cubicBezTo>
                    <a:lnTo>
                      <a:pt x="0" y="870"/>
                    </a:lnTo>
                    <a:cubicBezTo>
                      <a:pt x="59" y="893"/>
                      <a:pt x="117" y="904"/>
                      <a:pt x="173" y="904"/>
                    </a:cubicBezTo>
                    <a:cubicBezTo>
                      <a:pt x="506" y="904"/>
                      <a:pt x="766" y="532"/>
                      <a:pt x="584" y="198"/>
                    </a:cubicBezTo>
                    <a:cubicBezTo>
                      <a:pt x="528" y="49"/>
                      <a:pt x="447" y="0"/>
                      <a:pt x="366" y="0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1" name="Google Shape;381;p27"/>
              <p:cNvSpPr/>
              <p:nvPr/>
            </p:nvSpPr>
            <p:spPr>
              <a:xfrm>
                <a:off x="6404517" y="3902839"/>
                <a:ext cx="23518" cy="27920"/>
              </a:xfrm>
              <a:custGeom>
                <a:avLst/>
                <a:gdLst/>
                <a:ahLst/>
                <a:cxnLst/>
                <a:rect l="l" t="t" r="r" b="b"/>
                <a:pathLst>
                  <a:path w="764" h="907" extrusionOk="0">
                    <a:moveTo>
                      <a:pt x="409" y="0"/>
                    </a:moveTo>
                    <a:cubicBezTo>
                      <a:pt x="323" y="0"/>
                      <a:pt x="237" y="51"/>
                      <a:pt x="180" y="212"/>
                    </a:cubicBezTo>
                    <a:cubicBezTo>
                      <a:pt x="1" y="540"/>
                      <a:pt x="250" y="906"/>
                      <a:pt x="577" y="906"/>
                    </a:cubicBezTo>
                    <a:cubicBezTo>
                      <a:pt x="637" y="906"/>
                      <a:pt x="700" y="894"/>
                      <a:pt x="763" y="866"/>
                    </a:cubicBezTo>
                    <a:lnTo>
                      <a:pt x="710" y="159"/>
                    </a:lnTo>
                    <a:cubicBezTo>
                      <a:pt x="710" y="159"/>
                      <a:pt x="559" y="0"/>
                      <a:pt x="409" y="0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2" name="Google Shape;382;p27"/>
              <p:cNvSpPr/>
              <p:nvPr/>
            </p:nvSpPr>
            <p:spPr>
              <a:xfrm>
                <a:off x="6392081" y="3812123"/>
                <a:ext cx="157360" cy="92902"/>
              </a:xfrm>
              <a:custGeom>
                <a:avLst/>
                <a:gdLst/>
                <a:ahLst/>
                <a:cxnLst/>
                <a:rect l="l" t="t" r="r" b="b"/>
                <a:pathLst>
                  <a:path w="5112" h="3018" extrusionOk="0">
                    <a:moveTo>
                      <a:pt x="3270" y="0"/>
                    </a:moveTo>
                    <a:cubicBezTo>
                      <a:pt x="3026" y="0"/>
                      <a:pt x="2781" y="133"/>
                      <a:pt x="2671" y="417"/>
                    </a:cubicBezTo>
                    <a:cubicBezTo>
                      <a:pt x="2566" y="195"/>
                      <a:pt x="2335" y="69"/>
                      <a:pt x="2100" y="69"/>
                    </a:cubicBezTo>
                    <a:cubicBezTo>
                      <a:pt x="2018" y="69"/>
                      <a:pt x="1935" y="85"/>
                      <a:pt x="1857" y="117"/>
                    </a:cubicBezTo>
                    <a:cubicBezTo>
                      <a:pt x="1574" y="276"/>
                      <a:pt x="1397" y="577"/>
                      <a:pt x="1415" y="913"/>
                    </a:cubicBezTo>
                    <a:cubicBezTo>
                      <a:pt x="1275" y="745"/>
                      <a:pt x="1108" y="676"/>
                      <a:pt x="946" y="676"/>
                    </a:cubicBezTo>
                    <a:cubicBezTo>
                      <a:pt x="492" y="676"/>
                      <a:pt x="82" y="1222"/>
                      <a:pt x="460" y="1691"/>
                    </a:cubicBezTo>
                    <a:cubicBezTo>
                      <a:pt x="425" y="1680"/>
                      <a:pt x="391" y="1675"/>
                      <a:pt x="358" y="1675"/>
                    </a:cubicBezTo>
                    <a:cubicBezTo>
                      <a:pt x="224" y="1675"/>
                      <a:pt x="110" y="1758"/>
                      <a:pt x="53" y="1885"/>
                    </a:cubicBezTo>
                    <a:cubicBezTo>
                      <a:pt x="0" y="2044"/>
                      <a:pt x="36" y="2221"/>
                      <a:pt x="159" y="2345"/>
                    </a:cubicBezTo>
                    <a:cubicBezTo>
                      <a:pt x="258" y="2444"/>
                      <a:pt x="379" y="2497"/>
                      <a:pt x="513" y="2497"/>
                    </a:cubicBezTo>
                    <a:cubicBezTo>
                      <a:pt x="548" y="2497"/>
                      <a:pt x="583" y="2494"/>
                      <a:pt x="619" y="2487"/>
                    </a:cubicBezTo>
                    <a:cubicBezTo>
                      <a:pt x="778" y="2469"/>
                      <a:pt x="920" y="2398"/>
                      <a:pt x="1061" y="2292"/>
                    </a:cubicBezTo>
                    <a:lnTo>
                      <a:pt x="1061" y="2292"/>
                    </a:lnTo>
                    <a:cubicBezTo>
                      <a:pt x="1040" y="2505"/>
                      <a:pt x="1211" y="2635"/>
                      <a:pt x="1381" y="2635"/>
                    </a:cubicBezTo>
                    <a:cubicBezTo>
                      <a:pt x="1494" y="2635"/>
                      <a:pt x="1606" y="2578"/>
                      <a:pt x="1663" y="2451"/>
                    </a:cubicBezTo>
                    <a:cubicBezTo>
                      <a:pt x="1679" y="2617"/>
                      <a:pt x="1820" y="2736"/>
                      <a:pt x="1983" y="2736"/>
                    </a:cubicBezTo>
                    <a:cubicBezTo>
                      <a:pt x="1994" y="2736"/>
                      <a:pt x="2005" y="2735"/>
                      <a:pt x="2016" y="2734"/>
                    </a:cubicBezTo>
                    <a:cubicBezTo>
                      <a:pt x="2193" y="2717"/>
                      <a:pt x="2335" y="2610"/>
                      <a:pt x="2405" y="2451"/>
                    </a:cubicBezTo>
                    <a:cubicBezTo>
                      <a:pt x="2441" y="2663"/>
                      <a:pt x="2618" y="2823"/>
                      <a:pt x="2812" y="2858"/>
                    </a:cubicBezTo>
                    <a:cubicBezTo>
                      <a:pt x="2826" y="2859"/>
                      <a:pt x="2839" y="2860"/>
                      <a:pt x="2853" y="2860"/>
                    </a:cubicBezTo>
                    <a:cubicBezTo>
                      <a:pt x="3051" y="2860"/>
                      <a:pt x="3242" y="2740"/>
                      <a:pt x="3325" y="2557"/>
                    </a:cubicBezTo>
                    <a:lnTo>
                      <a:pt x="3325" y="2557"/>
                    </a:lnTo>
                    <a:cubicBezTo>
                      <a:pt x="3290" y="2681"/>
                      <a:pt x="3343" y="2840"/>
                      <a:pt x="3467" y="2911"/>
                    </a:cubicBezTo>
                    <a:cubicBezTo>
                      <a:pt x="3573" y="2987"/>
                      <a:pt x="3699" y="3017"/>
                      <a:pt x="3829" y="3017"/>
                    </a:cubicBezTo>
                    <a:cubicBezTo>
                      <a:pt x="4002" y="3017"/>
                      <a:pt x="4182" y="2964"/>
                      <a:pt x="4333" y="2893"/>
                    </a:cubicBezTo>
                    <a:cubicBezTo>
                      <a:pt x="4422" y="2858"/>
                      <a:pt x="4475" y="2805"/>
                      <a:pt x="4528" y="2734"/>
                    </a:cubicBezTo>
                    <a:cubicBezTo>
                      <a:pt x="4563" y="2646"/>
                      <a:pt x="4510" y="2557"/>
                      <a:pt x="4439" y="2522"/>
                    </a:cubicBezTo>
                    <a:cubicBezTo>
                      <a:pt x="4616" y="2487"/>
                      <a:pt x="4793" y="2416"/>
                      <a:pt x="4935" y="2310"/>
                    </a:cubicBezTo>
                    <a:cubicBezTo>
                      <a:pt x="5076" y="2186"/>
                      <a:pt x="5111" y="1974"/>
                      <a:pt x="5005" y="1815"/>
                    </a:cubicBezTo>
                    <a:cubicBezTo>
                      <a:pt x="4917" y="1726"/>
                      <a:pt x="4793" y="1673"/>
                      <a:pt x="4669" y="1655"/>
                    </a:cubicBezTo>
                    <a:lnTo>
                      <a:pt x="4669" y="1655"/>
                    </a:lnTo>
                    <a:cubicBezTo>
                      <a:pt x="4681" y="1657"/>
                      <a:pt x="4692" y="1657"/>
                      <a:pt x="4704" y="1657"/>
                    </a:cubicBezTo>
                    <a:cubicBezTo>
                      <a:pt x="4848" y="1657"/>
                      <a:pt x="4971" y="1555"/>
                      <a:pt x="4988" y="1408"/>
                    </a:cubicBezTo>
                    <a:cubicBezTo>
                      <a:pt x="5005" y="1266"/>
                      <a:pt x="4970" y="1107"/>
                      <a:pt x="4881" y="983"/>
                    </a:cubicBezTo>
                    <a:cubicBezTo>
                      <a:pt x="4775" y="824"/>
                      <a:pt x="4616" y="700"/>
                      <a:pt x="4439" y="630"/>
                    </a:cubicBezTo>
                    <a:cubicBezTo>
                      <a:pt x="4366" y="600"/>
                      <a:pt x="4286" y="586"/>
                      <a:pt x="4206" y="586"/>
                    </a:cubicBezTo>
                    <a:cubicBezTo>
                      <a:pt x="4104" y="586"/>
                      <a:pt x="4002" y="609"/>
                      <a:pt x="3914" y="653"/>
                    </a:cubicBezTo>
                    <a:lnTo>
                      <a:pt x="3914" y="653"/>
                    </a:lnTo>
                    <a:cubicBezTo>
                      <a:pt x="3926" y="635"/>
                      <a:pt x="3926" y="601"/>
                      <a:pt x="3926" y="577"/>
                    </a:cubicBezTo>
                    <a:cubicBezTo>
                      <a:pt x="3877" y="204"/>
                      <a:pt x="3574" y="0"/>
                      <a:pt x="327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3" name="Google Shape;383;p27"/>
              <p:cNvSpPr/>
              <p:nvPr/>
            </p:nvSpPr>
            <p:spPr>
              <a:xfrm>
                <a:off x="6474301" y="3920231"/>
                <a:ext cx="21794" cy="3909"/>
              </a:xfrm>
              <a:custGeom>
                <a:avLst/>
                <a:gdLst/>
                <a:ahLst/>
                <a:cxnLst/>
                <a:rect l="l" t="t" r="r" b="b"/>
                <a:pathLst>
                  <a:path w="708" h="127" extrusionOk="0">
                    <a:moveTo>
                      <a:pt x="636" y="0"/>
                    </a:moveTo>
                    <a:lnTo>
                      <a:pt x="70" y="36"/>
                    </a:lnTo>
                    <a:cubicBezTo>
                      <a:pt x="5" y="36"/>
                      <a:pt x="0" y="126"/>
                      <a:pt x="55" y="126"/>
                    </a:cubicBezTo>
                    <a:cubicBezTo>
                      <a:pt x="60" y="126"/>
                      <a:pt x="65" y="126"/>
                      <a:pt x="70" y="124"/>
                    </a:cubicBezTo>
                    <a:lnTo>
                      <a:pt x="636" y="106"/>
                    </a:lnTo>
                    <a:cubicBezTo>
                      <a:pt x="707" y="106"/>
                      <a:pt x="707" y="0"/>
                      <a:pt x="63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4" name="Google Shape;384;p27"/>
              <p:cNvSpPr/>
              <p:nvPr/>
            </p:nvSpPr>
            <p:spPr>
              <a:xfrm>
                <a:off x="6457402" y="3911520"/>
                <a:ext cx="16900" cy="29982"/>
              </a:xfrm>
              <a:custGeom>
                <a:avLst/>
                <a:gdLst/>
                <a:ahLst/>
                <a:cxnLst/>
                <a:rect l="l" t="t" r="r" b="b"/>
                <a:pathLst>
                  <a:path w="549" h="974" extrusionOk="0">
                    <a:moveTo>
                      <a:pt x="113" y="0"/>
                    </a:moveTo>
                    <a:cubicBezTo>
                      <a:pt x="89" y="0"/>
                      <a:pt x="62" y="18"/>
                      <a:pt x="54" y="53"/>
                    </a:cubicBezTo>
                    <a:lnTo>
                      <a:pt x="71" y="53"/>
                    </a:lnTo>
                    <a:cubicBezTo>
                      <a:pt x="54" y="354"/>
                      <a:pt x="18" y="637"/>
                      <a:pt x="0" y="938"/>
                    </a:cubicBezTo>
                    <a:cubicBezTo>
                      <a:pt x="0" y="973"/>
                      <a:pt x="18" y="973"/>
                      <a:pt x="54" y="973"/>
                    </a:cubicBezTo>
                    <a:lnTo>
                      <a:pt x="496" y="920"/>
                    </a:lnTo>
                    <a:cubicBezTo>
                      <a:pt x="549" y="920"/>
                      <a:pt x="531" y="814"/>
                      <a:pt x="478" y="814"/>
                    </a:cubicBezTo>
                    <a:lnTo>
                      <a:pt x="94" y="875"/>
                    </a:lnTo>
                    <a:lnTo>
                      <a:pt x="94" y="875"/>
                    </a:lnTo>
                    <a:cubicBezTo>
                      <a:pt x="126" y="606"/>
                      <a:pt x="143" y="322"/>
                      <a:pt x="160" y="53"/>
                    </a:cubicBezTo>
                    <a:cubicBezTo>
                      <a:pt x="160" y="18"/>
                      <a:pt x="138" y="0"/>
                      <a:pt x="11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5" name="Google Shape;385;p27"/>
              <p:cNvSpPr/>
              <p:nvPr/>
            </p:nvSpPr>
            <p:spPr>
              <a:xfrm>
                <a:off x="6432529" y="3916907"/>
                <a:ext cx="22194" cy="6064"/>
              </a:xfrm>
              <a:custGeom>
                <a:avLst/>
                <a:gdLst/>
                <a:ahLst/>
                <a:cxnLst/>
                <a:rect l="l" t="t" r="r" b="b"/>
                <a:pathLst>
                  <a:path w="721" h="197" extrusionOk="0">
                    <a:moveTo>
                      <a:pt x="72" y="0"/>
                    </a:moveTo>
                    <a:cubicBezTo>
                      <a:pt x="26" y="0"/>
                      <a:pt x="0" y="92"/>
                      <a:pt x="66" y="108"/>
                    </a:cubicBezTo>
                    <a:cubicBezTo>
                      <a:pt x="260" y="144"/>
                      <a:pt x="455" y="161"/>
                      <a:pt x="632" y="197"/>
                    </a:cubicBezTo>
                    <a:cubicBezTo>
                      <a:pt x="702" y="197"/>
                      <a:pt x="720" y="108"/>
                      <a:pt x="667" y="91"/>
                    </a:cubicBezTo>
                    <a:cubicBezTo>
                      <a:pt x="472" y="73"/>
                      <a:pt x="278" y="55"/>
                      <a:pt x="83" y="2"/>
                    </a:cubicBezTo>
                    <a:cubicBezTo>
                      <a:pt x="79" y="1"/>
                      <a:pt x="75" y="0"/>
                      <a:pt x="7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6" name="Google Shape;386;p27"/>
              <p:cNvSpPr/>
              <p:nvPr/>
            </p:nvSpPr>
            <p:spPr>
              <a:xfrm>
                <a:off x="6440194" y="3919277"/>
                <a:ext cx="6864" cy="4340"/>
              </a:xfrm>
              <a:custGeom>
                <a:avLst/>
                <a:gdLst/>
                <a:ahLst/>
                <a:cxnLst/>
                <a:rect l="l" t="t" r="r" b="b"/>
                <a:pathLst>
                  <a:path w="223" h="141" extrusionOk="0">
                    <a:moveTo>
                      <a:pt x="57" y="1"/>
                    </a:moveTo>
                    <a:cubicBezTo>
                      <a:pt x="29" y="1"/>
                      <a:pt x="1" y="24"/>
                      <a:pt x="11" y="67"/>
                    </a:cubicBezTo>
                    <a:cubicBezTo>
                      <a:pt x="33" y="110"/>
                      <a:pt x="68" y="141"/>
                      <a:pt x="105" y="141"/>
                    </a:cubicBezTo>
                    <a:cubicBezTo>
                      <a:pt x="127" y="141"/>
                      <a:pt x="150" y="129"/>
                      <a:pt x="170" y="102"/>
                    </a:cubicBezTo>
                    <a:cubicBezTo>
                      <a:pt x="222" y="50"/>
                      <a:pt x="189" y="17"/>
                      <a:pt x="146" y="17"/>
                    </a:cubicBezTo>
                    <a:cubicBezTo>
                      <a:pt x="131" y="17"/>
                      <a:pt x="114" y="22"/>
                      <a:pt x="100" y="31"/>
                    </a:cubicBezTo>
                    <a:cubicBezTo>
                      <a:pt x="93" y="10"/>
                      <a:pt x="75" y="1"/>
                      <a:pt x="5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" name="Google Shape;387;p27"/>
              <p:cNvSpPr/>
              <p:nvPr/>
            </p:nvSpPr>
            <p:spPr>
              <a:xfrm>
                <a:off x="6480027" y="3921555"/>
                <a:ext cx="8188" cy="3817"/>
              </a:xfrm>
              <a:custGeom>
                <a:avLst/>
                <a:gdLst/>
                <a:ahLst/>
                <a:cxnLst/>
                <a:rect l="l" t="t" r="r" b="b"/>
                <a:pathLst>
                  <a:path w="266" h="124" extrusionOk="0">
                    <a:moveTo>
                      <a:pt x="83" y="1"/>
                    </a:moveTo>
                    <a:cubicBezTo>
                      <a:pt x="39" y="1"/>
                      <a:pt x="1" y="53"/>
                      <a:pt x="44" y="81"/>
                    </a:cubicBezTo>
                    <a:cubicBezTo>
                      <a:pt x="73" y="110"/>
                      <a:pt x="107" y="124"/>
                      <a:pt x="141" y="124"/>
                    </a:cubicBezTo>
                    <a:cubicBezTo>
                      <a:pt x="169" y="124"/>
                      <a:pt x="197" y="115"/>
                      <a:pt x="221" y="99"/>
                    </a:cubicBezTo>
                    <a:cubicBezTo>
                      <a:pt x="265" y="69"/>
                      <a:pt x="235" y="2"/>
                      <a:pt x="193" y="2"/>
                    </a:cubicBezTo>
                    <a:cubicBezTo>
                      <a:pt x="185" y="2"/>
                      <a:pt x="176" y="5"/>
                      <a:pt x="167" y="10"/>
                    </a:cubicBezTo>
                    <a:lnTo>
                      <a:pt x="114" y="10"/>
                    </a:lnTo>
                    <a:cubicBezTo>
                      <a:pt x="104" y="4"/>
                      <a:pt x="94" y="1"/>
                      <a:pt x="8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" name="Google Shape;388;p27"/>
              <p:cNvSpPr/>
              <p:nvPr/>
            </p:nvSpPr>
            <p:spPr>
              <a:xfrm>
                <a:off x="6417107" y="3862514"/>
                <a:ext cx="27797" cy="62642"/>
              </a:xfrm>
              <a:custGeom>
                <a:avLst/>
                <a:gdLst/>
                <a:ahLst/>
                <a:cxnLst/>
                <a:rect l="l" t="t" r="r" b="b"/>
                <a:pathLst>
                  <a:path w="903" h="2035" extrusionOk="0">
                    <a:moveTo>
                      <a:pt x="903" y="1"/>
                    </a:moveTo>
                    <a:lnTo>
                      <a:pt x="89" y="390"/>
                    </a:lnTo>
                    <a:cubicBezTo>
                      <a:pt x="18" y="708"/>
                      <a:pt x="1" y="1026"/>
                      <a:pt x="1" y="1345"/>
                    </a:cubicBezTo>
                    <a:cubicBezTo>
                      <a:pt x="36" y="1345"/>
                      <a:pt x="89" y="1362"/>
                      <a:pt x="107" y="1398"/>
                    </a:cubicBezTo>
                    <a:cubicBezTo>
                      <a:pt x="125" y="1433"/>
                      <a:pt x="142" y="1486"/>
                      <a:pt x="142" y="1522"/>
                    </a:cubicBezTo>
                    <a:cubicBezTo>
                      <a:pt x="160" y="1610"/>
                      <a:pt x="160" y="1699"/>
                      <a:pt x="160" y="1805"/>
                    </a:cubicBezTo>
                    <a:cubicBezTo>
                      <a:pt x="160" y="1858"/>
                      <a:pt x="178" y="1911"/>
                      <a:pt x="213" y="1964"/>
                    </a:cubicBezTo>
                    <a:cubicBezTo>
                      <a:pt x="237" y="2011"/>
                      <a:pt x="268" y="2035"/>
                      <a:pt x="307" y="2035"/>
                    </a:cubicBezTo>
                    <a:cubicBezTo>
                      <a:pt x="327" y="2035"/>
                      <a:pt x="349" y="2029"/>
                      <a:pt x="372" y="2017"/>
                    </a:cubicBezTo>
                    <a:cubicBezTo>
                      <a:pt x="408" y="1911"/>
                      <a:pt x="408" y="1805"/>
                      <a:pt x="390" y="1699"/>
                    </a:cubicBezTo>
                    <a:lnTo>
                      <a:pt x="372" y="1345"/>
                    </a:lnTo>
                    <a:cubicBezTo>
                      <a:pt x="372" y="1327"/>
                      <a:pt x="372" y="1309"/>
                      <a:pt x="372" y="1292"/>
                    </a:cubicBezTo>
                    <a:cubicBezTo>
                      <a:pt x="390" y="1274"/>
                      <a:pt x="408" y="1274"/>
                      <a:pt x="425" y="1256"/>
                    </a:cubicBezTo>
                    <a:cubicBezTo>
                      <a:pt x="531" y="1221"/>
                      <a:pt x="637" y="1203"/>
                      <a:pt x="708" y="1115"/>
                    </a:cubicBezTo>
                    <a:cubicBezTo>
                      <a:pt x="744" y="1062"/>
                      <a:pt x="761" y="1009"/>
                      <a:pt x="761" y="956"/>
                    </a:cubicBezTo>
                    <a:lnTo>
                      <a:pt x="9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9" name="Google Shape;389;p27"/>
              <p:cNvSpPr/>
              <p:nvPr/>
            </p:nvSpPr>
            <p:spPr>
              <a:xfrm>
                <a:off x="6486799" y="3864699"/>
                <a:ext cx="27797" cy="62642"/>
              </a:xfrm>
              <a:custGeom>
                <a:avLst/>
                <a:gdLst/>
                <a:ahLst/>
                <a:cxnLst/>
                <a:rect l="l" t="t" r="r" b="b"/>
                <a:pathLst>
                  <a:path w="903" h="2035" extrusionOk="0">
                    <a:moveTo>
                      <a:pt x="1" y="0"/>
                    </a:moveTo>
                    <a:lnTo>
                      <a:pt x="124" y="955"/>
                    </a:lnTo>
                    <a:cubicBezTo>
                      <a:pt x="142" y="1009"/>
                      <a:pt x="160" y="1062"/>
                      <a:pt x="177" y="1115"/>
                    </a:cubicBezTo>
                    <a:cubicBezTo>
                      <a:pt x="248" y="1203"/>
                      <a:pt x="372" y="1221"/>
                      <a:pt x="478" y="1256"/>
                    </a:cubicBezTo>
                    <a:cubicBezTo>
                      <a:pt x="496" y="1274"/>
                      <a:pt x="513" y="1274"/>
                      <a:pt x="531" y="1291"/>
                    </a:cubicBezTo>
                    <a:cubicBezTo>
                      <a:pt x="531" y="1309"/>
                      <a:pt x="531" y="1327"/>
                      <a:pt x="531" y="1345"/>
                    </a:cubicBezTo>
                    <a:lnTo>
                      <a:pt x="496" y="1698"/>
                    </a:lnTo>
                    <a:cubicBezTo>
                      <a:pt x="478" y="1804"/>
                      <a:pt x="496" y="1910"/>
                      <a:pt x="531" y="2017"/>
                    </a:cubicBezTo>
                    <a:cubicBezTo>
                      <a:pt x="549" y="2028"/>
                      <a:pt x="568" y="2034"/>
                      <a:pt x="588" y="2034"/>
                    </a:cubicBezTo>
                    <a:cubicBezTo>
                      <a:pt x="627" y="2034"/>
                      <a:pt x="667" y="2011"/>
                      <a:pt x="690" y="1964"/>
                    </a:cubicBezTo>
                    <a:cubicBezTo>
                      <a:pt x="708" y="1910"/>
                      <a:pt x="726" y="1857"/>
                      <a:pt x="726" y="1804"/>
                    </a:cubicBezTo>
                    <a:cubicBezTo>
                      <a:pt x="743" y="1698"/>
                      <a:pt x="743" y="1610"/>
                      <a:pt x="761" y="1521"/>
                    </a:cubicBezTo>
                    <a:cubicBezTo>
                      <a:pt x="761" y="1486"/>
                      <a:pt x="761" y="1433"/>
                      <a:pt x="779" y="1398"/>
                    </a:cubicBezTo>
                    <a:cubicBezTo>
                      <a:pt x="814" y="1362"/>
                      <a:pt x="849" y="1345"/>
                      <a:pt x="903" y="1345"/>
                    </a:cubicBezTo>
                    <a:cubicBezTo>
                      <a:pt x="903" y="1026"/>
                      <a:pt x="867" y="708"/>
                      <a:pt x="814" y="390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0" name="Google Shape;390;p27"/>
              <p:cNvSpPr/>
              <p:nvPr/>
            </p:nvSpPr>
            <p:spPr>
              <a:xfrm>
                <a:off x="6477010" y="3904994"/>
                <a:ext cx="20717" cy="4371"/>
              </a:xfrm>
              <a:custGeom>
                <a:avLst/>
                <a:gdLst/>
                <a:ahLst/>
                <a:cxnLst/>
                <a:rect l="l" t="t" r="r" b="b"/>
                <a:pathLst>
                  <a:path w="673" h="142" fill="none" extrusionOk="0">
                    <a:moveTo>
                      <a:pt x="0" y="36"/>
                    </a:moveTo>
                    <a:cubicBezTo>
                      <a:pt x="230" y="0"/>
                      <a:pt x="460" y="36"/>
                      <a:pt x="672" y="142"/>
                    </a:cubicBezTo>
                  </a:path>
                </a:pathLst>
              </a:custGeom>
              <a:noFill/>
              <a:ln w="13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" name="Google Shape;391;p27"/>
              <p:cNvSpPr/>
              <p:nvPr/>
            </p:nvSpPr>
            <p:spPr>
              <a:xfrm>
                <a:off x="6435084" y="3903362"/>
                <a:ext cx="17454" cy="3294"/>
              </a:xfrm>
              <a:custGeom>
                <a:avLst/>
                <a:gdLst/>
                <a:ahLst/>
                <a:cxnLst/>
                <a:rect l="l" t="t" r="r" b="b"/>
                <a:pathLst>
                  <a:path w="567" h="107" fill="none" extrusionOk="0">
                    <a:moveTo>
                      <a:pt x="0" y="106"/>
                    </a:moveTo>
                    <a:cubicBezTo>
                      <a:pt x="177" y="0"/>
                      <a:pt x="389" y="0"/>
                      <a:pt x="566" y="106"/>
                    </a:cubicBezTo>
                  </a:path>
                </a:pathLst>
              </a:custGeom>
              <a:noFill/>
              <a:ln w="13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" name="Google Shape;392;p27"/>
              <p:cNvSpPr/>
              <p:nvPr/>
            </p:nvSpPr>
            <p:spPr>
              <a:xfrm>
                <a:off x="6466113" y="3946365"/>
                <a:ext cx="9296" cy="3294"/>
              </a:xfrm>
              <a:custGeom>
                <a:avLst/>
                <a:gdLst/>
                <a:ahLst/>
                <a:cxnLst/>
                <a:rect l="l" t="t" r="r" b="b"/>
                <a:pathLst>
                  <a:path w="302" h="107" extrusionOk="0">
                    <a:moveTo>
                      <a:pt x="54" y="0"/>
                    </a:moveTo>
                    <a:cubicBezTo>
                      <a:pt x="0" y="0"/>
                      <a:pt x="0" y="106"/>
                      <a:pt x="54" y="106"/>
                    </a:cubicBezTo>
                    <a:lnTo>
                      <a:pt x="230" y="106"/>
                    </a:lnTo>
                    <a:cubicBezTo>
                      <a:pt x="301" y="106"/>
                      <a:pt x="301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" name="Google Shape;393;p27"/>
              <p:cNvSpPr/>
              <p:nvPr/>
            </p:nvSpPr>
            <p:spPr>
              <a:xfrm>
                <a:off x="6529279" y="4977487"/>
                <a:ext cx="120883" cy="99274"/>
              </a:xfrm>
              <a:custGeom>
                <a:avLst/>
                <a:gdLst/>
                <a:ahLst/>
                <a:cxnLst/>
                <a:rect l="l" t="t" r="r" b="b"/>
                <a:pathLst>
                  <a:path w="3927" h="3225" extrusionOk="0">
                    <a:moveTo>
                      <a:pt x="318" y="0"/>
                    </a:moveTo>
                    <a:cubicBezTo>
                      <a:pt x="318" y="0"/>
                      <a:pt x="0" y="1256"/>
                      <a:pt x="230" y="1503"/>
                    </a:cubicBezTo>
                    <a:cubicBezTo>
                      <a:pt x="452" y="1743"/>
                      <a:pt x="2165" y="3224"/>
                      <a:pt x="3253" y="3224"/>
                    </a:cubicBezTo>
                    <a:cubicBezTo>
                      <a:pt x="3289" y="3224"/>
                      <a:pt x="3325" y="3222"/>
                      <a:pt x="3360" y="3219"/>
                    </a:cubicBezTo>
                    <a:cubicBezTo>
                      <a:pt x="3926" y="3219"/>
                      <a:pt x="2264" y="920"/>
                      <a:pt x="1999" y="531"/>
                    </a:cubicBezTo>
                    <a:cubicBezTo>
                      <a:pt x="1845" y="639"/>
                      <a:pt x="1660" y="692"/>
                      <a:pt x="1466" y="692"/>
                    </a:cubicBezTo>
                    <a:cubicBezTo>
                      <a:pt x="1057" y="692"/>
                      <a:pt x="606" y="456"/>
                      <a:pt x="31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" name="Google Shape;394;p27"/>
              <p:cNvSpPr/>
              <p:nvPr/>
            </p:nvSpPr>
            <p:spPr>
              <a:xfrm>
                <a:off x="6303889" y="4201645"/>
                <a:ext cx="351167" cy="704550"/>
              </a:xfrm>
              <a:custGeom>
                <a:avLst/>
                <a:gdLst/>
                <a:ahLst/>
                <a:cxnLst/>
                <a:rect l="l" t="t" r="r" b="b"/>
                <a:pathLst>
                  <a:path w="11408" h="22888" extrusionOk="0">
                    <a:moveTo>
                      <a:pt x="1477" y="1"/>
                    </a:moveTo>
                    <a:cubicBezTo>
                      <a:pt x="1251" y="1"/>
                      <a:pt x="0" y="2516"/>
                      <a:pt x="0" y="7165"/>
                    </a:cubicBezTo>
                    <a:cubicBezTo>
                      <a:pt x="0" y="12046"/>
                      <a:pt x="884" y="22781"/>
                      <a:pt x="884" y="22781"/>
                    </a:cubicBezTo>
                    <a:lnTo>
                      <a:pt x="3325" y="22887"/>
                    </a:lnTo>
                    <a:lnTo>
                      <a:pt x="4598" y="7465"/>
                    </a:lnTo>
                    <a:lnTo>
                      <a:pt x="7021" y="22587"/>
                    </a:lnTo>
                    <a:lnTo>
                      <a:pt x="9657" y="22392"/>
                    </a:lnTo>
                    <a:cubicBezTo>
                      <a:pt x="9657" y="22392"/>
                      <a:pt x="11407" y="8827"/>
                      <a:pt x="9161" y="196"/>
                    </a:cubicBezTo>
                    <a:cubicBezTo>
                      <a:pt x="7891" y="279"/>
                      <a:pt x="6782" y="311"/>
                      <a:pt x="5831" y="311"/>
                    </a:cubicBezTo>
                    <a:cubicBezTo>
                      <a:pt x="2928" y="311"/>
                      <a:pt x="1503" y="20"/>
                      <a:pt x="1503" y="20"/>
                    </a:cubicBezTo>
                    <a:cubicBezTo>
                      <a:pt x="1497" y="7"/>
                      <a:pt x="1489" y="1"/>
                      <a:pt x="147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" name="Google Shape;395;p27"/>
              <p:cNvSpPr/>
              <p:nvPr/>
            </p:nvSpPr>
            <p:spPr>
              <a:xfrm>
                <a:off x="6335441" y="4188624"/>
                <a:ext cx="256449" cy="43126"/>
              </a:xfrm>
              <a:custGeom>
                <a:avLst/>
                <a:gdLst/>
                <a:ahLst/>
                <a:cxnLst/>
                <a:rect l="l" t="t" r="r" b="b"/>
                <a:pathLst>
                  <a:path w="8331" h="1401" extrusionOk="0">
                    <a:moveTo>
                      <a:pt x="514" y="0"/>
                    </a:moveTo>
                    <a:cubicBezTo>
                      <a:pt x="425" y="177"/>
                      <a:pt x="302" y="336"/>
                      <a:pt x="195" y="496"/>
                    </a:cubicBezTo>
                    <a:cubicBezTo>
                      <a:pt x="72" y="690"/>
                      <a:pt x="19" y="902"/>
                      <a:pt x="1" y="1115"/>
                    </a:cubicBezTo>
                    <a:cubicBezTo>
                      <a:pt x="1687" y="1293"/>
                      <a:pt x="3373" y="1382"/>
                      <a:pt x="5073" y="1382"/>
                    </a:cubicBezTo>
                    <a:cubicBezTo>
                      <a:pt x="5227" y="1382"/>
                      <a:pt x="5382" y="1381"/>
                      <a:pt x="5537" y="1380"/>
                    </a:cubicBezTo>
                    <a:cubicBezTo>
                      <a:pt x="5970" y="1380"/>
                      <a:pt x="6465" y="1400"/>
                      <a:pt x="6976" y="1400"/>
                    </a:cubicBezTo>
                    <a:cubicBezTo>
                      <a:pt x="7424" y="1400"/>
                      <a:pt x="7885" y="1385"/>
                      <a:pt x="8331" y="1327"/>
                    </a:cubicBezTo>
                    <a:cubicBezTo>
                      <a:pt x="8260" y="938"/>
                      <a:pt x="8154" y="531"/>
                      <a:pt x="8048" y="142"/>
                    </a:cubicBezTo>
                    <a:cubicBezTo>
                      <a:pt x="7836" y="142"/>
                      <a:pt x="7606" y="160"/>
                      <a:pt x="7394" y="160"/>
                    </a:cubicBezTo>
                    <a:cubicBezTo>
                      <a:pt x="6527" y="213"/>
                      <a:pt x="5660" y="230"/>
                      <a:pt x="4794" y="230"/>
                    </a:cubicBezTo>
                    <a:cubicBezTo>
                      <a:pt x="3361" y="230"/>
                      <a:pt x="1946" y="142"/>
                      <a:pt x="51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" name="Google Shape;396;p27"/>
              <p:cNvSpPr/>
              <p:nvPr/>
            </p:nvSpPr>
            <p:spPr>
              <a:xfrm>
                <a:off x="6523830" y="3989369"/>
                <a:ext cx="128517" cy="271317"/>
              </a:xfrm>
              <a:custGeom>
                <a:avLst/>
                <a:gdLst/>
                <a:ahLst/>
                <a:cxnLst/>
                <a:rect l="l" t="t" r="r" b="b"/>
                <a:pathLst>
                  <a:path w="4175" h="8814" extrusionOk="0">
                    <a:moveTo>
                      <a:pt x="725" y="0"/>
                    </a:moveTo>
                    <a:cubicBezTo>
                      <a:pt x="0" y="390"/>
                      <a:pt x="177" y="1875"/>
                      <a:pt x="460" y="3502"/>
                    </a:cubicBezTo>
                    <a:cubicBezTo>
                      <a:pt x="460" y="3502"/>
                      <a:pt x="2299" y="8814"/>
                      <a:pt x="3203" y="8814"/>
                    </a:cubicBezTo>
                    <a:cubicBezTo>
                      <a:pt x="3221" y="8814"/>
                      <a:pt x="3238" y="8812"/>
                      <a:pt x="3254" y="8808"/>
                    </a:cubicBezTo>
                    <a:cubicBezTo>
                      <a:pt x="4156" y="8596"/>
                      <a:pt x="4174" y="5094"/>
                      <a:pt x="3237" y="3325"/>
                    </a:cubicBezTo>
                    <a:cubicBezTo>
                      <a:pt x="2317" y="1557"/>
                      <a:pt x="1327" y="283"/>
                      <a:pt x="725" y="0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" name="Google Shape;397;p27"/>
              <p:cNvSpPr/>
              <p:nvPr/>
            </p:nvSpPr>
            <p:spPr>
              <a:xfrm>
                <a:off x="6495510" y="4034557"/>
                <a:ext cx="158007" cy="228468"/>
              </a:xfrm>
              <a:custGeom>
                <a:avLst/>
                <a:gdLst/>
                <a:ahLst/>
                <a:cxnLst/>
                <a:rect l="l" t="t" r="r" b="b"/>
                <a:pathLst>
                  <a:path w="5133" h="7422" extrusionOk="0">
                    <a:moveTo>
                      <a:pt x="885" y="0"/>
                    </a:moveTo>
                    <a:lnTo>
                      <a:pt x="1" y="301"/>
                    </a:lnTo>
                    <a:cubicBezTo>
                      <a:pt x="1" y="301"/>
                      <a:pt x="1698" y="6067"/>
                      <a:pt x="3025" y="7110"/>
                    </a:cubicBezTo>
                    <a:cubicBezTo>
                      <a:pt x="3309" y="7327"/>
                      <a:pt x="3576" y="7421"/>
                      <a:pt x="3812" y="7421"/>
                    </a:cubicBezTo>
                    <a:cubicBezTo>
                      <a:pt x="4692" y="7421"/>
                      <a:pt x="5132" y="6106"/>
                      <a:pt x="4351" y="4935"/>
                    </a:cubicBezTo>
                    <a:cubicBezTo>
                      <a:pt x="3378" y="3449"/>
                      <a:pt x="885" y="0"/>
                      <a:pt x="885" y="0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8" name="Google Shape;398;p27"/>
              <p:cNvSpPr/>
              <p:nvPr/>
            </p:nvSpPr>
            <p:spPr>
              <a:xfrm>
                <a:off x="6245618" y="4031294"/>
                <a:ext cx="113280" cy="194822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6329" extrusionOk="0">
                    <a:moveTo>
                      <a:pt x="3025" y="0"/>
                    </a:moveTo>
                    <a:cubicBezTo>
                      <a:pt x="3025" y="0"/>
                      <a:pt x="1" y="4015"/>
                      <a:pt x="319" y="5430"/>
                    </a:cubicBezTo>
                    <a:cubicBezTo>
                      <a:pt x="457" y="6041"/>
                      <a:pt x="818" y="6329"/>
                      <a:pt x="1227" y="6329"/>
                    </a:cubicBezTo>
                    <a:cubicBezTo>
                      <a:pt x="1763" y="6329"/>
                      <a:pt x="2380" y="5831"/>
                      <a:pt x="2671" y="4917"/>
                    </a:cubicBezTo>
                    <a:lnTo>
                      <a:pt x="3679" y="407"/>
                    </a:lnTo>
                    <a:cubicBezTo>
                      <a:pt x="3679" y="407"/>
                      <a:pt x="3361" y="230"/>
                      <a:pt x="3025" y="0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9" name="Google Shape;399;p27"/>
              <p:cNvSpPr/>
              <p:nvPr/>
            </p:nvSpPr>
            <p:spPr>
              <a:xfrm>
                <a:off x="6340367" y="3991000"/>
                <a:ext cx="13637" cy="27797"/>
              </a:xfrm>
              <a:custGeom>
                <a:avLst/>
                <a:gdLst/>
                <a:ahLst/>
                <a:cxnLst/>
                <a:rect l="l" t="t" r="r" b="b"/>
                <a:pathLst>
                  <a:path w="443" h="903" extrusionOk="0">
                    <a:moveTo>
                      <a:pt x="442" y="1"/>
                    </a:moveTo>
                    <a:lnTo>
                      <a:pt x="0" y="584"/>
                    </a:lnTo>
                    <a:lnTo>
                      <a:pt x="442" y="903"/>
                    </a:lnTo>
                    <a:lnTo>
                      <a:pt x="442" y="1"/>
                    </a:ln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0" name="Google Shape;400;p27"/>
              <p:cNvSpPr/>
              <p:nvPr/>
            </p:nvSpPr>
            <p:spPr>
              <a:xfrm>
                <a:off x="6342521" y="3965943"/>
                <a:ext cx="178077" cy="156283"/>
              </a:xfrm>
              <a:custGeom>
                <a:avLst/>
                <a:gdLst/>
                <a:ahLst/>
                <a:cxnLst/>
                <a:rect l="l" t="t" r="r" b="b"/>
                <a:pathLst>
                  <a:path w="5785" h="5077" extrusionOk="0">
                    <a:moveTo>
                      <a:pt x="372" y="1"/>
                    </a:moveTo>
                    <a:lnTo>
                      <a:pt x="1" y="3538"/>
                    </a:lnTo>
                    <a:lnTo>
                      <a:pt x="2530" y="5077"/>
                    </a:lnTo>
                    <a:lnTo>
                      <a:pt x="5448" y="4369"/>
                    </a:lnTo>
                    <a:lnTo>
                      <a:pt x="5784" y="266"/>
                    </a:lnTo>
                    <a:lnTo>
                      <a:pt x="2530" y="1752"/>
                    </a:lnTo>
                    <a:lnTo>
                      <a:pt x="372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1" name="Google Shape;401;p27"/>
              <p:cNvSpPr/>
              <p:nvPr/>
            </p:nvSpPr>
            <p:spPr>
              <a:xfrm>
                <a:off x="6471562" y="4021475"/>
                <a:ext cx="61473" cy="40818"/>
              </a:xfrm>
              <a:custGeom>
                <a:avLst/>
                <a:gdLst/>
                <a:ahLst/>
                <a:cxnLst/>
                <a:rect l="l" t="t" r="r" b="b"/>
                <a:pathLst>
                  <a:path w="1997" h="1326" extrusionOk="0">
                    <a:moveTo>
                      <a:pt x="1511" y="1"/>
                    </a:moveTo>
                    <a:cubicBezTo>
                      <a:pt x="1508" y="1"/>
                      <a:pt x="1506" y="1"/>
                      <a:pt x="1504" y="1"/>
                    </a:cubicBezTo>
                    <a:cubicBezTo>
                      <a:pt x="1468" y="19"/>
                      <a:pt x="89" y="231"/>
                      <a:pt x="89" y="390"/>
                    </a:cubicBezTo>
                    <a:cubicBezTo>
                      <a:pt x="89" y="458"/>
                      <a:pt x="233" y="479"/>
                      <a:pt x="410" y="479"/>
                    </a:cubicBezTo>
                    <a:cubicBezTo>
                      <a:pt x="693" y="479"/>
                      <a:pt x="1061" y="425"/>
                      <a:pt x="1061" y="425"/>
                    </a:cubicBezTo>
                    <a:lnTo>
                      <a:pt x="1061" y="425"/>
                    </a:lnTo>
                    <a:cubicBezTo>
                      <a:pt x="1061" y="425"/>
                      <a:pt x="0" y="620"/>
                      <a:pt x="36" y="779"/>
                    </a:cubicBezTo>
                    <a:cubicBezTo>
                      <a:pt x="47" y="834"/>
                      <a:pt x="161" y="853"/>
                      <a:pt x="314" y="853"/>
                    </a:cubicBezTo>
                    <a:cubicBezTo>
                      <a:pt x="649" y="853"/>
                      <a:pt x="1167" y="762"/>
                      <a:pt x="1168" y="761"/>
                    </a:cubicBezTo>
                    <a:lnTo>
                      <a:pt x="1168" y="761"/>
                    </a:lnTo>
                    <a:cubicBezTo>
                      <a:pt x="1166" y="762"/>
                      <a:pt x="283" y="921"/>
                      <a:pt x="301" y="1044"/>
                    </a:cubicBezTo>
                    <a:cubicBezTo>
                      <a:pt x="312" y="1082"/>
                      <a:pt x="398" y="1095"/>
                      <a:pt x="512" y="1095"/>
                    </a:cubicBezTo>
                    <a:cubicBezTo>
                      <a:pt x="726" y="1095"/>
                      <a:pt x="1038" y="1050"/>
                      <a:pt x="1146" y="1033"/>
                    </a:cubicBezTo>
                    <a:lnTo>
                      <a:pt x="1146" y="1033"/>
                    </a:lnTo>
                    <a:cubicBezTo>
                      <a:pt x="1028" y="1053"/>
                      <a:pt x="687" y="1124"/>
                      <a:pt x="761" y="1257"/>
                    </a:cubicBezTo>
                    <a:cubicBezTo>
                      <a:pt x="794" y="1307"/>
                      <a:pt x="876" y="1326"/>
                      <a:pt x="978" y="1326"/>
                    </a:cubicBezTo>
                    <a:cubicBezTo>
                      <a:pt x="1198" y="1326"/>
                      <a:pt x="1512" y="1240"/>
                      <a:pt x="1645" y="1204"/>
                    </a:cubicBezTo>
                    <a:cubicBezTo>
                      <a:pt x="1996" y="1168"/>
                      <a:pt x="1825" y="1"/>
                      <a:pt x="1511" y="1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2" name="Google Shape;402;p27"/>
              <p:cNvSpPr/>
              <p:nvPr/>
            </p:nvSpPr>
            <p:spPr>
              <a:xfrm>
                <a:off x="6328361" y="4007653"/>
                <a:ext cx="60488" cy="40510"/>
              </a:xfrm>
              <a:custGeom>
                <a:avLst/>
                <a:gdLst/>
                <a:ahLst/>
                <a:cxnLst/>
                <a:rect l="l" t="t" r="r" b="b"/>
                <a:pathLst>
                  <a:path w="1965" h="1316" extrusionOk="0">
                    <a:moveTo>
                      <a:pt x="436" y="1"/>
                    </a:moveTo>
                    <a:cubicBezTo>
                      <a:pt x="398" y="1"/>
                      <a:pt x="363" y="17"/>
                      <a:pt x="337" y="43"/>
                    </a:cubicBezTo>
                    <a:cubicBezTo>
                      <a:pt x="89" y="273"/>
                      <a:pt x="1" y="1175"/>
                      <a:pt x="319" y="1210"/>
                    </a:cubicBezTo>
                    <a:cubicBezTo>
                      <a:pt x="451" y="1234"/>
                      <a:pt x="762" y="1315"/>
                      <a:pt x="981" y="1315"/>
                    </a:cubicBezTo>
                    <a:cubicBezTo>
                      <a:pt x="1086" y="1315"/>
                      <a:pt x="1169" y="1297"/>
                      <a:pt x="1204" y="1246"/>
                    </a:cubicBezTo>
                    <a:cubicBezTo>
                      <a:pt x="1271" y="1125"/>
                      <a:pt x="992" y="1065"/>
                      <a:pt x="853" y="1044"/>
                    </a:cubicBezTo>
                    <a:lnTo>
                      <a:pt x="853" y="1044"/>
                    </a:lnTo>
                    <a:cubicBezTo>
                      <a:pt x="976" y="1059"/>
                      <a:pt x="1228" y="1089"/>
                      <a:pt x="1418" y="1089"/>
                    </a:cubicBezTo>
                    <a:cubicBezTo>
                      <a:pt x="1549" y="1089"/>
                      <a:pt x="1652" y="1075"/>
                      <a:pt x="1663" y="1034"/>
                    </a:cubicBezTo>
                    <a:cubicBezTo>
                      <a:pt x="1699" y="928"/>
                      <a:pt x="822" y="770"/>
                      <a:pt x="815" y="768"/>
                    </a:cubicBezTo>
                    <a:lnTo>
                      <a:pt x="815" y="768"/>
                    </a:lnTo>
                    <a:cubicBezTo>
                      <a:pt x="820" y="769"/>
                      <a:pt x="1326" y="860"/>
                      <a:pt x="1655" y="860"/>
                    </a:cubicBezTo>
                    <a:cubicBezTo>
                      <a:pt x="1805" y="860"/>
                      <a:pt x="1918" y="841"/>
                      <a:pt x="1929" y="786"/>
                    </a:cubicBezTo>
                    <a:cubicBezTo>
                      <a:pt x="1964" y="627"/>
                      <a:pt x="903" y="432"/>
                      <a:pt x="903" y="432"/>
                    </a:cubicBezTo>
                    <a:lnTo>
                      <a:pt x="903" y="432"/>
                    </a:lnTo>
                    <a:cubicBezTo>
                      <a:pt x="903" y="432"/>
                      <a:pt x="1278" y="486"/>
                      <a:pt x="1567" y="486"/>
                    </a:cubicBezTo>
                    <a:cubicBezTo>
                      <a:pt x="1747" y="486"/>
                      <a:pt x="1893" y="465"/>
                      <a:pt x="1893" y="397"/>
                    </a:cubicBezTo>
                    <a:cubicBezTo>
                      <a:pt x="1893" y="238"/>
                      <a:pt x="514" y="25"/>
                      <a:pt x="478" y="8"/>
                    </a:cubicBezTo>
                    <a:cubicBezTo>
                      <a:pt x="464" y="3"/>
                      <a:pt x="450" y="1"/>
                      <a:pt x="436" y="1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3" name="Google Shape;403;p27"/>
              <p:cNvSpPr/>
              <p:nvPr/>
            </p:nvSpPr>
            <p:spPr>
              <a:xfrm>
                <a:off x="6419847" y="4190132"/>
                <a:ext cx="47928" cy="48729"/>
              </a:xfrm>
              <a:custGeom>
                <a:avLst/>
                <a:gdLst/>
                <a:ahLst/>
                <a:cxnLst/>
                <a:rect l="l" t="t" r="r" b="b"/>
                <a:pathLst>
                  <a:path w="1557" h="1583" extrusionOk="0">
                    <a:moveTo>
                      <a:pt x="778" y="0"/>
                    </a:moveTo>
                    <a:cubicBezTo>
                      <a:pt x="389" y="0"/>
                      <a:pt x="0" y="261"/>
                      <a:pt x="0" y="783"/>
                    </a:cubicBezTo>
                    <a:lnTo>
                      <a:pt x="0" y="800"/>
                    </a:lnTo>
                    <a:cubicBezTo>
                      <a:pt x="0" y="1322"/>
                      <a:pt x="389" y="1583"/>
                      <a:pt x="778" y="1583"/>
                    </a:cubicBezTo>
                    <a:cubicBezTo>
                      <a:pt x="1167" y="1583"/>
                      <a:pt x="1557" y="1322"/>
                      <a:pt x="1557" y="800"/>
                    </a:cubicBezTo>
                    <a:lnTo>
                      <a:pt x="1557" y="783"/>
                    </a:lnTo>
                    <a:cubicBezTo>
                      <a:pt x="1557" y="261"/>
                      <a:pt x="1167" y="0"/>
                      <a:pt x="77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4" name="Google Shape;404;p27"/>
              <p:cNvSpPr/>
              <p:nvPr/>
            </p:nvSpPr>
            <p:spPr>
              <a:xfrm>
                <a:off x="6442164" y="4198844"/>
                <a:ext cx="3848" cy="26965"/>
              </a:xfrm>
              <a:custGeom>
                <a:avLst/>
                <a:gdLst/>
                <a:ahLst/>
                <a:cxnLst/>
                <a:rect l="l" t="t" r="r" b="b"/>
                <a:pathLst>
                  <a:path w="125" h="876" extrusionOk="0">
                    <a:moveTo>
                      <a:pt x="71" y="0"/>
                    </a:moveTo>
                    <a:cubicBezTo>
                      <a:pt x="45" y="0"/>
                      <a:pt x="18" y="13"/>
                      <a:pt x="18" y="40"/>
                    </a:cubicBezTo>
                    <a:lnTo>
                      <a:pt x="0" y="836"/>
                    </a:lnTo>
                    <a:cubicBezTo>
                      <a:pt x="0" y="862"/>
                      <a:pt x="27" y="876"/>
                      <a:pt x="53" y="876"/>
                    </a:cubicBezTo>
                    <a:cubicBezTo>
                      <a:pt x="80" y="876"/>
                      <a:pt x="106" y="862"/>
                      <a:pt x="106" y="836"/>
                    </a:cubicBezTo>
                    <a:lnTo>
                      <a:pt x="124" y="40"/>
                    </a:lnTo>
                    <a:cubicBezTo>
                      <a:pt x="124" y="13"/>
                      <a:pt x="98" y="0"/>
                      <a:pt x="7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05" name="Google Shape;405;p27"/>
            <p:cNvGrpSpPr/>
            <p:nvPr/>
          </p:nvGrpSpPr>
          <p:grpSpPr>
            <a:xfrm>
              <a:off x="7656066" y="3580137"/>
              <a:ext cx="757432" cy="1425730"/>
              <a:chOff x="7257685" y="3745571"/>
              <a:chExt cx="709937" cy="1336330"/>
            </a:xfrm>
          </p:grpSpPr>
          <p:sp>
            <p:nvSpPr>
              <p:cNvPr id="406" name="Google Shape;406;p27"/>
              <p:cNvSpPr/>
              <p:nvPr/>
            </p:nvSpPr>
            <p:spPr>
              <a:xfrm>
                <a:off x="7341537" y="4041083"/>
                <a:ext cx="203103" cy="89854"/>
              </a:xfrm>
              <a:custGeom>
                <a:avLst/>
                <a:gdLst/>
                <a:ahLst/>
                <a:cxnLst/>
                <a:rect l="l" t="t" r="r" b="b"/>
                <a:pathLst>
                  <a:path w="6598" h="2919" extrusionOk="0">
                    <a:moveTo>
                      <a:pt x="549" y="1"/>
                    </a:moveTo>
                    <a:lnTo>
                      <a:pt x="0" y="867"/>
                    </a:lnTo>
                    <a:lnTo>
                      <a:pt x="6597" y="2919"/>
                    </a:lnTo>
                    <a:lnTo>
                      <a:pt x="5748" y="796"/>
                    </a:lnTo>
                    <a:lnTo>
                      <a:pt x="549" y="1"/>
                    </a:lnTo>
                    <a:close/>
                  </a:path>
                </a:pathLst>
              </a:custGeom>
              <a:solidFill>
                <a:srgbClr val="442D3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7" name="Google Shape;407;p27"/>
              <p:cNvSpPr/>
              <p:nvPr/>
            </p:nvSpPr>
            <p:spPr>
              <a:xfrm>
                <a:off x="7375828" y="3924264"/>
                <a:ext cx="298929" cy="208859"/>
              </a:xfrm>
              <a:custGeom>
                <a:avLst/>
                <a:gdLst/>
                <a:ahLst/>
                <a:cxnLst/>
                <a:rect l="l" t="t" r="r" b="b"/>
                <a:pathLst>
                  <a:path w="9711" h="6785" extrusionOk="0">
                    <a:moveTo>
                      <a:pt x="8283" y="0"/>
                    </a:moveTo>
                    <a:cubicBezTo>
                      <a:pt x="8233" y="0"/>
                      <a:pt x="8184" y="15"/>
                      <a:pt x="8136" y="46"/>
                    </a:cubicBezTo>
                    <a:cubicBezTo>
                      <a:pt x="7694" y="347"/>
                      <a:pt x="5925" y="2752"/>
                      <a:pt x="4917" y="4202"/>
                    </a:cubicBezTo>
                    <a:lnTo>
                      <a:pt x="496" y="3760"/>
                    </a:lnTo>
                    <a:lnTo>
                      <a:pt x="0" y="5087"/>
                    </a:lnTo>
                    <a:lnTo>
                      <a:pt x="3856" y="6307"/>
                    </a:lnTo>
                    <a:cubicBezTo>
                      <a:pt x="3856" y="6307"/>
                      <a:pt x="4369" y="6502"/>
                      <a:pt x="4899" y="6643"/>
                    </a:cubicBezTo>
                    <a:lnTo>
                      <a:pt x="4917" y="6643"/>
                    </a:lnTo>
                    <a:cubicBezTo>
                      <a:pt x="5236" y="6731"/>
                      <a:pt x="5572" y="6785"/>
                      <a:pt x="5890" y="6785"/>
                    </a:cubicBezTo>
                    <a:cubicBezTo>
                      <a:pt x="6420" y="6696"/>
                      <a:pt x="9710" y="2487"/>
                      <a:pt x="9710" y="2487"/>
                    </a:cubicBezTo>
                    <a:cubicBezTo>
                      <a:pt x="9710" y="2487"/>
                      <a:pt x="8932" y="0"/>
                      <a:pt x="828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8" name="Google Shape;408;p27"/>
              <p:cNvSpPr/>
              <p:nvPr/>
            </p:nvSpPr>
            <p:spPr>
              <a:xfrm>
                <a:off x="7500498" y="3905271"/>
                <a:ext cx="223235" cy="532168"/>
              </a:xfrm>
              <a:custGeom>
                <a:avLst/>
                <a:gdLst/>
                <a:ahLst/>
                <a:cxnLst/>
                <a:rect l="l" t="t" r="r" b="b"/>
                <a:pathLst>
                  <a:path w="7252" h="17288" extrusionOk="0">
                    <a:moveTo>
                      <a:pt x="5734" y="0"/>
                    </a:moveTo>
                    <a:cubicBezTo>
                      <a:pt x="4968" y="0"/>
                      <a:pt x="4543" y="258"/>
                      <a:pt x="4086" y="646"/>
                    </a:cubicBezTo>
                    <a:cubicBezTo>
                      <a:pt x="2830" y="1830"/>
                      <a:pt x="1398" y="9524"/>
                      <a:pt x="1" y="16563"/>
                    </a:cubicBezTo>
                    <a:lnTo>
                      <a:pt x="5412" y="17288"/>
                    </a:lnTo>
                    <a:lnTo>
                      <a:pt x="5748" y="6040"/>
                    </a:lnTo>
                    <a:cubicBezTo>
                      <a:pt x="6438" y="3617"/>
                      <a:pt x="7252" y="186"/>
                      <a:pt x="6456" y="62"/>
                    </a:cubicBezTo>
                    <a:cubicBezTo>
                      <a:pt x="6184" y="20"/>
                      <a:pt x="5946" y="0"/>
                      <a:pt x="573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9" name="Google Shape;409;p27"/>
              <p:cNvSpPr/>
              <p:nvPr/>
            </p:nvSpPr>
            <p:spPr>
              <a:xfrm>
                <a:off x="7533158" y="4153778"/>
                <a:ext cx="287478" cy="866189"/>
              </a:xfrm>
              <a:custGeom>
                <a:avLst/>
                <a:gdLst/>
                <a:ahLst/>
                <a:cxnLst/>
                <a:rect l="l" t="t" r="r" b="b"/>
                <a:pathLst>
                  <a:path w="9339" h="28139" extrusionOk="0">
                    <a:moveTo>
                      <a:pt x="2459" y="1"/>
                    </a:moveTo>
                    <a:lnTo>
                      <a:pt x="1" y="27873"/>
                    </a:lnTo>
                    <a:lnTo>
                      <a:pt x="1557" y="28139"/>
                    </a:lnTo>
                    <a:lnTo>
                      <a:pt x="9339" y="956"/>
                    </a:lnTo>
                    <a:lnTo>
                      <a:pt x="2459" y="1"/>
                    </a:lnTo>
                    <a:close/>
                  </a:path>
                </a:pathLst>
              </a:custGeom>
              <a:solidFill>
                <a:srgbClr val="442D3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0" name="Google Shape;410;p27"/>
              <p:cNvSpPr/>
              <p:nvPr/>
            </p:nvSpPr>
            <p:spPr>
              <a:xfrm>
                <a:off x="7687224" y="3843460"/>
                <a:ext cx="37062" cy="70276"/>
              </a:xfrm>
              <a:custGeom>
                <a:avLst/>
                <a:gdLst/>
                <a:ahLst/>
                <a:cxnLst/>
                <a:rect l="l" t="t" r="r" b="b"/>
                <a:pathLst>
                  <a:path w="1204" h="2283" extrusionOk="0">
                    <a:moveTo>
                      <a:pt x="903" y="1"/>
                    </a:moveTo>
                    <a:lnTo>
                      <a:pt x="36" y="549"/>
                    </a:lnTo>
                    <a:lnTo>
                      <a:pt x="1" y="2282"/>
                    </a:lnTo>
                    <a:lnTo>
                      <a:pt x="1" y="2282"/>
                    </a:lnTo>
                    <a:lnTo>
                      <a:pt x="1203" y="2158"/>
                    </a:lnTo>
                    <a:lnTo>
                      <a:pt x="903" y="1"/>
                    </a:lnTo>
                    <a:close/>
                  </a:path>
                </a:pathLst>
              </a:custGeom>
              <a:solidFill>
                <a:srgbClr val="4A313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1" name="Google Shape;411;p27"/>
              <p:cNvSpPr/>
              <p:nvPr/>
            </p:nvSpPr>
            <p:spPr>
              <a:xfrm>
                <a:off x="7658381" y="3805689"/>
                <a:ext cx="86591" cy="83390"/>
              </a:xfrm>
              <a:custGeom>
                <a:avLst/>
                <a:gdLst/>
                <a:ahLst/>
                <a:cxnLst/>
                <a:rect l="l" t="t" r="r" b="b"/>
                <a:pathLst>
                  <a:path w="2813" h="2709" extrusionOk="0">
                    <a:moveTo>
                      <a:pt x="1407" y="1"/>
                    </a:moveTo>
                    <a:cubicBezTo>
                      <a:pt x="1363" y="1"/>
                      <a:pt x="1319" y="3"/>
                      <a:pt x="1274" y="7"/>
                    </a:cubicBezTo>
                    <a:cubicBezTo>
                      <a:pt x="531" y="96"/>
                      <a:pt x="0" y="750"/>
                      <a:pt x="89" y="1493"/>
                    </a:cubicBezTo>
                    <a:cubicBezTo>
                      <a:pt x="107" y="1723"/>
                      <a:pt x="142" y="1935"/>
                      <a:pt x="160" y="2094"/>
                    </a:cubicBezTo>
                    <a:cubicBezTo>
                      <a:pt x="177" y="2218"/>
                      <a:pt x="213" y="2342"/>
                      <a:pt x="283" y="2466"/>
                    </a:cubicBezTo>
                    <a:cubicBezTo>
                      <a:pt x="389" y="2641"/>
                      <a:pt x="563" y="2708"/>
                      <a:pt x="899" y="2708"/>
                    </a:cubicBezTo>
                    <a:cubicBezTo>
                      <a:pt x="1071" y="2708"/>
                      <a:pt x="1286" y="2690"/>
                      <a:pt x="1557" y="2660"/>
                    </a:cubicBezTo>
                    <a:cubicBezTo>
                      <a:pt x="2282" y="2572"/>
                      <a:pt x="2812" y="1917"/>
                      <a:pt x="2724" y="1192"/>
                    </a:cubicBezTo>
                    <a:lnTo>
                      <a:pt x="2742" y="1192"/>
                    </a:lnTo>
                    <a:cubicBezTo>
                      <a:pt x="2659" y="495"/>
                      <a:pt x="2078" y="1"/>
                      <a:pt x="1407" y="1"/>
                    </a:cubicBezTo>
                    <a:close/>
                  </a:path>
                </a:pathLst>
              </a:custGeom>
              <a:solidFill>
                <a:srgbClr val="4A313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2" name="Google Shape;412;p27"/>
              <p:cNvSpPr/>
              <p:nvPr/>
            </p:nvSpPr>
            <p:spPr>
              <a:xfrm>
                <a:off x="7649115" y="3845091"/>
                <a:ext cx="17454" cy="21825"/>
              </a:xfrm>
              <a:custGeom>
                <a:avLst/>
                <a:gdLst/>
                <a:ahLst/>
                <a:cxnLst/>
                <a:rect l="l" t="t" r="r" b="b"/>
                <a:pathLst>
                  <a:path w="567" h="709" extrusionOk="0">
                    <a:moveTo>
                      <a:pt x="425" y="1"/>
                    </a:moveTo>
                    <a:lnTo>
                      <a:pt x="1" y="620"/>
                    </a:lnTo>
                    <a:lnTo>
                      <a:pt x="567" y="708"/>
                    </a:lnTo>
                    <a:lnTo>
                      <a:pt x="567" y="708"/>
                    </a:lnTo>
                    <a:lnTo>
                      <a:pt x="425" y="36"/>
                    </a:lnTo>
                    <a:lnTo>
                      <a:pt x="425" y="1"/>
                    </a:lnTo>
                    <a:close/>
                  </a:path>
                </a:pathLst>
              </a:custGeom>
              <a:solidFill>
                <a:srgbClr val="4A313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3" name="Google Shape;413;p27"/>
              <p:cNvSpPr/>
              <p:nvPr/>
            </p:nvSpPr>
            <p:spPr>
              <a:xfrm>
                <a:off x="7710650" y="3838688"/>
                <a:ext cx="22133" cy="26535"/>
              </a:xfrm>
              <a:custGeom>
                <a:avLst/>
                <a:gdLst/>
                <a:ahLst/>
                <a:cxnLst/>
                <a:rect l="l" t="t" r="r" b="b"/>
                <a:pathLst>
                  <a:path w="719" h="862" extrusionOk="0">
                    <a:moveTo>
                      <a:pt x="298" y="0"/>
                    </a:moveTo>
                    <a:cubicBezTo>
                      <a:pt x="150" y="0"/>
                      <a:pt x="12" y="173"/>
                      <a:pt x="0" y="173"/>
                    </a:cubicBezTo>
                    <a:lnTo>
                      <a:pt x="18" y="845"/>
                    </a:lnTo>
                    <a:cubicBezTo>
                      <a:pt x="59" y="857"/>
                      <a:pt x="100" y="862"/>
                      <a:pt x="140" y="862"/>
                    </a:cubicBezTo>
                    <a:cubicBezTo>
                      <a:pt x="472" y="862"/>
                      <a:pt x="719" y="489"/>
                      <a:pt x="513" y="173"/>
                    </a:cubicBezTo>
                    <a:cubicBezTo>
                      <a:pt x="448" y="44"/>
                      <a:pt x="372" y="0"/>
                      <a:pt x="298" y="0"/>
                    </a:cubicBezTo>
                    <a:close/>
                  </a:path>
                </a:pathLst>
              </a:custGeom>
              <a:solidFill>
                <a:srgbClr val="4A313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4" name="Google Shape;414;p27"/>
              <p:cNvSpPr/>
              <p:nvPr/>
            </p:nvSpPr>
            <p:spPr>
              <a:xfrm>
                <a:off x="7668724" y="3830931"/>
                <a:ext cx="20717" cy="8742"/>
              </a:xfrm>
              <a:custGeom>
                <a:avLst/>
                <a:gdLst/>
                <a:ahLst/>
                <a:cxnLst/>
                <a:rect l="l" t="t" r="r" b="b"/>
                <a:pathLst>
                  <a:path w="673" h="284" fill="none" extrusionOk="0">
                    <a:moveTo>
                      <a:pt x="0" y="231"/>
                    </a:moveTo>
                    <a:cubicBezTo>
                      <a:pt x="0" y="231"/>
                      <a:pt x="248" y="1"/>
                      <a:pt x="673" y="284"/>
                    </a:cubicBezTo>
                  </a:path>
                </a:pathLst>
              </a:custGeom>
              <a:noFill/>
              <a:ln w="13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5" name="Google Shape;415;p27"/>
              <p:cNvSpPr/>
              <p:nvPr/>
            </p:nvSpPr>
            <p:spPr>
              <a:xfrm>
                <a:off x="7527709" y="4257761"/>
                <a:ext cx="272795" cy="705596"/>
              </a:xfrm>
              <a:custGeom>
                <a:avLst/>
                <a:gdLst/>
                <a:ahLst/>
                <a:cxnLst/>
                <a:rect l="l" t="t" r="r" b="b"/>
                <a:pathLst>
                  <a:path w="8862" h="22922" extrusionOk="0">
                    <a:moveTo>
                      <a:pt x="8861" y="1"/>
                    </a:moveTo>
                    <a:lnTo>
                      <a:pt x="2176" y="425"/>
                    </a:lnTo>
                    <a:cubicBezTo>
                      <a:pt x="2052" y="1186"/>
                      <a:pt x="1946" y="2034"/>
                      <a:pt x="1840" y="2936"/>
                    </a:cubicBezTo>
                    <a:lnTo>
                      <a:pt x="1805" y="3166"/>
                    </a:lnTo>
                    <a:cubicBezTo>
                      <a:pt x="1752" y="3715"/>
                      <a:pt x="1681" y="4298"/>
                      <a:pt x="1610" y="4900"/>
                    </a:cubicBezTo>
                    <a:cubicBezTo>
                      <a:pt x="1610" y="4970"/>
                      <a:pt x="1593" y="5041"/>
                      <a:pt x="1593" y="5112"/>
                    </a:cubicBezTo>
                    <a:cubicBezTo>
                      <a:pt x="1522" y="5713"/>
                      <a:pt x="1451" y="6350"/>
                      <a:pt x="1380" y="6986"/>
                    </a:cubicBezTo>
                    <a:cubicBezTo>
                      <a:pt x="1380" y="7057"/>
                      <a:pt x="1363" y="7128"/>
                      <a:pt x="1363" y="7216"/>
                    </a:cubicBezTo>
                    <a:cubicBezTo>
                      <a:pt x="1274" y="8118"/>
                      <a:pt x="1186" y="9056"/>
                      <a:pt x="1080" y="10028"/>
                    </a:cubicBezTo>
                    <a:cubicBezTo>
                      <a:pt x="1080" y="10099"/>
                      <a:pt x="1062" y="10188"/>
                      <a:pt x="1062" y="10258"/>
                    </a:cubicBezTo>
                    <a:cubicBezTo>
                      <a:pt x="991" y="11072"/>
                      <a:pt x="921" y="11885"/>
                      <a:pt x="850" y="12717"/>
                    </a:cubicBezTo>
                    <a:cubicBezTo>
                      <a:pt x="832" y="12787"/>
                      <a:pt x="814" y="12858"/>
                      <a:pt x="814" y="12947"/>
                    </a:cubicBezTo>
                    <a:cubicBezTo>
                      <a:pt x="744" y="13813"/>
                      <a:pt x="655" y="14715"/>
                      <a:pt x="584" y="15617"/>
                    </a:cubicBezTo>
                    <a:cubicBezTo>
                      <a:pt x="584" y="15688"/>
                      <a:pt x="567" y="15759"/>
                      <a:pt x="567" y="15847"/>
                    </a:cubicBezTo>
                    <a:cubicBezTo>
                      <a:pt x="496" y="16537"/>
                      <a:pt x="443" y="17244"/>
                      <a:pt x="372" y="17952"/>
                    </a:cubicBezTo>
                    <a:cubicBezTo>
                      <a:pt x="372" y="18022"/>
                      <a:pt x="355" y="18093"/>
                      <a:pt x="355" y="18164"/>
                    </a:cubicBezTo>
                    <a:cubicBezTo>
                      <a:pt x="302" y="18836"/>
                      <a:pt x="248" y="19508"/>
                      <a:pt x="178" y="20180"/>
                    </a:cubicBezTo>
                    <a:lnTo>
                      <a:pt x="160" y="20410"/>
                    </a:lnTo>
                    <a:cubicBezTo>
                      <a:pt x="107" y="21064"/>
                      <a:pt x="54" y="21701"/>
                      <a:pt x="1" y="22373"/>
                    </a:cubicBezTo>
                    <a:lnTo>
                      <a:pt x="2901" y="22921"/>
                    </a:lnTo>
                    <a:lnTo>
                      <a:pt x="2990" y="22585"/>
                    </a:lnTo>
                    <a:lnTo>
                      <a:pt x="3043" y="22391"/>
                    </a:lnTo>
                    <a:lnTo>
                      <a:pt x="3467" y="20764"/>
                    </a:lnTo>
                    <a:lnTo>
                      <a:pt x="3520" y="20569"/>
                    </a:lnTo>
                    <a:lnTo>
                      <a:pt x="3980" y="18801"/>
                    </a:lnTo>
                    <a:lnTo>
                      <a:pt x="4033" y="18606"/>
                    </a:lnTo>
                    <a:lnTo>
                      <a:pt x="4688" y="16042"/>
                    </a:lnTo>
                    <a:lnTo>
                      <a:pt x="4741" y="15847"/>
                    </a:lnTo>
                    <a:lnTo>
                      <a:pt x="5307" y="13636"/>
                    </a:lnTo>
                    <a:lnTo>
                      <a:pt x="5360" y="13442"/>
                    </a:lnTo>
                    <a:lnTo>
                      <a:pt x="5908" y="11355"/>
                    </a:lnTo>
                    <a:lnTo>
                      <a:pt x="5961" y="11143"/>
                    </a:lnTo>
                    <a:lnTo>
                      <a:pt x="6438" y="9321"/>
                    </a:lnTo>
                    <a:lnTo>
                      <a:pt x="6509" y="9091"/>
                    </a:lnTo>
                    <a:lnTo>
                      <a:pt x="8861" y="1"/>
                    </a:lnTo>
                    <a:close/>
                  </a:path>
                </a:pathLst>
              </a:custGeom>
              <a:solidFill>
                <a:srgbClr val="1C1C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6" name="Google Shape;416;p27"/>
              <p:cNvSpPr/>
              <p:nvPr/>
            </p:nvSpPr>
            <p:spPr>
              <a:xfrm>
                <a:off x="7532634" y="4879475"/>
                <a:ext cx="88223" cy="74063"/>
              </a:xfrm>
              <a:custGeom>
                <a:avLst/>
                <a:gdLst/>
                <a:ahLst/>
                <a:cxnLst/>
                <a:rect l="l" t="t" r="r" b="b"/>
                <a:pathLst>
                  <a:path w="2866" h="2406" extrusionOk="0">
                    <a:moveTo>
                      <a:pt x="18" y="1"/>
                    </a:moveTo>
                    <a:lnTo>
                      <a:pt x="0" y="213"/>
                    </a:lnTo>
                    <a:cubicBezTo>
                      <a:pt x="955" y="920"/>
                      <a:pt x="1892" y="1645"/>
                      <a:pt x="2812" y="2406"/>
                    </a:cubicBezTo>
                    <a:lnTo>
                      <a:pt x="2865" y="2211"/>
                    </a:lnTo>
                    <a:cubicBezTo>
                      <a:pt x="1945" y="1433"/>
                      <a:pt x="990" y="708"/>
                      <a:pt x="18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7" name="Google Shape;417;p27"/>
              <p:cNvSpPr/>
              <p:nvPr/>
            </p:nvSpPr>
            <p:spPr>
              <a:xfrm>
                <a:off x="7538606" y="4810338"/>
                <a:ext cx="96934" cy="86591"/>
              </a:xfrm>
              <a:custGeom>
                <a:avLst/>
                <a:gdLst/>
                <a:ahLst/>
                <a:cxnLst/>
                <a:rect l="l" t="t" r="r" b="b"/>
                <a:pathLst>
                  <a:path w="3149" h="2813" extrusionOk="0">
                    <a:moveTo>
                      <a:pt x="18" y="1"/>
                    </a:moveTo>
                    <a:cubicBezTo>
                      <a:pt x="18" y="71"/>
                      <a:pt x="1" y="142"/>
                      <a:pt x="1" y="213"/>
                    </a:cubicBezTo>
                    <a:cubicBezTo>
                      <a:pt x="1044" y="1062"/>
                      <a:pt x="2087" y="1928"/>
                      <a:pt x="3096" y="2813"/>
                    </a:cubicBezTo>
                    <a:lnTo>
                      <a:pt x="3149" y="2618"/>
                    </a:lnTo>
                    <a:cubicBezTo>
                      <a:pt x="2123" y="1734"/>
                      <a:pt x="1079" y="850"/>
                      <a:pt x="18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8" name="Google Shape;418;p27"/>
              <p:cNvSpPr/>
              <p:nvPr/>
            </p:nvSpPr>
            <p:spPr>
              <a:xfrm>
                <a:off x="7544609" y="4739015"/>
                <a:ext cx="106723" cy="97488"/>
              </a:xfrm>
              <a:custGeom>
                <a:avLst/>
                <a:gdLst/>
                <a:ahLst/>
                <a:cxnLst/>
                <a:rect l="l" t="t" r="r" b="b"/>
                <a:pathLst>
                  <a:path w="3467" h="3167" extrusionOk="0">
                    <a:moveTo>
                      <a:pt x="18" y="1"/>
                    </a:moveTo>
                    <a:cubicBezTo>
                      <a:pt x="18" y="54"/>
                      <a:pt x="0" y="142"/>
                      <a:pt x="0" y="213"/>
                    </a:cubicBezTo>
                    <a:cubicBezTo>
                      <a:pt x="1132" y="1221"/>
                      <a:pt x="2264" y="2194"/>
                      <a:pt x="3413" y="3167"/>
                    </a:cubicBezTo>
                    <a:lnTo>
                      <a:pt x="3467" y="2972"/>
                    </a:lnTo>
                    <a:cubicBezTo>
                      <a:pt x="2299" y="1999"/>
                      <a:pt x="1150" y="991"/>
                      <a:pt x="18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9" name="Google Shape;419;p27"/>
              <p:cNvSpPr/>
              <p:nvPr/>
            </p:nvSpPr>
            <p:spPr>
              <a:xfrm>
                <a:off x="7552766" y="4649191"/>
                <a:ext cx="120883" cy="102383"/>
              </a:xfrm>
              <a:custGeom>
                <a:avLst/>
                <a:gdLst/>
                <a:ahLst/>
                <a:cxnLst/>
                <a:rect l="l" t="t" r="r" b="b"/>
                <a:pathLst>
                  <a:path w="3927" h="3326" extrusionOk="0">
                    <a:moveTo>
                      <a:pt x="18" y="1"/>
                    </a:moveTo>
                    <a:cubicBezTo>
                      <a:pt x="0" y="71"/>
                      <a:pt x="0" y="142"/>
                      <a:pt x="0" y="231"/>
                    </a:cubicBezTo>
                    <a:cubicBezTo>
                      <a:pt x="1221" y="1345"/>
                      <a:pt x="2636" y="2229"/>
                      <a:pt x="3874" y="3326"/>
                    </a:cubicBezTo>
                    <a:lnTo>
                      <a:pt x="3927" y="3131"/>
                    </a:lnTo>
                    <a:cubicBezTo>
                      <a:pt x="2671" y="2034"/>
                      <a:pt x="1238" y="1133"/>
                      <a:pt x="18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0" name="Google Shape;420;p27"/>
              <p:cNvSpPr/>
              <p:nvPr/>
            </p:nvSpPr>
            <p:spPr>
              <a:xfrm>
                <a:off x="7560369" y="4565894"/>
                <a:ext cx="132334" cy="111648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27" extrusionOk="0">
                    <a:moveTo>
                      <a:pt x="19" y="1"/>
                    </a:moveTo>
                    <a:cubicBezTo>
                      <a:pt x="19" y="89"/>
                      <a:pt x="1" y="160"/>
                      <a:pt x="1" y="248"/>
                    </a:cubicBezTo>
                    <a:cubicBezTo>
                      <a:pt x="1292" y="1504"/>
                      <a:pt x="2831" y="2512"/>
                      <a:pt x="4246" y="3626"/>
                    </a:cubicBezTo>
                    <a:lnTo>
                      <a:pt x="4299" y="3449"/>
                    </a:lnTo>
                    <a:cubicBezTo>
                      <a:pt x="2866" y="2300"/>
                      <a:pt x="1310" y="1292"/>
                      <a:pt x="1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1" name="Google Shape;421;p27"/>
              <p:cNvSpPr/>
              <p:nvPr/>
            </p:nvSpPr>
            <p:spPr>
              <a:xfrm>
                <a:off x="7569635" y="4472808"/>
                <a:ext cx="141569" cy="135043"/>
              </a:xfrm>
              <a:custGeom>
                <a:avLst/>
                <a:gdLst/>
                <a:ahLst/>
                <a:cxnLst/>
                <a:rect l="l" t="t" r="r" b="b"/>
                <a:pathLst>
                  <a:path w="4599" h="4387" extrusionOk="0">
                    <a:moveTo>
                      <a:pt x="18" y="0"/>
                    </a:moveTo>
                    <a:cubicBezTo>
                      <a:pt x="18" y="71"/>
                      <a:pt x="1" y="142"/>
                      <a:pt x="1" y="213"/>
                    </a:cubicBezTo>
                    <a:cubicBezTo>
                      <a:pt x="1557" y="1557"/>
                      <a:pt x="3078" y="2936"/>
                      <a:pt x="4546" y="4387"/>
                    </a:cubicBezTo>
                    <a:lnTo>
                      <a:pt x="4599" y="4174"/>
                    </a:lnTo>
                    <a:cubicBezTo>
                      <a:pt x="3113" y="2724"/>
                      <a:pt x="1592" y="1345"/>
                      <a:pt x="1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2" name="Google Shape;422;p27"/>
              <p:cNvSpPr/>
              <p:nvPr/>
            </p:nvSpPr>
            <p:spPr>
              <a:xfrm>
                <a:off x="7576715" y="4408011"/>
                <a:ext cx="156190" cy="138891"/>
              </a:xfrm>
              <a:custGeom>
                <a:avLst/>
                <a:gdLst/>
                <a:ahLst/>
                <a:cxnLst/>
                <a:rect l="l" t="t" r="r" b="b"/>
                <a:pathLst>
                  <a:path w="5074" h="4512" extrusionOk="0">
                    <a:moveTo>
                      <a:pt x="18" y="1"/>
                    </a:moveTo>
                    <a:cubicBezTo>
                      <a:pt x="1" y="72"/>
                      <a:pt x="1" y="142"/>
                      <a:pt x="1" y="213"/>
                    </a:cubicBezTo>
                    <a:lnTo>
                      <a:pt x="1875" y="1734"/>
                    </a:lnTo>
                    <a:cubicBezTo>
                      <a:pt x="2919" y="2565"/>
                      <a:pt x="4068" y="3343"/>
                      <a:pt x="4846" y="4440"/>
                    </a:cubicBezTo>
                    <a:cubicBezTo>
                      <a:pt x="4846" y="4458"/>
                      <a:pt x="4864" y="4458"/>
                      <a:pt x="4864" y="4475"/>
                    </a:cubicBezTo>
                    <a:cubicBezTo>
                      <a:pt x="4884" y="4501"/>
                      <a:pt x="4912" y="4512"/>
                      <a:pt x="4939" y="4512"/>
                    </a:cubicBezTo>
                    <a:cubicBezTo>
                      <a:pt x="5007" y="4512"/>
                      <a:pt x="5074" y="4445"/>
                      <a:pt x="5023" y="4369"/>
                    </a:cubicBezTo>
                    <a:cubicBezTo>
                      <a:pt x="4988" y="4316"/>
                      <a:pt x="4935" y="4263"/>
                      <a:pt x="4900" y="4210"/>
                    </a:cubicBezTo>
                    <a:cubicBezTo>
                      <a:pt x="4192" y="3255"/>
                      <a:pt x="3219" y="2548"/>
                      <a:pt x="2282" y="1822"/>
                    </a:cubicBezTo>
                    <a:cubicBezTo>
                      <a:pt x="1522" y="1203"/>
                      <a:pt x="779" y="602"/>
                      <a:pt x="18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3" name="Google Shape;423;p27"/>
              <p:cNvSpPr/>
              <p:nvPr/>
            </p:nvSpPr>
            <p:spPr>
              <a:xfrm>
                <a:off x="7583241" y="4347585"/>
                <a:ext cx="117681" cy="106569"/>
              </a:xfrm>
              <a:custGeom>
                <a:avLst/>
                <a:gdLst/>
                <a:ahLst/>
                <a:cxnLst/>
                <a:rect l="l" t="t" r="r" b="b"/>
                <a:pathLst>
                  <a:path w="3823" h="3462" extrusionOk="0">
                    <a:moveTo>
                      <a:pt x="36" y="1"/>
                    </a:moveTo>
                    <a:lnTo>
                      <a:pt x="1" y="231"/>
                    </a:lnTo>
                    <a:cubicBezTo>
                      <a:pt x="531" y="708"/>
                      <a:pt x="1080" y="1168"/>
                      <a:pt x="1628" y="1610"/>
                    </a:cubicBezTo>
                    <a:cubicBezTo>
                      <a:pt x="2247" y="2105"/>
                      <a:pt x="3290" y="2671"/>
                      <a:pt x="3626" y="3414"/>
                    </a:cubicBezTo>
                    <a:cubicBezTo>
                      <a:pt x="3637" y="3447"/>
                      <a:pt x="3662" y="3461"/>
                      <a:pt x="3690" y="3461"/>
                    </a:cubicBezTo>
                    <a:cubicBezTo>
                      <a:pt x="3750" y="3461"/>
                      <a:pt x="3822" y="3393"/>
                      <a:pt x="3786" y="3308"/>
                    </a:cubicBezTo>
                    <a:cubicBezTo>
                      <a:pt x="3467" y="2601"/>
                      <a:pt x="2601" y="2141"/>
                      <a:pt x="2017" y="1663"/>
                    </a:cubicBezTo>
                    <a:cubicBezTo>
                      <a:pt x="1345" y="1133"/>
                      <a:pt x="673" y="584"/>
                      <a:pt x="36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4" name="Google Shape;424;p27"/>
              <p:cNvSpPr/>
              <p:nvPr/>
            </p:nvSpPr>
            <p:spPr>
              <a:xfrm>
                <a:off x="7440626" y="5018151"/>
                <a:ext cx="138829" cy="56794"/>
              </a:xfrm>
              <a:custGeom>
                <a:avLst/>
                <a:gdLst/>
                <a:ahLst/>
                <a:cxnLst/>
                <a:rect l="l" t="t" r="r" b="b"/>
                <a:pathLst>
                  <a:path w="4510" h="1845" extrusionOk="0">
                    <a:moveTo>
                      <a:pt x="2143" y="1"/>
                    </a:moveTo>
                    <a:cubicBezTo>
                      <a:pt x="1403" y="1"/>
                      <a:pt x="283" y="27"/>
                      <a:pt x="159" y="200"/>
                    </a:cubicBezTo>
                    <a:cubicBezTo>
                      <a:pt x="0" y="465"/>
                      <a:pt x="4209" y="1845"/>
                      <a:pt x="4209" y="1845"/>
                    </a:cubicBezTo>
                    <a:lnTo>
                      <a:pt x="4510" y="572"/>
                    </a:lnTo>
                    <a:lnTo>
                      <a:pt x="2777" y="6"/>
                    </a:lnTo>
                    <a:cubicBezTo>
                      <a:pt x="2708" y="6"/>
                      <a:pt x="2461" y="1"/>
                      <a:pt x="21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5" name="Google Shape;425;p27"/>
              <p:cNvSpPr/>
              <p:nvPr/>
            </p:nvSpPr>
            <p:spPr>
              <a:xfrm>
                <a:off x="7526078" y="4999250"/>
                <a:ext cx="59934" cy="36508"/>
              </a:xfrm>
              <a:custGeom>
                <a:avLst/>
                <a:gdLst/>
                <a:ahLst/>
                <a:cxnLst/>
                <a:rect l="l" t="t" r="r" b="b"/>
                <a:pathLst>
                  <a:path w="1947" h="1186" extrusionOk="0">
                    <a:moveTo>
                      <a:pt x="107" y="1"/>
                    </a:moveTo>
                    <a:lnTo>
                      <a:pt x="1" y="620"/>
                    </a:lnTo>
                    <a:lnTo>
                      <a:pt x="1734" y="1186"/>
                    </a:lnTo>
                    <a:lnTo>
                      <a:pt x="1946" y="248"/>
                    </a:lnTo>
                    <a:lnTo>
                      <a:pt x="107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6" name="Google Shape;426;p27"/>
              <p:cNvSpPr/>
              <p:nvPr/>
            </p:nvSpPr>
            <p:spPr>
              <a:xfrm>
                <a:off x="7595769" y="4157041"/>
                <a:ext cx="264083" cy="877086"/>
              </a:xfrm>
              <a:custGeom>
                <a:avLst/>
                <a:gdLst/>
                <a:ahLst/>
                <a:cxnLst/>
                <a:rect l="l" t="t" r="r" b="b"/>
                <a:pathLst>
                  <a:path w="8579" h="28493" extrusionOk="0">
                    <a:moveTo>
                      <a:pt x="6792" y="1"/>
                    </a:moveTo>
                    <a:lnTo>
                      <a:pt x="1" y="1416"/>
                    </a:lnTo>
                    <a:lnTo>
                      <a:pt x="7022" y="28492"/>
                    </a:lnTo>
                    <a:lnTo>
                      <a:pt x="8578" y="28227"/>
                    </a:lnTo>
                    <a:lnTo>
                      <a:pt x="6792" y="1"/>
                    </a:lnTo>
                    <a:close/>
                  </a:path>
                </a:pathLst>
              </a:custGeom>
              <a:solidFill>
                <a:srgbClr val="442D3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7" name="Google Shape;427;p27"/>
              <p:cNvSpPr/>
              <p:nvPr/>
            </p:nvSpPr>
            <p:spPr>
              <a:xfrm>
                <a:off x="7631693" y="4248034"/>
                <a:ext cx="241212" cy="730561"/>
              </a:xfrm>
              <a:custGeom>
                <a:avLst/>
                <a:gdLst/>
                <a:ahLst/>
                <a:cxnLst/>
                <a:rect l="l" t="t" r="r" b="b"/>
                <a:pathLst>
                  <a:path w="7836" h="23733" extrusionOk="0">
                    <a:moveTo>
                      <a:pt x="2974" y="0"/>
                    </a:moveTo>
                    <a:cubicBezTo>
                      <a:pt x="2257" y="0"/>
                      <a:pt x="1626" y="143"/>
                      <a:pt x="1133" y="511"/>
                    </a:cubicBezTo>
                    <a:cubicBezTo>
                      <a:pt x="443" y="1024"/>
                      <a:pt x="19" y="1979"/>
                      <a:pt x="1" y="3588"/>
                    </a:cubicBezTo>
                    <a:lnTo>
                      <a:pt x="19" y="3677"/>
                    </a:lnTo>
                    <a:lnTo>
                      <a:pt x="142" y="4137"/>
                    </a:lnTo>
                    <a:lnTo>
                      <a:pt x="178" y="4331"/>
                    </a:lnTo>
                    <a:lnTo>
                      <a:pt x="496" y="5587"/>
                    </a:lnTo>
                    <a:lnTo>
                      <a:pt x="549" y="5781"/>
                    </a:lnTo>
                    <a:lnTo>
                      <a:pt x="1027" y="7656"/>
                    </a:lnTo>
                    <a:lnTo>
                      <a:pt x="1062" y="7851"/>
                    </a:lnTo>
                    <a:lnTo>
                      <a:pt x="1628" y="10044"/>
                    </a:lnTo>
                    <a:lnTo>
                      <a:pt x="1663" y="10256"/>
                    </a:lnTo>
                    <a:lnTo>
                      <a:pt x="2159" y="12201"/>
                    </a:lnTo>
                    <a:lnTo>
                      <a:pt x="2212" y="12396"/>
                    </a:lnTo>
                    <a:lnTo>
                      <a:pt x="2689" y="14324"/>
                    </a:lnTo>
                    <a:lnTo>
                      <a:pt x="2742" y="14518"/>
                    </a:lnTo>
                    <a:lnTo>
                      <a:pt x="3202" y="16322"/>
                    </a:lnTo>
                    <a:lnTo>
                      <a:pt x="3237" y="16517"/>
                    </a:lnTo>
                    <a:lnTo>
                      <a:pt x="3856" y="18940"/>
                    </a:lnTo>
                    <a:lnTo>
                      <a:pt x="3892" y="19117"/>
                    </a:lnTo>
                    <a:lnTo>
                      <a:pt x="4387" y="21080"/>
                    </a:lnTo>
                    <a:lnTo>
                      <a:pt x="4440" y="21274"/>
                    </a:lnTo>
                    <a:lnTo>
                      <a:pt x="4953" y="23308"/>
                    </a:lnTo>
                    <a:lnTo>
                      <a:pt x="5006" y="23503"/>
                    </a:lnTo>
                    <a:lnTo>
                      <a:pt x="5059" y="23733"/>
                    </a:lnTo>
                    <a:lnTo>
                      <a:pt x="7836" y="23556"/>
                    </a:lnTo>
                    <a:lnTo>
                      <a:pt x="7676" y="21964"/>
                    </a:lnTo>
                    <a:lnTo>
                      <a:pt x="7676" y="21769"/>
                    </a:lnTo>
                    <a:lnTo>
                      <a:pt x="7570" y="19559"/>
                    </a:lnTo>
                    <a:lnTo>
                      <a:pt x="7570" y="19346"/>
                    </a:lnTo>
                    <a:lnTo>
                      <a:pt x="7464" y="16959"/>
                    </a:lnTo>
                    <a:lnTo>
                      <a:pt x="7464" y="16729"/>
                    </a:lnTo>
                    <a:lnTo>
                      <a:pt x="7340" y="13935"/>
                    </a:lnTo>
                    <a:lnTo>
                      <a:pt x="7340" y="13705"/>
                    </a:lnTo>
                    <a:lnTo>
                      <a:pt x="7234" y="11582"/>
                    </a:lnTo>
                    <a:lnTo>
                      <a:pt x="7234" y="11370"/>
                    </a:lnTo>
                    <a:lnTo>
                      <a:pt x="7111" y="8753"/>
                    </a:lnTo>
                    <a:lnTo>
                      <a:pt x="7111" y="8523"/>
                    </a:lnTo>
                    <a:lnTo>
                      <a:pt x="7004" y="6330"/>
                    </a:lnTo>
                    <a:lnTo>
                      <a:pt x="7004" y="6100"/>
                    </a:lnTo>
                    <a:lnTo>
                      <a:pt x="6881" y="3765"/>
                    </a:lnTo>
                    <a:lnTo>
                      <a:pt x="6881" y="3553"/>
                    </a:lnTo>
                    <a:lnTo>
                      <a:pt x="6775" y="1112"/>
                    </a:lnTo>
                    <a:lnTo>
                      <a:pt x="6775" y="883"/>
                    </a:lnTo>
                    <a:lnTo>
                      <a:pt x="6775" y="741"/>
                    </a:lnTo>
                    <a:cubicBezTo>
                      <a:pt x="6049" y="529"/>
                      <a:pt x="5324" y="334"/>
                      <a:pt x="4635" y="193"/>
                    </a:cubicBezTo>
                    <a:lnTo>
                      <a:pt x="4546" y="175"/>
                    </a:lnTo>
                    <a:cubicBezTo>
                      <a:pt x="3993" y="67"/>
                      <a:pt x="3463" y="0"/>
                      <a:pt x="297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8" name="Google Shape;428;p27"/>
              <p:cNvSpPr/>
              <p:nvPr/>
            </p:nvSpPr>
            <p:spPr>
              <a:xfrm>
                <a:off x="7582718" y="4263764"/>
                <a:ext cx="84406" cy="102383"/>
              </a:xfrm>
              <a:custGeom>
                <a:avLst/>
                <a:gdLst/>
                <a:ahLst/>
                <a:cxnLst/>
                <a:rect l="l" t="t" r="r" b="b"/>
                <a:pathLst>
                  <a:path w="2742" h="3326" extrusionOk="0">
                    <a:moveTo>
                      <a:pt x="2741" y="0"/>
                    </a:moveTo>
                    <a:lnTo>
                      <a:pt x="1503" y="124"/>
                    </a:lnTo>
                    <a:lnTo>
                      <a:pt x="1309" y="142"/>
                    </a:lnTo>
                    <a:lnTo>
                      <a:pt x="372" y="230"/>
                    </a:lnTo>
                    <a:lnTo>
                      <a:pt x="0" y="2918"/>
                    </a:lnTo>
                    <a:lnTo>
                      <a:pt x="973" y="3060"/>
                    </a:lnTo>
                    <a:lnTo>
                      <a:pt x="1150" y="3095"/>
                    </a:lnTo>
                    <a:lnTo>
                      <a:pt x="2741" y="3325"/>
                    </a:lnTo>
                    <a:lnTo>
                      <a:pt x="2741" y="0"/>
                    </a:lnTo>
                    <a:close/>
                  </a:path>
                </a:pathLst>
              </a:custGeom>
              <a:solidFill>
                <a:srgbClr val="2A2A2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9" name="Google Shape;429;p27"/>
              <p:cNvSpPr/>
              <p:nvPr/>
            </p:nvSpPr>
            <p:spPr>
              <a:xfrm>
                <a:off x="7612115" y="4263056"/>
                <a:ext cx="17238" cy="96011"/>
              </a:xfrm>
              <a:custGeom>
                <a:avLst/>
                <a:gdLst/>
                <a:ahLst/>
                <a:cxnLst/>
                <a:rect l="l" t="t" r="r" b="b"/>
                <a:pathLst>
                  <a:path w="560" h="3119" extrusionOk="0">
                    <a:moveTo>
                      <a:pt x="438" y="1"/>
                    </a:moveTo>
                    <a:cubicBezTo>
                      <a:pt x="402" y="1"/>
                      <a:pt x="367" y="18"/>
                      <a:pt x="354" y="58"/>
                    </a:cubicBezTo>
                    <a:cubicBezTo>
                      <a:pt x="354" y="94"/>
                      <a:pt x="354" y="129"/>
                      <a:pt x="354" y="147"/>
                    </a:cubicBezTo>
                    <a:cubicBezTo>
                      <a:pt x="177" y="1120"/>
                      <a:pt x="71" y="2092"/>
                      <a:pt x="0" y="3083"/>
                    </a:cubicBezTo>
                    <a:lnTo>
                      <a:pt x="195" y="3118"/>
                    </a:lnTo>
                    <a:cubicBezTo>
                      <a:pt x="265" y="2110"/>
                      <a:pt x="372" y="1120"/>
                      <a:pt x="548" y="147"/>
                    </a:cubicBezTo>
                    <a:lnTo>
                      <a:pt x="548" y="112"/>
                    </a:lnTo>
                    <a:cubicBezTo>
                      <a:pt x="559" y="46"/>
                      <a:pt x="496" y="1"/>
                      <a:pt x="438" y="1"/>
                    </a:cubicBezTo>
                    <a:close/>
                  </a:path>
                </a:pathLst>
              </a:custGeom>
              <a:solidFill>
                <a:srgbClr val="261F2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0" name="Google Shape;430;p27"/>
              <p:cNvSpPr/>
              <p:nvPr/>
            </p:nvSpPr>
            <p:spPr>
              <a:xfrm>
                <a:off x="7636064" y="4253052"/>
                <a:ext cx="139937" cy="128332"/>
              </a:xfrm>
              <a:custGeom>
                <a:avLst/>
                <a:gdLst/>
                <a:ahLst/>
                <a:cxnLst/>
                <a:rect l="l" t="t" r="r" b="b"/>
                <a:pathLst>
                  <a:path w="4546" h="4169" extrusionOk="0">
                    <a:moveTo>
                      <a:pt x="4441" y="0"/>
                    </a:moveTo>
                    <a:cubicBezTo>
                      <a:pt x="4430" y="0"/>
                      <a:pt x="4419" y="5"/>
                      <a:pt x="4404" y="12"/>
                    </a:cubicBezTo>
                    <a:cubicBezTo>
                      <a:pt x="4386" y="12"/>
                      <a:pt x="4386" y="30"/>
                      <a:pt x="4369" y="30"/>
                    </a:cubicBezTo>
                    <a:cubicBezTo>
                      <a:pt x="3449" y="1197"/>
                      <a:pt x="2211" y="2205"/>
                      <a:pt x="991" y="3160"/>
                    </a:cubicBezTo>
                    <a:lnTo>
                      <a:pt x="460" y="3602"/>
                    </a:lnTo>
                    <a:lnTo>
                      <a:pt x="0" y="3974"/>
                    </a:lnTo>
                    <a:lnTo>
                      <a:pt x="53" y="4168"/>
                    </a:lnTo>
                    <a:cubicBezTo>
                      <a:pt x="266" y="3991"/>
                      <a:pt x="478" y="3815"/>
                      <a:pt x="708" y="3638"/>
                    </a:cubicBezTo>
                    <a:lnTo>
                      <a:pt x="1008" y="3408"/>
                    </a:lnTo>
                    <a:cubicBezTo>
                      <a:pt x="2264" y="2400"/>
                      <a:pt x="3555" y="1374"/>
                      <a:pt x="4510" y="171"/>
                    </a:cubicBezTo>
                    <a:cubicBezTo>
                      <a:pt x="4546" y="118"/>
                      <a:pt x="4528" y="65"/>
                      <a:pt x="4493" y="30"/>
                    </a:cubicBezTo>
                    <a:cubicBezTo>
                      <a:pt x="4472" y="9"/>
                      <a:pt x="4457" y="0"/>
                      <a:pt x="444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1" name="Google Shape;431;p27"/>
              <p:cNvSpPr/>
              <p:nvPr/>
            </p:nvSpPr>
            <p:spPr>
              <a:xfrm>
                <a:off x="7647484" y="4269182"/>
                <a:ext cx="205904" cy="156837"/>
              </a:xfrm>
              <a:custGeom>
                <a:avLst/>
                <a:gdLst/>
                <a:ahLst/>
                <a:cxnLst/>
                <a:rect l="l" t="t" r="r" b="b"/>
                <a:pathLst>
                  <a:path w="6689" h="5095" extrusionOk="0">
                    <a:moveTo>
                      <a:pt x="6562" y="1"/>
                    </a:moveTo>
                    <a:cubicBezTo>
                      <a:pt x="6546" y="1"/>
                      <a:pt x="6528" y="6"/>
                      <a:pt x="6509" y="19"/>
                    </a:cubicBezTo>
                    <a:lnTo>
                      <a:pt x="6279" y="196"/>
                    </a:lnTo>
                    <a:cubicBezTo>
                      <a:pt x="4210" y="1787"/>
                      <a:pt x="2105" y="3361"/>
                      <a:pt x="1" y="4900"/>
                    </a:cubicBezTo>
                    <a:lnTo>
                      <a:pt x="36" y="5094"/>
                    </a:lnTo>
                    <a:cubicBezTo>
                      <a:pt x="2141" y="3573"/>
                      <a:pt x="4228" y="1999"/>
                      <a:pt x="6279" y="425"/>
                    </a:cubicBezTo>
                    <a:lnTo>
                      <a:pt x="6615" y="178"/>
                    </a:lnTo>
                    <a:cubicBezTo>
                      <a:pt x="6688" y="119"/>
                      <a:pt x="6641" y="1"/>
                      <a:pt x="656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2" name="Google Shape;432;p27"/>
              <p:cNvSpPr/>
              <p:nvPr/>
            </p:nvSpPr>
            <p:spPr>
              <a:xfrm>
                <a:off x="7663275" y="4357927"/>
                <a:ext cx="181863" cy="131780"/>
              </a:xfrm>
              <a:custGeom>
                <a:avLst/>
                <a:gdLst/>
                <a:ahLst/>
                <a:cxnLst/>
                <a:rect l="l" t="t" r="r" b="b"/>
                <a:pathLst>
                  <a:path w="5908" h="4281" extrusionOk="0">
                    <a:moveTo>
                      <a:pt x="5890" y="1"/>
                    </a:moveTo>
                    <a:cubicBezTo>
                      <a:pt x="3821" y="1203"/>
                      <a:pt x="1858" y="2565"/>
                      <a:pt x="1" y="4086"/>
                    </a:cubicBezTo>
                    <a:lnTo>
                      <a:pt x="54" y="4281"/>
                    </a:lnTo>
                    <a:cubicBezTo>
                      <a:pt x="1893" y="2760"/>
                      <a:pt x="3838" y="1398"/>
                      <a:pt x="5908" y="195"/>
                    </a:cubicBezTo>
                    <a:lnTo>
                      <a:pt x="5890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3" name="Google Shape;433;p27"/>
              <p:cNvSpPr/>
              <p:nvPr/>
            </p:nvSpPr>
            <p:spPr>
              <a:xfrm>
                <a:off x="7681776" y="4435776"/>
                <a:ext cx="166626" cy="127963"/>
              </a:xfrm>
              <a:custGeom>
                <a:avLst/>
                <a:gdLst/>
                <a:ahLst/>
                <a:cxnLst/>
                <a:rect l="l" t="t" r="r" b="b"/>
                <a:pathLst>
                  <a:path w="5413" h="4157" extrusionOk="0">
                    <a:moveTo>
                      <a:pt x="5413" y="1"/>
                    </a:moveTo>
                    <a:cubicBezTo>
                      <a:pt x="3556" y="1256"/>
                      <a:pt x="1752" y="2565"/>
                      <a:pt x="1" y="3945"/>
                    </a:cubicBezTo>
                    <a:lnTo>
                      <a:pt x="54" y="4157"/>
                    </a:lnTo>
                    <a:cubicBezTo>
                      <a:pt x="1787" y="2777"/>
                      <a:pt x="3573" y="1469"/>
                      <a:pt x="5413" y="231"/>
                    </a:cubicBezTo>
                    <a:lnTo>
                      <a:pt x="5413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4" name="Google Shape;434;p27"/>
              <p:cNvSpPr/>
              <p:nvPr/>
            </p:nvSpPr>
            <p:spPr>
              <a:xfrm>
                <a:off x="7698121" y="4510362"/>
                <a:ext cx="153543" cy="119251"/>
              </a:xfrm>
              <a:custGeom>
                <a:avLst/>
                <a:gdLst/>
                <a:ahLst/>
                <a:cxnLst/>
                <a:rect l="l" t="t" r="r" b="b"/>
                <a:pathLst>
                  <a:path w="4988" h="3874" extrusionOk="0">
                    <a:moveTo>
                      <a:pt x="4988" y="1"/>
                    </a:moveTo>
                    <a:lnTo>
                      <a:pt x="1" y="3679"/>
                    </a:lnTo>
                    <a:lnTo>
                      <a:pt x="54" y="3874"/>
                    </a:lnTo>
                    <a:lnTo>
                      <a:pt x="4988" y="213"/>
                    </a:lnTo>
                    <a:lnTo>
                      <a:pt x="4988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5" name="Google Shape;435;p27"/>
              <p:cNvSpPr/>
              <p:nvPr/>
            </p:nvSpPr>
            <p:spPr>
              <a:xfrm>
                <a:off x="7714990" y="4597477"/>
                <a:ext cx="141045" cy="97488"/>
              </a:xfrm>
              <a:custGeom>
                <a:avLst/>
                <a:gdLst/>
                <a:ahLst/>
                <a:cxnLst/>
                <a:rect l="l" t="t" r="r" b="b"/>
                <a:pathLst>
                  <a:path w="4582" h="3167" extrusionOk="0">
                    <a:moveTo>
                      <a:pt x="4564" y="0"/>
                    </a:moveTo>
                    <a:cubicBezTo>
                      <a:pt x="3007" y="938"/>
                      <a:pt x="1486" y="1928"/>
                      <a:pt x="1" y="2972"/>
                    </a:cubicBezTo>
                    <a:lnTo>
                      <a:pt x="36" y="3166"/>
                    </a:lnTo>
                    <a:cubicBezTo>
                      <a:pt x="1522" y="2123"/>
                      <a:pt x="3025" y="1150"/>
                      <a:pt x="4581" y="213"/>
                    </a:cubicBezTo>
                    <a:lnTo>
                      <a:pt x="4564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6" name="Google Shape;436;p27"/>
              <p:cNvSpPr/>
              <p:nvPr/>
            </p:nvSpPr>
            <p:spPr>
              <a:xfrm>
                <a:off x="7730227" y="4669323"/>
                <a:ext cx="129071" cy="87145"/>
              </a:xfrm>
              <a:custGeom>
                <a:avLst/>
                <a:gdLst/>
                <a:ahLst/>
                <a:cxnLst/>
                <a:rect l="l" t="t" r="r" b="b"/>
                <a:pathLst>
                  <a:path w="4193" h="2831" extrusionOk="0">
                    <a:moveTo>
                      <a:pt x="4175" y="1"/>
                    </a:moveTo>
                    <a:cubicBezTo>
                      <a:pt x="2760" y="850"/>
                      <a:pt x="1380" y="1734"/>
                      <a:pt x="1" y="2636"/>
                    </a:cubicBezTo>
                    <a:lnTo>
                      <a:pt x="54" y="2831"/>
                    </a:lnTo>
                    <a:cubicBezTo>
                      <a:pt x="1416" y="1929"/>
                      <a:pt x="2795" y="1062"/>
                      <a:pt x="4193" y="213"/>
                    </a:cubicBezTo>
                    <a:lnTo>
                      <a:pt x="4175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7" name="Google Shape;437;p27"/>
              <p:cNvSpPr/>
              <p:nvPr/>
            </p:nvSpPr>
            <p:spPr>
              <a:xfrm>
                <a:off x="7750390" y="4762440"/>
                <a:ext cx="113249" cy="74617"/>
              </a:xfrm>
              <a:custGeom>
                <a:avLst/>
                <a:gdLst/>
                <a:ahLst/>
                <a:cxnLst/>
                <a:rect l="l" t="t" r="r" b="b"/>
                <a:pathLst>
                  <a:path w="3679" h="2424" extrusionOk="0">
                    <a:moveTo>
                      <a:pt x="3661" y="0"/>
                    </a:moveTo>
                    <a:lnTo>
                      <a:pt x="0" y="2229"/>
                    </a:lnTo>
                    <a:lnTo>
                      <a:pt x="53" y="2423"/>
                    </a:lnTo>
                    <a:lnTo>
                      <a:pt x="3679" y="212"/>
                    </a:lnTo>
                    <a:lnTo>
                      <a:pt x="3661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8" name="Google Shape;438;p27"/>
              <p:cNvSpPr/>
              <p:nvPr/>
            </p:nvSpPr>
            <p:spPr>
              <a:xfrm>
                <a:off x="7767259" y="4842475"/>
                <a:ext cx="100197" cy="60457"/>
              </a:xfrm>
              <a:custGeom>
                <a:avLst/>
                <a:gdLst/>
                <a:ahLst/>
                <a:cxnLst/>
                <a:rect l="l" t="t" r="r" b="b"/>
                <a:pathLst>
                  <a:path w="3255" h="1964" extrusionOk="0">
                    <a:moveTo>
                      <a:pt x="3237" y="0"/>
                    </a:moveTo>
                    <a:cubicBezTo>
                      <a:pt x="2141" y="548"/>
                      <a:pt x="1044" y="1132"/>
                      <a:pt x="1" y="1769"/>
                    </a:cubicBezTo>
                    <a:lnTo>
                      <a:pt x="36" y="1963"/>
                    </a:lnTo>
                    <a:cubicBezTo>
                      <a:pt x="1079" y="1327"/>
                      <a:pt x="2158" y="743"/>
                      <a:pt x="3255" y="212"/>
                    </a:cubicBezTo>
                    <a:lnTo>
                      <a:pt x="3237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9" name="Google Shape;439;p27"/>
              <p:cNvSpPr/>
              <p:nvPr/>
            </p:nvSpPr>
            <p:spPr>
              <a:xfrm>
                <a:off x="7784127" y="4916507"/>
                <a:ext cx="86591" cy="54454"/>
              </a:xfrm>
              <a:custGeom>
                <a:avLst/>
                <a:gdLst/>
                <a:ahLst/>
                <a:cxnLst/>
                <a:rect l="l" t="t" r="r" b="b"/>
                <a:pathLst>
                  <a:path w="2813" h="1769" extrusionOk="0">
                    <a:moveTo>
                      <a:pt x="2813" y="0"/>
                    </a:moveTo>
                    <a:cubicBezTo>
                      <a:pt x="1858" y="513"/>
                      <a:pt x="921" y="1044"/>
                      <a:pt x="1" y="1592"/>
                    </a:cubicBezTo>
                    <a:lnTo>
                      <a:pt x="54" y="1769"/>
                    </a:lnTo>
                    <a:cubicBezTo>
                      <a:pt x="974" y="1238"/>
                      <a:pt x="1893" y="708"/>
                      <a:pt x="2813" y="213"/>
                    </a:cubicBezTo>
                    <a:lnTo>
                      <a:pt x="2813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0" name="Google Shape;440;p27"/>
              <p:cNvSpPr/>
              <p:nvPr/>
            </p:nvSpPr>
            <p:spPr>
              <a:xfrm>
                <a:off x="7732721" y="5041176"/>
                <a:ext cx="135843" cy="40725"/>
              </a:xfrm>
              <a:custGeom>
                <a:avLst/>
                <a:gdLst/>
                <a:ahLst/>
                <a:cxnLst/>
                <a:rect l="l" t="t" r="r" b="b"/>
                <a:pathLst>
                  <a:path w="4413" h="1323" extrusionOk="0">
                    <a:moveTo>
                      <a:pt x="4271" y="0"/>
                    </a:moveTo>
                    <a:lnTo>
                      <a:pt x="2431" y="53"/>
                    </a:lnTo>
                    <a:cubicBezTo>
                      <a:pt x="2219" y="124"/>
                      <a:pt x="132" y="814"/>
                      <a:pt x="44" y="1115"/>
                    </a:cubicBezTo>
                    <a:cubicBezTo>
                      <a:pt x="0" y="1289"/>
                      <a:pt x="1665" y="1322"/>
                      <a:pt x="2951" y="1322"/>
                    </a:cubicBezTo>
                    <a:cubicBezTo>
                      <a:pt x="3755" y="1322"/>
                      <a:pt x="4412" y="1309"/>
                      <a:pt x="4412" y="1309"/>
                    </a:cubicBezTo>
                    <a:lnTo>
                      <a:pt x="427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1" name="Google Shape;441;p27"/>
              <p:cNvSpPr/>
              <p:nvPr/>
            </p:nvSpPr>
            <p:spPr>
              <a:xfrm>
                <a:off x="7804290" y="5011779"/>
                <a:ext cx="59349" cy="31060"/>
              </a:xfrm>
              <a:custGeom>
                <a:avLst/>
                <a:gdLst/>
                <a:ahLst/>
                <a:cxnLst/>
                <a:rect l="l" t="t" r="r" b="b"/>
                <a:pathLst>
                  <a:path w="1928" h="1009" extrusionOk="0">
                    <a:moveTo>
                      <a:pt x="1822" y="0"/>
                    </a:moveTo>
                    <a:lnTo>
                      <a:pt x="0" y="372"/>
                    </a:lnTo>
                    <a:lnTo>
                      <a:pt x="106" y="1008"/>
                    </a:lnTo>
                    <a:lnTo>
                      <a:pt x="1928" y="955"/>
                    </a:lnTo>
                    <a:lnTo>
                      <a:pt x="1822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2" name="Google Shape;442;p27"/>
              <p:cNvSpPr/>
              <p:nvPr/>
            </p:nvSpPr>
            <p:spPr>
              <a:xfrm>
                <a:off x="7574006" y="3904994"/>
                <a:ext cx="235209" cy="403435"/>
              </a:xfrm>
              <a:custGeom>
                <a:avLst/>
                <a:gdLst/>
                <a:ahLst/>
                <a:cxnLst/>
                <a:rect l="l" t="t" r="r" b="b"/>
                <a:pathLst>
                  <a:path w="7641" h="13106" extrusionOk="0">
                    <a:moveTo>
                      <a:pt x="3449" y="0"/>
                    </a:moveTo>
                    <a:lnTo>
                      <a:pt x="3131" y="36"/>
                    </a:lnTo>
                    <a:cubicBezTo>
                      <a:pt x="3131" y="36"/>
                      <a:pt x="1592" y="584"/>
                      <a:pt x="1185" y="2795"/>
                    </a:cubicBezTo>
                    <a:cubicBezTo>
                      <a:pt x="1150" y="2936"/>
                      <a:pt x="1132" y="3095"/>
                      <a:pt x="1097" y="3254"/>
                    </a:cubicBezTo>
                    <a:cubicBezTo>
                      <a:pt x="1061" y="3467"/>
                      <a:pt x="1026" y="3697"/>
                      <a:pt x="991" y="3944"/>
                    </a:cubicBezTo>
                    <a:cubicBezTo>
                      <a:pt x="761" y="5536"/>
                      <a:pt x="566" y="7446"/>
                      <a:pt x="478" y="8383"/>
                    </a:cubicBezTo>
                    <a:lnTo>
                      <a:pt x="425" y="8985"/>
                    </a:lnTo>
                    <a:lnTo>
                      <a:pt x="407" y="9126"/>
                    </a:lnTo>
                    <a:lnTo>
                      <a:pt x="212" y="10842"/>
                    </a:lnTo>
                    <a:lnTo>
                      <a:pt x="142" y="11478"/>
                    </a:lnTo>
                    <a:lnTo>
                      <a:pt x="18" y="12380"/>
                    </a:lnTo>
                    <a:cubicBezTo>
                      <a:pt x="0" y="12911"/>
                      <a:pt x="3820" y="13017"/>
                      <a:pt x="7640" y="13105"/>
                    </a:cubicBezTo>
                    <a:lnTo>
                      <a:pt x="7163" y="372"/>
                    </a:lnTo>
                    <a:lnTo>
                      <a:pt x="5200" y="124"/>
                    </a:lnTo>
                    <a:lnTo>
                      <a:pt x="4899" y="89"/>
                    </a:lnTo>
                    <a:lnTo>
                      <a:pt x="3449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" name="Google Shape;443;p27"/>
              <p:cNvSpPr/>
              <p:nvPr/>
            </p:nvSpPr>
            <p:spPr>
              <a:xfrm>
                <a:off x="7653487" y="3904994"/>
                <a:ext cx="80589" cy="50114"/>
              </a:xfrm>
              <a:custGeom>
                <a:avLst/>
                <a:gdLst/>
                <a:ahLst/>
                <a:cxnLst/>
                <a:rect l="l" t="t" r="r" b="b"/>
                <a:pathLst>
                  <a:path w="2618" h="1628" extrusionOk="0">
                    <a:moveTo>
                      <a:pt x="867" y="0"/>
                    </a:moveTo>
                    <a:lnTo>
                      <a:pt x="549" y="36"/>
                    </a:lnTo>
                    <a:lnTo>
                      <a:pt x="0" y="1627"/>
                    </a:lnTo>
                    <a:lnTo>
                      <a:pt x="0" y="1627"/>
                    </a:lnTo>
                    <a:lnTo>
                      <a:pt x="2618" y="124"/>
                    </a:lnTo>
                    <a:lnTo>
                      <a:pt x="2317" y="89"/>
                    </a:lnTo>
                    <a:lnTo>
                      <a:pt x="867" y="0"/>
                    </a:lnTo>
                    <a:close/>
                  </a:path>
                </a:pathLst>
              </a:custGeom>
              <a:solidFill>
                <a:srgbClr val="4A313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" name="Google Shape;444;p27"/>
              <p:cNvSpPr/>
              <p:nvPr/>
            </p:nvSpPr>
            <p:spPr>
              <a:xfrm>
                <a:off x="7704124" y="3907149"/>
                <a:ext cx="219418" cy="525950"/>
              </a:xfrm>
              <a:custGeom>
                <a:avLst/>
                <a:gdLst/>
                <a:ahLst/>
                <a:cxnLst/>
                <a:rect l="l" t="t" r="r" b="b"/>
                <a:pathLst>
                  <a:path w="7128" h="17086" extrusionOk="0">
                    <a:moveTo>
                      <a:pt x="851" y="0"/>
                    </a:moveTo>
                    <a:cubicBezTo>
                      <a:pt x="782" y="0"/>
                      <a:pt x="743" y="1"/>
                      <a:pt x="743" y="1"/>
                    </a:cubicBezTo>
                    <a:cubicBezTo>
                      <a:pt x="283" y="72"/>
                      <a:pt x="230" y="10948"/>
                      <a:pt x="0" y="17085"/>
                    </a:cubicBezTo>
                    <a:lnTo>
                      <a:pt x="7127" y="16802"/>
                    </a:lnTo>
                    <a:cubicBezTo>
                      <a:pt x="7127" y="16802"/>
                      <a:pt x="3413" y="585"/>
                      <a:pt x="3237" y="408"/>
                    </a:cubicBezTo>
                    <a:cubicBezTo>
                      <a:pt x="2871" y="27"/>
                      <a:pt x="1282" y="0"/>
                      <a:pt x="85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" name="Google Shape;445;p27"/>
              <p:cNvSpPr/>
              <p:nvPr/>
            </p:nvSpPr>
            <p:spPr>
              <a:xfrm>
                <a:off x="7763996" y="4147252"/>
                <a:ext cx="161731" cy="178046"/>
              </a:xfrm>
              <a:custGeom>
                <a:avLst/>
                <a:gdLst/>
                <a:ahLst/>
                <a:cxnLst/>
                <a:rect l="l" t="t" r="r" b="b"/>
                <a:pathLst>
                  <a:path w="5254" h="5784" extrusionOk="0">
                    <a:moveTo>
                      <a:pt x="4705" y="0"/>
                    </a:moveTo>
                    <a:lnTo>
                      <a:pt x="0" y="5253"/>
                    </a:lnTo>
                    <a:lnTo>
                      <a:pt x="690" y="5784"/>
                    </a:lnTo>
                    <a:lnTo>
                      <a:pt x="5253" y="2335"/>
                    </a:lnTo>
                    <a:lnTo>
                      <a:pt x="4705" y="0"/>
                    </a:lnTo>
                    <a:close/>
                  </a:path>
                </a:pathLst>
              </a:custGeom>
              <a:solidFill>
                <a:srgbClr val="4A313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6" name="Google Shape;446;p27"/>
              <p:cNvSpPr/>
              <p:nvPr/>
            </p:nvSpPr>
            <p:spPr>
              <a:xfrm>
                <a:off x="7747650" y="3911550"/>
                <a:ext cx="219972" cy="396879"/>
              </a:xfrm>
              <a:custGeom>
                <a:avLst/>
                <a:gdLst/>
                <a:ahLst/>
                <a:cxnLst/>
                <a:rect l="l" t="t" r="r" b="b"/>
                <a:pathLst>
                  <a:path w="7146" h="12893" extrusionOk="0">
                    <a:moveTo>
                      <a:pt x="1063" y="1"/>
                    </a:moveTo>
                    <a:cubicBezTo>
                      <a:pt x="895" y="1"/>
                      <a:pt x="725" y="55"/>
                      <a:pt x="585" y="212"/>
                    </a:cubicBezTo>
                    <a:cubicBezTo>
                      <a:pt x="213" y="618"/>
                      <a:pt x="1" y="2016"/>
                      <a:pt x="567" y="3360"/>
                    </a:cubicBezTo>
                    <a:cubicBezTo>
                      <a:pt x="620" y="3519"/>
                      <a:pt x="691" y="3660"/>
                      <a:pt x="779" y="3820"/>
                    </a:cubicBezTo>
                    <a:cubicBezTo>
                      <a:pt x="903" y="4014"/>
                      <a:pt x="1027" y="4191"/>
                      <a:pt x="1168" y="4368"/>
                    </a:cubicBezTo>
                    <a:cubicBezTo>
                      <a:pt x="2300" y="5871"/>
                      <a:pt x="4440" y="7640"/>
                      <a:pt x="4440" y="7640"/>
                    </a:cubicBezTo>
                    <a:lnTo>
                      <a:pt x="1398" y="11177"/>
                    </a:lnTo>
                    <a:lnTo>
                      <a:pt x="2512" y="12892"/>
                    </a:lnTo>
                    <a:cubicBezTo>
                      <a:pt x="2512" y="12892"/>
                      <a:pt x="7146" y="9373"/>
                      <a:pt x="7005" y="8029"/>
                    </a:cubicBezTo>
                    <a:cubicBezTo>
                      <a:pt x="6863" y="6685"/>
                      <a:pt x="5519" y="4934"/>
                      <a:pt x="5519" y="4934"/>
                    </a:cubicBezTo>
                    <a:lnTo>
                      <a:pt x="1823" y="282"/>
                    </a:lnTo>
                    <a:cubicBezTo>
                      <a:pt x="1823" y="282"/>
                      <a:pt x="1447" y="1"/>
                      <a:pt x="106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" name="Google Shape;447;p27"/>
              <p:cNvSpPr/>
              <p:nvPr/>
            </p:nvSpPr>
            <p:spPr>
              <a:xfrm>
                <a:off x="7735153" y="4285527"/>
                <a:ext cx="89300" cy="125316"/>
              </a:xfrm>
              <a:custGeom>
                <a:avLst/>
                <a:gdLst/>
                <a:ahLst/>
                <a:cxnLst/>
                <a:rect l="l" t="t" r="r" b="b"/>
                <a:pathLst>
                  <a:path w="2901" h="4071" extrusionOk="0">
                    <a:moveTo>
                      <a:pt x="53" y="1"/>
                    </a:moveTo>
                    <a:lnTo>
                      <a:pt x="0" y="3626"/>
                    </a:lnTo>
                    <a:cubicBezTo>
                      <a:pt x="0" y="3626"/>
                      <a:pt x="230" y="4070"/>
                      <a:pt x="1103" y="4070"/>
                    </a:cubicBezTo>
                    <a:cubicBezTo>
                      <a:pt x="1135" y="4070"/>
                      <a:pt x="1169" y="4070"/>
                      <a:pt x="1203" y="4068"/>
                    </a:cubicBezTo>
                    <a:cubicBezTo>
                      <a:pt x="2158" y="4033"/>
                      <a:pt x="2901" y="3944"/>
                      <a:pt x="2901" y="3944"/>
                    </a:cubicBezTo>
                    <a:lnTo>
                      <a:pt x="2741" y="2105"/>
                    </a:lnTo>
                    <a:lnTo>
                      <a:pt x="2706" y="1999"/>
                    </a:lnTo>
                    <a:lnTo>
                      <a:pt x="5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" name="Google Shape;448;p27"/>
              <p:cNvSpPr/>
              <p:nvPr/>
            </p:nvSpPr>
            <p:spPr>
              <a:xfrm>
                <a:off x="7311031" y="4019320"/>
                <a:ext cx="46851" cy="49560"/>
              </a:xfrm>
              <a:custGeom>
                <a:avLst/>
                <a:gdLst/>
                <a:ahLst/>
                <a:cxnLst/>
                <a:rect l="l" t="t" r="r" b="b"/>
                <a:pathLst>
                  <a:path w="1522" h="1610" extrusionOk="0">
                    <a:moveTo>
                      <a:pt x="443" y="0"/>
                    </a:moveTo>
                    <a:cubicBezTo>
                      <a:pt x="443" y="0"/>
                      <a:pt x="1" y="1238"/>
                      <a:pt x="443" y="1415"/>
                    </a:cubicBezTo>
                    <a:cubicBezTo>
                      <a:pt x="673" y="1503"/>
                      <a:pt x="921" y="1574"/>
                      <a:pt x="1168" y="1610"/>
                    </a:cubicBezTo>
                    <a:lnTo>
                      <a:pt x="1522" y="831"/>
                    </a:lnTo>
                    <a:lnTo>
                      <a:pt x="443" y="0"/>
                    </a:lnTo>
                    <a:close/>
                  </a:path>
                </a:pathLst>
              </a:custGeom>
              <a:solidFill>
                <a:srgbClr val="442D3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9" name="Google Shape;449;p27"/>
              <p:cNvSpPr/>
              <p:nvPr/>
            </p:nvSpPr>
            <p:spPr>
              <a:xfrm>
                <a:off x="7272922" y="3971392"/>
                <a:ext cx="88223" cy="101305"/>
              </a:xfrm>
              <a:custGeom>
                <a:avLst/>
                <a:gdLst/>
                <a:ahLst/>
                <a:cxnLst/>
                <a:rect l="l" t="t" r="r" b="b"/>
                <a:pathLst>
                  <a:path w="2866" h="3291" extrusionOk="0">
                    <a:moveTo>
                      <a:pt x="1540" y="1"/>
                    </a:moveTo>
                    <a:lnTo>
                      <a:pt x="1" y="850"/>
                    </a:lnTo>
                    <a:lnTo>
                      <a:pt x="54" y="938"/>
                    </a:lnTo>
                    <a:lnTo>
                      <a:pt x="1416" y="3237"/>
                    </a:lnTo>
                    <a:lnTo>
                      <a:pt x="1433" y="3290"/>
                    </a:lnTo>
                    <a:cubicBezTo>
                      <a:pt x="1433" y="3290"/>
                      <a:pt x="2866" y="2424"/>
                      <a:pt x="2778" y="2371"/>
                    </a:cubicBezTo>
                    <a:cubicBezTo>
                      <a:pt x="2689" y="2335"/>
                      <a:pt x="1540" y="1"/>
                      <a:pt x="154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0" name="Google Shape;450;p27"/>
              <p:cNvSpPr/>
              <p:nvPr/>
            </p:nvSpPr>
            <p:spPr>
              <a:xfrm>
                <a:off x="7257685" y="3997526"/>
                <a:ext cx="59379" cy="114357"/>
              </a:xfrm>
              <a:custGeom>
                <a:avLst/>
                <a:gdLst/>
                <a:ahLst/>
                <a:cxnLst/>
                <a:rect l="l" t="t" r="r" b="b"/>
                <a:pathLst>
                  <a:path w="1929" h="3715" extrusionOk="0">
                    <a:moveTo>
                      <a:pt x="496" y="1"/>
                    </a:moveTo>
                    <a:lnTo>
                      <a:pt x="1" y="1292"/>
                    </a:lnTo>
                    <a:lnTo>
                      <a:pt x="1822" y="3715"/>
                    </a:lnTo>
                    <a:lnTo>
                      <a:pt x="1928" y="2441"/>
                    </a:lnTo>
                    <a:lnTo>
                      <a:pt x="496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1" name="Google Shape;451;p27"/>
              <p:cNvSpPr/>
              <p:nvPr/>
            </p:nvSpPr>
            <p:spPr>
              <a:xfrm>
                <a:off x="7274554" y="3976840"/>
                <a:ext cx="81697" cy="94225"/>
              </a:xfrm>
              <a:custGeom>
                <a:avLst/>
                <a:gdLst/>
                <a:ahLst/>
                <a:cxnLst/>
                <a:rect l="l" t="t" r="r" b="b"/>
                <a:pathLst>
                  <a:path w="2654" h="3061" extrusionOk="0">
                    <a:moveTo>
                      <a:pt x="1380" y="1"/>
                    </a:moveTo>
                    <a:lnTo>
                      <a:pt x="1" y="761"/>
                    </a:lnTo>
                    <a:lnTo>
                      <a:pt x="1363" y="3060"/>
                    </a:lnTo>
                    <a:cubicBezTo>
                      <a:pt x="1610" y="2919"/>
                      <a:pt x="2654" y="2264"/>
                      <a:pt x="2565" y="2247"/>
                    </a:cubicBezTo>
                    <a:cubicBezTo>
                      <a:pt x="2495" y="2211"/>
                      <a:pt x="1380" y="1"/>
                      <a:pt x="138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2" name="Google Shape;452;p27"/>
              <p:cNvSpPr/>
              <p:nvPr/>
            </p:nvSpPr>
            <p:spPr>
              <a:xfrm>
                <a:off x="7262580" y="4000266"/>
                <a:ext cx="53408" cy="105091"/>
              </a:xfrm>
              <a:custGeom>
                <a:avLst/>
                <a:gdLst/>
                <a:ahLst/>
                <a:cxnLst/>
                <a:rect l="l" t="t" r="r" b="b"/>
                <a:pathLst>
                  <a:path w="1735" h="3414" extrusionOk="0">
                    <a:moveTo>
                      <a:pt x="390" y="0"/>
                    </a:moveTo>
                    <a:lnTo>
                      <a:pt x="1" y="1185"/>
                    </a:lnTo>
                    <a:lnTo>
                      <a:pt x="1610" y="3414"/>
                    </a:lnTo>
                    <a:lnTo>
                      <a:pt x="1734" y="2299"/>
                    </a:lnTo>
                    <a:lnTo>
                      <a:pt x="390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3" name="Google Shape;453;p27"/>
              <p:cNvSpPr/>
              <p:nvPr/>
            </p:nvSpPr>
            <p:spPr>
              <a:xfrm>
                <a:off x="7326823" y="4009500"/>
                <a:ext cx="43034" cy="49683"/>
              </a:xfrm>
              <a:custGeom>
                <a:avLst/>
                <a:gdLst/>
                <a:ahLst/>
                <a:cxnLst/>
                <a:rect l="l" t="t" r="r" b="b"/>
                <a:pathLst>
                  <a:path w="1398" h="1614" extrusionOk="0">
                    <a:moveTo>
                      <a:pt x="125" y="1"/>
                    </a:moveTo>
                    <a:cubicBezTo>
                      <a:pt x="125" y="1"/>
                      <a:pt x="1" y="337"/>
                      <a:pt x="213" y="478"/>
                    </a:cubicBezTo>
                    <a:cubicBezTo>
                      <a:pt x="354" y="567"/>
                      <a:pt x="514" y="673"/>
                      <a:pt x="691" y="744"/>
                    </a:cubicBezTo>
                    <a:cubicBezTo>
                      <a:pt x="549" y="991"/>
                      <a:pt x="567" y="1292"/>
                      <a:pt x="744" y="1504"/>
                    </a:cubicBezTo>
                    <a:cubicBezTo>
                      <a:pt x="823" y="1584"/>
                      <a:pt x="893" y="1614"/>
                      <a:pt x="952" y="1614"/>
                    </a:cubicBezTo>
                    <a:cubicBezTo>
                      <a:pt x="1132" y="1614"/>
                      <a:pt x="1221" y="1345"/>
                      <a:pt x="1221" y="1345"/>
                    </a:cubicBezTo>
                    <a:cubicBezTo>
                      <a:pt x="1221" y="1345"/>
                      <a:pt x="1398" y="885"/>
                      <a:pt x="1256" y="673"/>
                    </a:cubicBezTo>
                    <a:cubicBezTo>
                      <a:pt x="1115" y="461"/>
                      <a:pt x="691" y="478"/>
                      <a:pt x="443" y="319"/>
                    </a:cubicBezTo>
                    <a:cubicBezTo>
                      <a:pt x="319" y="231"/>
                      <a:pt x="213" y="125"/>
                      <a:pt x="125" y="1"/>
                    </a:cubicBezTo>
                    <a:close/>
                  </a:path>
                </a:pathLst>
              </a:custGeom>
              <a:solidFill>
                <a:srgbClr val="442D3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4" name="Google Shape;454;p27"/>
              <p:cNvSpPr/>
              <p:nvPr/>
            </p:nvSpPr>
            <p:spPr>
              <a:xfrm>
                <a:off x="7266397" y="4000266"/>
                <a:ext cx="49591" cy="103460"/>
              </a:xfrm>
              <a:custGeom>
                <a:avLst/>
                <a:gdLst/>
                <a:ahLst/>
                <a:cxnLst/>
                <a:rect l="l" t="t" r="r" b="b"/>
                <a:pathLst>
                  <a:path w="1611" h="3361" extrusionOk="0">
                    <a:moveTo>
                      <a:pt x="266" y="0"/>
                    </a:moveTo>
                    <a:lnTo>
                      <a:pt x="1" y="1132"/>
                    </a:lnTo>
                    <a:lnTo>
                      <a:pt x="1539" y="3360"/>
                    </a:lnTo>
                    <a:lnTo>
                      <a:pt x="1610" y="2299"/>
                    </a:lnTo>
                    <a:lnTo>
                      <a:pt x="266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5" name="Google Shape;455;p27"/>
              <p:cNvSpPr/>
              <p:nvPr/>
            </p:nvSpPr>
            <p:spPr>
              <a:xfrm>
                <a:off x="7636064" y="3745571"/>
                <a:ext cx="161700" cy="136028"/>
              </a:xfrm>
              <a:custGeom>
                <a:avLst/>
                <a:gdLst/>
                <a:ahLst/>
                <a:cxnLst/>
                <a:rect l="l" t="t" r="r" b="b"/>
                <a:pathLst>
                  <a:path w="5253" h="4419" extrusionOk="0">
                    <a:moveTo>
                      <a:pt x="3158" y="0"/>
                    </a:moveTo>
                    <a:cubicBezTo>
                      <a:pt x="2795" y="0"/>
                      <a:pt x="2435" y="206"/>
                      <a:pt x="2282" y="599"/>
                    </a:cubicBezTo>
                    <a:cubicBezTo>
                      <a:pt x="2246" y="422"/>
                      <a:pt x="2140" y="263"/>
                      <a:pt x="1981" y="192"/>
                    </a:cubicBezTo>
                    <a:cubicBezTo>
                      <a:pt x="1893" y="156"/>
                      <a:pt x="1804" y="139"/>
                      <a:pt x="1718" y="139"/>
                    </a:cubicBezTo>
                    <a:cubicBezTo>
                      <a:pt x="1632" y="139"/>
                      <a:pt x="1548" y="156"/>
                      <a:pt x="1468" y="192"/>
                    </a:cubicBezTo>
                    <a:cubicBezTo>
                      <a:pt x="1238" y="280"/>
                      <a:pt x="1061" y="475"/>
                      <a:pt x="973" y="705"/>
                    </a:cubicBezTo>
                    <a:cubicBezTo>
                      <a:pt x="920" y="882"/>
                      <a:pt x="902" y="1076"/>
                      <a:pt x="920" y="1271"/>
                    </a:cubicBezTo>
                    <a:cubicBezTo>
                      <a:pt x="796" y="1165"/>
                      <a:pt x="637" y="1094"/>
                      <a:pt x="478" y="1058"/>
                    </a:cubicBezTo>
                    <a:cubicBezTo>
                      <a:pt x="464" y="1057"/>
                      <a:pt x="451" y="1056"/>
                      <a:pt x="437" y="1056"/>
                    </a:cubicBezTo>
                    <a:cubicBezTo>
                      <a:pt x="289" y="1056"/>
                      <a:pt x="134" y="1141"/>
                      <a:pt x="53" y="1271"/>
                    </a:cubicBezTo>
                    <a:cubicBezTo>
                      <a:pt x="0" y="1412"/>
                      <a:pt x="0" y="1571"/>
                      <a:pt x="89" y="1713"/>
                    </a:cubicBezTo>
                    <a:cubicBezTo>
                      <a:pt x="283" y="2137"/>
                      <a:pt x="690" y="2420"/>
                      <a:pt x="1150" y="2438"/>
                    </a:cubicBezTo>
                    <a:lnTo>
                      <a:pt x="1132" y="2438"/>
                    </a:lnTo>
                    <a:cubicBezTo>
                      <a:pt x="1256" y="2438"/>
                      <a:pt x="1398" y="2456"/>
                      <a:pt x="1539" y="2473"/>
                    </a:cubicBezTo>
                    <a:cubicBezTo>
                      <a:pt x="1574" y="2473"/>
                      <a:pt x="1592" y="2491"/>
                      <a:pt x="1627" y="2509"/>
                    </a:cubicBezTo>
                    <a:cubicBezTo>
                      <a:pt x="1627" y="2544"/>
                      <a:pt x="1627" y="2597"/>
                      <a:pt x="1627" y="2632"/>
                    </a:cubicBezTo>
                    <a:cubicBezTo>
                      <a:pt x="1627" y="2703"/>
                      <a:pt x="1680" y="2756"/>
                      <a:pt x="1751" y="2756"/>
                    </a:cubicBezTo>
                    <a:cubicBezTo>
                      <a:pt x="1787" y="2765"/>
                      <a:pt x="1822" y="2769"/>
                      <a:pt x="1855" y="2769"/>
                    </a:cubicBezTo>
                    <a:cubicBezTo>
                      <a:pt x="1888" y="2769"/>
                      <a:pt x="1919" y="2765"/>
                      <a:pt x="1946" y="2756"/>
                    </a:cubicBezTo>
                    <a:cubicBezTo>
                      <a:pt x="2070" y="2756"/>
                      <a:pt x="2193" y="2774"/>
                      <a:pt x="2299" y="2827"/>
                    </a:cubicBezTo>
                    <a:cubicBezTo>
                      <a:pt x="2335" y="2827"/>
                      <a:pt x="2353" y="2862"/>
                      <a:pt x="2370" y="2880"/>
                    </a:cubicBezTo>
                    <a:cubicBezTo>
                      <a:pt x="2388" y="2915"/>
                      <a:pt x="2388" y="2951"/>
                      <a:pt x="2370" y="2986"/>
                    </a:cubicBezTo>
                    <a:lnTo>
                      <a:pt x="2229" y="3764"/>
                    </a:lnTo>
                    <a:cubicBezTo>
                      <a:pt x="2246" y="3788"/>
                      <a:pt x="2272" y="3798"/>
                      <a:pt x="2300" y="3798"/>
                    </a:cubicBezTo>
                    <a:cubicBezTo>
                      <a:pt x="2356" y="3798"/>
                      <a:pt x="2423" y="3758"/>
                      <a:pt x="2459" y="3711"/>
                    </a:cubicBezTo>
                    <a:cubicBezTo>
                      <a:pt x="2494" y="3623"/>
                      <a:pt x="2494" y="3517"/>
                      <a:pt x="2529" y="3428"/>
                    </a:cubicBezTo>
                    <a:cubicBezTo>
                      <a:pt x="2591" y="3292"/>
                      <a:pt x="2710" y="3232"/>
                      <a:pt x="2830" y="3232"/>
                    </a:cubicBezTo>
                    <a:cubicBezTo>
                      <a:pt x="3020" y="3232"/>
                      <a:pt x="3210" y="3384"/>
                      <a:pt x="3166" y="3623"/>
                    </a:cubicBezTo>
                    <a:cubicBezTo>
                      <a:pt x="3113" y="3782"/>
                      <a:pt x="2989" y="3906"/>
                      <a:pt x="2848" y="3977"/>
                    </a:cubicBezTo>
                    <a:cubicBezTo>
                      <a:pt x="2812" y="3977"/>
                      <a:pt x="2777" y="4012"/>
                      <a:pt x="2759" y="4047"/>
                    </a:cubicBezTo>
                    <a:cubicBezTo>
                      <a:pt x="2742" y="4065"/>
                      <a:pt x="2742" y="4100"/>
                      <a:pt x="2742" y="4136"/>
                    </a:cubicBezTo>
                    <a:cubicBezTo>
                      <a:pt x="2742" y="4242"/>
                      <a:pt x="2759" y="4330"/>
                      <a:pt x="2795" y="4419"/>
                    </a:cubicBezTo>
                    <a:lnTo>
                      <a:pt x="4015" y="3959"/>
                    </a:lnTo>
                    <a:cubicBezTo>
                      <a:pt x="4174" y="3906"/>
                      <a:pt x="4333" y="3817"/>
                      <a:pt x="4475" y="3694"/>
                    </a:cubicBezTo>
                    <a:cubicBezTo>
                      <a:pt x="4599" y="3570"/>
                      <a:pt x="4634" y="3358"/>
                      <a:pt x="4528" y="3216"/>
                    </a:cubicBezTo>
                    <a:cubicBezTo>
                      <a:pt x="4758" y="3216"/>
                      <a:pt x="5023" y="3181"/>
                      <a:pt x="5165" y="2986"/>
                    </a:cubicBezTo>
                    <a:cubicBezTo>
                      <a:pt x="5253" y="2809"/>
                      <a:pt x="5253" y="2615"/>
                      <a:pt x="5165" y="2438"/>
                    </a:cubicBezTo>
                    <a:cubicBezTo>
                      <a:pt x="5041" y="2226"/>
                      <a:pt x="4864" y="2049"/>
                      <a:pt x="4652" y="1943"/>
                    </a:cubicBezTo>
                    <a:lnTo>
                      <a:pt x="4652" y="1943"/>
                    </a:lnTo>
                    <a:cubicBezTo>
                      <a:pt x="4671" y="1950"/>
                      <a:pt x="4691" y="1954"/>
                      <a:pt x="4712" y="1954"/>
                    </a:cubicBezTo>
                    <a:cubicBezTo>
                      <a:pt x="4789" y="1954"/>
                      <a:pt x="4871" y="1906"/>
                      <a:pt x="4899" y="1837"/>
                    </a:cubicBezTo>
                    <a:cubicBezTo>
                      <a:pt x="4935" y="1730"/>
                      <a:pt x="4935" y="1624"/>
                      <a:pt x="4899" y="1536"/>
                    </a:cubicBezTo>
                    <a:cubicBezTo>
                      <a:pt x="4790" y="1194"/>
                      <a:pt x="4477" y="975"/>
                      <a:pt x="4126" y="975"/>
                    </a:cubicBezTo>
                    <a:cubicBezTo>
                      <a:pt x="4078" y="975"/>
                      <a:pt x="4029" y="979"/>
                      <a:pt x="3980" y="988"/>
                    </a:cubicBezTo>
                    <a:cubicBezTo>
                      <a:pt x="4068" y="828"/>
                      <a:pt x="4068" y="616"/>
                      <a:pt x="3962" y="457"/>
                    </a:cubicBezTo>
                    <a:cubicBezTo>
                      <a:pt x="3775" y="149"/>
                      <a:pt x="3466" y="0"/>
                      <a:pt x="315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6" name="Google Shape;456;p27"/>
              <p:cNvSpPr/>
              <p:nvPr/>
            </p:nvSpPr>
            <p:spPr>
              <a:xfrm>
                <a:off x="7664353" y="3872857"/>
                <a:ext cx="12036" cy="585"/>
              </a:xfrm>
              <a:custGeom>
                <a:avLst/>
                <a:gdLst/>
                <a:ahLst/>
                <a:cxnLst/>
                <a:rect l="l" t="t" r="r" b="b"/>
                <a:pathLst>
                  <a:path w="391" h="19" fill="none" extrusionOk="0">
                    <a:moveTo>
                      <a:pt x="1" y="18"/>
                    </a:moveTo>
                    <a:lnTo>
                      <a:pt x="390" y="1"/>
                    </a:lnTo>
                  </a:path>
                </a:pathLst>
              </a:custGeom>
              <a:noFill/>
              <a:ln w="13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7" name="Google Shape;457;p27"/>
              <p:cNvSpPr/>
              <p:nvPr/>
            </p:nvSpPr>
            <p:spPr>
              <a:xfrm>
                <a:off x="7668724" y="3846199"/>
                <a:ext cx="18531" cy="4371"/>
              </a:xfrm>
              <a:custGeom>
                <a:avLst/>
                <a:gdLst/>
                <a:ahLst/>
                <a:cxnLst/>
                <a:rect l="l" t="t" r="r" b="b"/>
                <a:pathLst>
                  <a:path w="602" h="142" extrusionOk="0">
                    <a:moveTo>
                      <a:pt x="54" y="0"/>
                    </a:moveTo>
                    <a:cubicBezTo>
                      <a:pt x="0" y="0"/>
                      <a:pt x="0" y="89"/>
                      <a:pt x="54" y="89"/>
                    </a:cubicBezTo>
                    <a:cubicBezTo>
                      <a:pt x="230" y="106"/>
                      <a:pt x="390" y="124"/>
                      <a:pt x="549" y="142"/>
                    </a:cubicBezTo>
                    <a:cubicBezTo>
                      <a:pt x="602" y="142"/>
                      <a:pt x="602" y="53"/>
                      <a:pt x="549" y="35"/>
                    </a:cubicBezTo>
                    <a:cubicBezTo>
                      <a:pt x="390" y="18"/>
                      <a:pt x="230" y="18"/>
                      <a:pt x="5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8" name="Google Shape;458;p27"/>
              <p:cNvSpPr/>
              <p:nvPr/>
            </p:nvSpPr>
            <p:spPr>
              <a:xfrm>
                <a:off x="7671433" y="3848354"/>
                <a:ext cx="3848" cy="2770"/>
              </a:xfrm>
              <a:custGeom>
                <a:avLst/>
                <a:gdLst/>
                <a:ahLst/>
                <a:cxnLst/>
                <a:rect l="l" t="t" r="r" b="b"/>
                <a:pathLst>
                  <a:path w="125" h="90" extrusionOk="0">
                    <a:moveTo>
                      <a:pt x="72" y="1"/>
                    </a:moveTo>
                    <a:cubicBezTo>
                      <a:pt x="1" y="1"/>
                      <a:pt x="1" y="89"/>
                      <a:pt x="72" y="89"/>
                    </a:cubicBezTo>
                    <a:cubicBezTo>
                      <a:pt x="125" y="89"/>
                      <a:pt x="125" y="1"/>
                      <a:pt x="7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59" name="Google Shape;459;p27"/>
            <p:cNvGrpSpPr/>
            <p:nvPr/>
          </p:nvGrpSpPr>
          <p:grpSpPr>
            <a:xfrm>
              <a:off x="4752048" y="3496939"/>
              <a:ext cx="683059" cy="1465462"/>
              <a:chOff x="4751743" y="3762933"/>
              <a:chExt cx="594533" cy="1275534"/>
            </a:xfrm>
          </p:grpSpPr>
          <p:sp>
            <p:nvSpPr>
              <p:cNvPr id="460" name="Google Shape;460;p27"/>
              <p:cNvSpPr/>
              <p:nvPr/>
            </p:nvSpPr>
            <p:spPr>
              <a:xfrm>
                <a:off x="4837226" y="3840751"/>
                <a:ext cx="70800" cy="108354"/>
              </a:xfrm>
              <a:custGeom>
                <a:avLst/>
                <a:gdLst/>
                <a:ahLst/>
                <a:cxnLst/>
                <a:rect l="l" t="t" r="r" b="b"/>
                <a:pathLst>
                  <a:path w="2300" h="3520" extrusionOk="0">
                    <a:moveTo>
                      <a:pt x="1097" y="0"/>
                    </a:moveTo>
                    <a:lnTo>
                      <a:pt x="0" y="1274"/>
                    </a:lnTo>
                    <a:lnTo>
                      <a:pt x="708" y="1963"/>
                    </a:lnTo>
                    <a:lnTo>
                      <a:pt x="2300" y="3520"/>
                    </a:lnTo>
                    <a:lnTo>
                      <a:pt x="2300" y="3520"/>
                    </a:lnTo>
                    <a:lnTo>
                      <a:pt x="1097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1" name="Google Shape;461;p27"/>
              <p:cNvSpPr/>
              <p:nvPr/>
            </p:nvSpPr>
            <p:spPr>
              <a:xfrm>
                <a:off x="4861729" y="3895667"/>
                <a:ext cx="136120" cy="217324"/>
              </a:xfrm>
              <a:custGeom>
                <a:avLst/>
                <a:gdLst/>
                <a:ahLst/>
                <a:cxnLst/>
                <a:rect l="l" t="t" r="r" b="b"/>
                <a:pathLst>
                  <a:path w="4422" h="7060" extrusionOk="0">
                    <a:moveTo>
                      <a:pt x="3398" y="1"/>
                    </a:moveTo>
                    <a:cubicBezTo>
                      <a:pt x="2208" y="1"/>
                      <a:pt x="2140" y="1064"/>
                      <a:pt x="2140" y="1064"/>
                    </a:cubicBezTo>
                    <a:lnTo>
                      <a:pt x="0" y="6139"/>
                    </a:lnTo>
                    <a:cubicBezTo>
                      <a:pt x="725" y="6493"/>
                      <a:pt x="1468" y="6776"/>
                      <a:pt x="2211" y="7059"/>
                    </a:cubicBezTo>
                    <a:cubicBezTo>
                      <a:pt x="3042" y="4548"/>
                      <a:pt x="4422" y="56"/>
                      <a:pt x="3484" y="3"/>
                    </a:cubicBezTo>
                    <a:cubicBezTo>
                      <a:pt x="3455" y="1"/>
                      <a:pt x="3426" y="1"/>
                      <a:pt x="3398" y="1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2" name="Google Shape;462;p27"/>
              <p:cNvSpPr/>
              <p:nvPr/>
            </p:nvSpPr>
            <p:spPr>
              <a:xfrm>
                <a:off x="5058799" y="3898745"/>
                <a:ext cx="91486" cy="419473"/>
              </a:xfrm>
              <a:custGeom>
                <a:avLst/>
                <a:gdLst/>
                <a:ahLst/>
                <a:cxnLst/>
                <a:rect l="l" t="t" r="r" b="b"/>
                <a:pathLst>
                  <a:path w="2972" h="13627" extrusionOk="0">
                    <a:moveTo>
                      <a:pt x="123" y="1"/>
                    </a:moveTo>
                    <a:cubicBezTo>
                      <a:pt x="82" y="1"/>
                      <a:pt x="41" y="4"/>
                      <a:pt x="1" y="9"/>
                    </a:cubicBezTo>
                    <a:lnTo>
                      <a:pt x="18" y="203"/>
                    </a:lnTo>
                    <a:cubicBezTo>
                      <a:pt x="53" y="198"/>
                      <a:pt x="87" y="195"/>
                      <a:pt x="121" y="195"/>
                    </a:cubicBezTo>
                    <a:cubicBezTo>
                      <a:pt x="316" y="195"/>
                      <a:pt x="504" y="277"/>
                      <a:pt x="655" y="398"/>
                    </a:cubicBezTo>
                    <a:cubicBezTo>
                      <a:pt x="1663" y="1247"/>
                      <a:pt x="1911" y="4271"/>
                      <a:pt x="1999" y="5420"/>
                    </a:cubicBezTo>
                    <a:cubicBezTo>
                      <a:pt x="2017" y="5597"/>
                      <a:pt x="2034" y="5739"/>
                      <a:pt x="2034" y="5827"/>
                    </a:cubicBezTo>
                    <a:cubicBezTo>
                      <a:pt x="2123" y="6712"/>
                      <a:pt x="2777" y="13556"/>
                      <a:pt x="2777" y="13627"/>
                    </a:cubicBezTo>
                    <a:lnTo>
                      <a:pt x="2972" y="13609"/>
                    </a:lnTo>
                    <a:cubicBezTo>
                      <a:pt x="2972" y="13538"/>
                      <a:pt x="2317" y="6694"/>
                      <a:pt x="2229" y="5810"/>
                    </a:cubicBezTo>
                    <a:cubicBezTo>
                      <a:pt x="2211" y="5703"/>
                      <a:pt x="2211" y="5580"/>
                      <a:pt x="2194" y="5403"/>
                    </a:cubicBezTo>
                    <a:cubicBezTo>
                      <a:pt x="2088" y="4129"/>
                      <a:pt x="1840" y="1141"/>
                      <a:pt x="779" y="256"/>
                    </a:cubicBezTo>
                    <a:cubicBezTo>
                      <a:pt x="597" y="90"/>
                      <a:pt x="364" y="1"/>
                      <a:pt x="12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3" name="Google Shape;463;p27"/>
              <p:cNvSpPr/>
              <p:nvPr/>
            </p:nvSpPr>
            <p:spPr>
              <a:xfrm>
                <a:off x="4838304" y="4151592"/>
                <a:ext cx="260266" cy="840054"/>
              </a:xfrm>
              <a:custGeom>
                <a:avLst/>
                <a:gdLst/>
                <a:ahLst/>
                <a:cxnLst/>
                <a:rect l="l" t="t" r="r" b="b"/>
                <a:pathLst>
                  <a:path w="8455" h="27290" extrusionOk="0">
                    <a:moveTo>
                      <a:pt x="1752" y="1"/>
                    </a:moveTo>
                    <a:lnTo>
                      <a:pt x="1" y="27078"/>
                    </a:lnTo>
                    <a:lnTo>
                      <a:pt x="1522" y="27290"/>
                    </a:lnTo>
                    <a:lnTo>
                      <a:pt x="8455" y="761"/>
                    </a:lnTo>
                    <a:lnTo>
                      <a:pt x="1752" y="1"/>
                    </a:ln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4" name="Google Shape;464;p27"/>
              <p:cNvSpPr/>
              <p:nvPr/>
            </p:nvSpPr>
            <p:spPr>
              <a:xfrm>
                <a:off x="4993478" y="3833117"/>
                <a:ext cx="35954" cy="64828"/>
              </a:xfrm>
              <a:custGeom>
                <a:avLst/>
                <a:gdLst/>
                <a:ahLst/>
                <a:cxnLst/>
                <a:rect l="l" t="t" r="r" b="b"/>
                <a:pathLst>
                  <a:path w="1168" h="2106" extrusionOk="0">
                    <a:moveTo>
                      <a:pt x="1168" y="1"/>
                    </a:moveTo>
                    <a:lnTo>
                      <a:pt x="266" y="407"/>
                    </a:lnTo>
                    <a:lnTo>
                      <a:pt x="0" y="2052"/>
                    </a:lnTo>
                    <a:lnTo>
                      <a:pt x="1168" y="2105"/>
                    </a:lnTo>
                    <a:lnTo>
                      <a:pt x="1168" y="1"/>
                    </a:ln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5" name="Google Shape;465;p27"/>
              <p:cNvSpPr/>
              <p:nvPr/>
            </p:nvSpPr>
            <p:spPr>
              <a:xfrm>
                <a:off x="4964081" y="4384616"/>
                <a:ext cx="261343" cy="595611"/>
              </a:xfrm>
              <a:custGeom>
                <a:avLst/>
                <a:gdLst/>
                <a:ahLst/>
                <a:cxnLst/>
                <a:rect l="l" t="t" r="r" b="b"/>
                <a:pathLst>
                  <a:path w="8490" h="19349" extrusionOk="0">
                    <a:moveTo>
                      <a:pt x="5076" y="0"/>
                    </a:moveTo>
                    <a:lnTo>
                      <a:pt x="4422" y="177"/>
                    </a:lnTo>
                    <a:cubicBezTo>
                      <a:pt x="2954" y="566"/>
                      <a:pt x="1486" y="938"/>
                      <a:pt x="0" y="1221"/>
                    </a:cubicBezTo>
                    <a:lnTo>
                      <a:pt x="7022" y="19349"/>
                    </a:lnTo>
                    <a:lnTo>
                      <a:pt x="8489" y="18906"/>
                    </a:lnTo>
                    <a:lnTo>
                      <a:pt x="5076" y="0"/>
                    </a:ln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6" name="Google Shape;466;p27"/>
              <p:cNvSpPr/>
              <p:nvPr/>
            </p:nvSpPr>
            <p:spPr>
              <a:xfrm>
                <a:off x="4881338" y="3895174"/>
                <a:ext cx="242812" cy="179154"/>
              </a:xfrm>
              <a:custGeom>
                <a:avLst/>
                <a:gdLst/>
                <a:ahLst/>
                <a:cxnLst/>
                <a:rect l="l" t="t" r="r" b="b"/>
                <a:pathLst>
                  <a:path w="7888" h="5820" extrusionOk="0">
                    <a:moveTo>
                      <a:pt x="3095" y="1"/>
                    </a:moveTo>
                    <a:lnTo>
                      <a:pt x="2847" y="36"/>
                    </a:lnTo>
                    <a:cubicBezTo>
                      <a:pt x="2281" y="284"/>
                      <a:pt x="1804" y="726"/>
                      <a:pt x="1503" y="1274"/>
                    </a:cubicBezTo>
                    <a:lnTo>
                      <a:pt x="71" y="3025"/>
                    </a:lnTo>
                    <a:cubicBezTo>
                      <a:pt x="71" y="3025"/>
                      <a:pt x="0" y="3644"/>
                      <a:pt x="814" y="3909"/>
                    </a:cubicBezTo>
                    <a:cubicBezTo>
                      <a:pt x="760" y="4352"/>
                      <a:pt x="707" y="4829"/>
                      <a:pt x="654" y="5289"/>
                    </a:cubicBezTo>
                    <a:lnTo>
                      <a:pt x="4032" y="5430"/>
                    </a:lnTo>
                    <a:lnTo>
                      <a:pt x="3997" y="5625"/>
                    </a:lnTo>
                    <a:cubicBezTo>
                      <a:pt x="4457" y="5572"/>
                      <a:pt x="4934" y="5536"/>
                      <a:pt x="5412" y="5501"/>
                    </a:cubicBezTo>
                    <a:lnTo>
                      <a:pt x="6526" y="5554"/>
                    </a:lnTo>
                    <a:lnTo>
                      <a:pt x="6668" y="5819"/>
                    </a:lnTo>
                    <a:lnTo>
                      <a:pt x="6668" y="5819"/>
                    </a:lnTo>
                    <a:lnTo>
                      <a:pt x="6615" y="5413"/>
                    </a:lnTo>
                    <a:lnTo>
                      <a:pt x="7198" y="5360"/>
                    </a:lnTo>
                    <a:lnTo>
                      <a:pt x="7322" y="5342"/>
                    </a:lnTo>
                    <a:cubicBezTo>
                      <a:pt x="7340" y="5271"/>
                      <a:pt x="7357" y="5200"/>
                      <a:pt x="7375" y="5130"/>
                    </a:cubicBezTo>
                    <a:cubicBezTo>
                      <a:pt x="7428" y="4917"/>
                      <a:pt x="7481" y="4705"/>
                      <a:pt x="7499" y="4493"/>
                    </a:cubicBezTo>
                    <a:lnTo>
                      <a:pt x="7499" y="4405"/>
                    </a:lnTo>
                    <a:cubicBezTo>
                      <a:pt x="7499" y="3803"/>
                      <a:pt x="7888" y="691"/>
                      <a:pt x="5978" y="319"/>
                    </a:cubicBezTo>
                    <a:lnTo>
                      <a:pt x="5323" y="142"/>
                    </a:lnTo>
                    <a:lnTo>
                      <a:pt x="4563" y="72"/>
                    </a:lnTo>
                    <a:lnTo>
                      <a:pt x="3166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7" name="Google Shape;467;p27"/>
              <p:cNvSpPr/>
              <p:nvPr/>
            </p:nvSpPr>
            <p:spPr>
              <a:xfrm>
                <a:off x="4811092" y="4073743"/>
                <a:ext cx="535185" cy="888568"/>
              </a:xfrm>
              <a:custGeom>
                <a:avLst/>
                <a:gdLst/>
                <a:ahLst/>
                <a:cxnLst/>
                <a:rect l="l" t="t" r="r" b="b"/>
                <a:pathLst>
                  <a:path w="17386" h="28866" extrusionOk="0">
                    <a:moveTo>
                      <a:pt x="9445" y="1"/>
                    </a:moveTo>
                    <a:lnTo>
                      <a:pt x="8401" y="89"/>
                    </a:lnTo>
                    <a:lnTo>
                      <a:pt x="8012" y="107"/>
                    </a:lnTo>
                    <a:cubicBezTo>
                      <a:pt x="7411" y="142"/>
                      <a:pt x="6810" y="178"/>
                      <a:pt x="6191" y="195"/>
                    </a:cubicBezTo>
                    <a:lnTo>
                      <a:pt x="6155" y="408"/>
                    </a:lnTo>
                    <a:lnTo>
                      <a:pt x="6138" y="478"/>
                    </a:lnTo>
                    <a:lnTo>
                      <a:pt x="5925" y="478"/>
                    </a:lnTo>
                    <a:lnTo>
                      <a:pt x="4227" y="443"/>
                    </a:lnTo>
                    <a:lnTo>
                      <a:pt x="3821" y="443"/>
                    </a:lnTo>
                    <a:lnTo>
                      <a:pt x="2848" y="408"/>
                    </a:lnTo>
                    <a:cubicBezTo>
                      <a:pt x="2760" y="1186"/>
                      <a:pt x="2706" y="1893"/>
                      <a:pt x="2671" y="2353"/>
                    </a:cubicBezTo>
                    <a:cubicBezTo>
                      <a:pt x="2671" y="2353"/>
                      <a:pt x="1026" y="15016"/>
                      <a:pt x="903" y="16714"/>
                    </a:cubicBezTo>
                    <a:cubicBezTo>
                      <a:pt x="779" y="18412"/>
                      <a:pt x="1" y="27573"/>
                      <a:pt x="1" y="27573"/>
                    </a:cubicBezTo>
                    <a:cubicBezTo>
                      <a:pt x="1" y="27573"/>
                      <a:pt x="584" y="28015"/>
                      <a:pt x="1911" y="28386"/>
                    </a:cubicBezTo>
                    <a:cubicBezTo>
                      <a:pt x="2034" y="28422"/>
                      <a:pt x="2158" y="28457"/>
                      <a:pt x="2300" y="28475"/>
                    </a:cubicBezTo>
                    <a:cubicBezTo>
                      <a:pt x="3444" y="28740"/>
                      <a:pt x="4619" y="28866"/>
                      <a:pt x="5797" y="28866"/>
                    </a:cubicBezTo>
                    <a:cubicBezTo>
                      <a:pt x="5875" y="28866"/>
                      <a:pt x="5953" y="28865"/>
                      <a:pt x="6031" y="28864"/>
                    </a:cubicBezTo>
                    <a:lnTo>
                      <a:pt x="6420" y="28864"/>
                    </a:lnTo>
                    <a:cubicBezTo>
                      <a:pt x="6686" y="28846"/>
                      <a:pt x="6986" y="28846"/>
                      <a:pt x="7287" y="28811"/>
                    </a:cubicBezTo>
                    <a:cubicBezTo>
                      <a:pt x="9003" y="28705"/>
                      <a:pt x="10718" y="28439"/>
                      <a:pt x="12398" y="28050"/>
                    </a:cubicBezTo>
                    <a:lnTo>
                      <a:pt x="12787" y="27944"/>
                    </a:lnTo>
                    <a:cubicBezTo>
                      <a:pt x="14132" y="27626"/>
                      <a:pt x="15458" y="27237"/>
                      <a:pt x="16767" y="26777"/>
                    </a:cubicBezTo>
                    <a:cubicBezTo>
                      <a:pt x="17138" y="26671"/>
                      <a:pt x="17386" y="26582"/>
                      <a:pt x="17386" y="26547"/>
                    </a:cubicBezTo>
                    <a:cubicBezTo>
                      <a:pt x="17386" y="26282"/>
                      <a:pt x="12098" y="17545"/>
                      <a:pt x="12098" y="17545"/>
                    </a:cubicBezTo>
                    <a:lnTo>
                      <a:pt x="10435" y="5961"/>
                    </a:lnTo>
                    <a:cubicBezTo>
                      <a:pt x="10453" y="5731"/>
                      <a:pt x="10435" y="5501"/>
                      <a:pt x="10417" y="5271"/>
                    </a:cubicBezTo>
                    <a:cubicBezTo>
                      <a:pt x="10028" y="1752"/>
                      <a:pt x="9250" y="531"/>
                      <a:pt x="9250" y="531"/>
                    </a:cubicBezTo>
                    <a:cubicBezTo>
                      <a:pt x="9250" y="531"/>
                      <a:pt x="9339" y="319"/>
                      <a:pt x="944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8" name="Google Shape;468;p27"/>
              <p:cNvSpPr/>
              <p:nvPr/>
            </p:nvSpPr>
            <p:spPr>
              <a:xfrm>
                <a:off x="5058245" y="4077560"/>
                <a:ext cx="146494" cy="859663"/>
              </a:xfrm>
              <a:custGeom>
                <a:avLst/>
                <a:gdLst/>
                <a:ahLst/>
                <a:cxnLst/>
                <a:rect l="l" t="t" r="r" b="b"/>
                <a:pathLst>
                  <a:path w="4759" h="27927" extrusionOk="0">
                    <a:moveTo>
                      <a:pt x="390" y="1"/>
                    </a:moveTo>
                    <a:lnTo>
                      <a:pt x="1" y="18"/>
                    </a:lnTo>
                    <a:cubicBezTo>
                      <a:pt x="496" y="5395"/>
                      <a:pt x="1080" y="10754"/>
                      <a:pt x="1327" y="16148"/>
                    </a:cubicBezTo>
                    <a:cubicBezTo>
                      <a:pt x="1433" y="18801"/>
                      <a:pt x="2424" y="21347"/>
                      <a:pt x="3167" y="23876"/>
                    </a:cubicBezTo>
                    <a:cubicBezTo>
                      <a:pt x="3573" y="25220"/>
                      <a:pt x="3963" y="26565"/>
                      <a:pt x="4369" y="27926"/>
                    </a:cubicBezTo>
                    <a:lnTo>
                      <a:pt x="4758" y="27820"/>
                    </a:lnTo>
                    <a:cubicBezTo>
                      <a:pt x="4369" y="26547"/>
                      <a:pt x="3998" y="25256"/>
                      <a:pt x="3609" y="23965"/>
                    </a:cubicBezTo>
                    <a:cubicBezTo>
                      <a:pt x="2813" y="21277"/>
                      <a:pt x="1805" y="18588"/>
                      <a:pt x="1716" y="15759"/>
                    </a:cubicBezTo>
                    <a:cubicBezTo>
                      <a:pt x="1522" y="10506"/>
                      <a:pt x="885" y="5236"/>
                      <a:pt x="39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9" name="Google Shape;469;p27"/>
              <p:cNvSpPr/>
              <p:nvPr/>
            </p:nvSpPr>
            <p:spPr>
              <a:xfrm>
                <a:off x="4869887" y="4087349"/>
                <a:ext cx="71354" cy="863480"/>
              </a:xfrm>
              <a:custGeom>
                <a:avLst/>
                <a:gdLst/>
                <a:ahLst/>
                <a:cxnLst/>
                <a:rect l="l" t="t" r="r" b="b"/>
                <a:pathLst>
                  <a:path w="2318" h="28051" extrusionOk="0">
                    <a:moveTo>
                      <a:pt x="1928" y="1"/>
                    </a:moveTo>
                    <a:cubicBezTo>
                      <a:pt x="1062" y="4918"/>
                      <a:pt x="814" y="9923"/>
                      <a:pt x="602" y="14910"/>
                    </a:cubicBezTo>
                    <a:lnTo>
                      <a:pt x="1" y="27944"/>
                    </a:lnTo>
                    <a:cubicBezTo>
                      <a:pt x="124" y="27980"/>
                      <a:pt x="248" y="28015"/>
                      <a:pt x="390" y="28051"/>
                    </a:cubicBezTo>
                    <a:cubicBezTo>
                      <a:pt x="584" y="23788"/>
                      <a:pt x="779" y="19526"/>
                      <a:pt x="973" y="15281"/>
                    </a:cubicBezTo>
                    <a:cubicBezTo>
                      <a:pt x="1221" y="10170"/>
                      <a:pt x="1433" y="5041"/>
                      <a:pt x="23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0" name="Google Shape;470;p27"/>
              <p:cNvSpPr/>
              <p:nvPr/>
            </p:nvSpPr>
            <p:spPr>
              <a:xfrm>
                <a:off x="4964081" y="4086611"/>
                <a:ext cx="44665" cy="875639"/>
              </a:xfrm>
              <a:custGeom>
                <a:avLst/>
                <a:gdLst/>
                <a:ahLst/>
                <a:cxnLst/>
                <a:rect l="l" t="t" r="r" b="b"/>
                <a:pathLst>
                  <a:path w="1451" h="28446" extrusionOk="0">
                    <a:moveTo>
                      <a:pt x="1112" y="1"/>
                    </a:moveTo>
                    <a:cubicBezTo>
                      <a:pt x="1055" y="1"/>
                      <a:pt x="995" y="20"/>
                      <a:pt x="955" y="60"/>
                    </a:cubicBezTo>
                    <a:cubicBezTo>
                      <a:pt x="920" y="96"/>
                      <a:pt x="902" y="131"/>
                      <a:pt x="902" y="184"/>
                    </a:cubicBezTo>
                    <a:cubicBezTo>
                      <a:pt x="442" y="9593"/>
                      <a:pt x="0" y="19072"/>
                      <a:pt x="1061" y="28446"/>
                    </a:cubicBezTo>
                    <a:lnTo>
                      <a:pt x="1450" y="28446"/>
                    </a:lnTo>
                    <a:cubicBezTo>
                      <a:pt x="372" y="19072"/>
                      <a:pt x="831" y="9593"/>
                      <a:pt x="1291" y="184"/>
                    </a:cubicBezTo>
                    <a:cubicBezTo>
                      <a:pt x="1291" y="96"/>
                      <a:pt x="1256" y="25"/>
                      <a:pt x="1168" y="7"/>
                    </a:cubicBezTo>
                    <a:cubicBezTo>
                      <a:pt x="1150" y="3"/>
                      <a:pt x="1131" y="1"/>
                      <a:pt x="111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1" name="Google Shape;471;p27"/>
              <p:cNvSpPr/>
              <p:nvPr/>
            </p:nvSpPr>
            <p:spPr>
              <a:xfrm>
                <a:off x="4896021" y="4058506"/>
                <a:ext cx="5479" cy="28351"/>
              </a:xfrm>
              <a:custGeom>
                <a:avLst/>
                <a:gdLst/>
                <a:ahLst/>
                <a:cxnLst/>
                <a:rect l="l" t="t" r="r" b="b"/>
                <a:pathLst>
                  <a:path w="178" h="921" extrusionOk="0">
                    <a:moveTo>
                      <a:pt x="107" y="1"/>
                    </a:moveTo>
                    <a:lnTo>
                      <a:pt x="1" y="920"/>
                    </a:lnTo>
                    <a:lnTo>
                      <a:pt x="89" y="920"/>
                    </a:lnTo>
                    <a:cubicBezTo>
                      <a:pt x="124" y="620"/>
                      <a:pt x="142" y="301"/>
                      <a:pt x="177" y="1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2" name="Google Shape;472;p27"/>
              <p:cNvSpPr/>
              <p:nvPr/>
            </p:nvSpPr>
            <p:spPr>
              <a:xfrm>
                <a:off x="5087119" y="4074298"/>
                <a:ext cx="8742" cy="16900"/>
              </a:xfrm>
              <a:custGeom>
                <a:avLst/>
                <a:gdLst/>
                <a:ahLst/>
                <a:cxnLst/>
                <a:rect l="l" t="t" r="r" b="b"/>
                <a:pathLst>
                  <a:path w="284" h="549" extrusionOk="0">
                    <a:moveTo>
                      <a:pt x="0" y="0"/>
                    </a:moveTo>
                    <a:lnTo>
                      <a:pt x="53" y="531"/>
                    </a:lnTo>
                    <a:lnTo>
                      <a:pt x="283" y="54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3" name="Google Shape;473;p27"/>
              <p:cNvSpPr/>
              <p:nvPr/>
            </p:nvSpPr>
            <p:spPr>
              <a:xfrm>
                <a:off x="4898730" y="4058506"/>
                <a:ext cx="190051" cy="32691"/>
              </a:xfrm>
              <a:custGeom>
                <a:avLst/>
                <a:gdLst/>
                <a:ahLst/>
                <a:cxnLst/>
                <a:rect l="l" t="t" r="r" b="b"/>
                <a:pathLst>
                  <a:path w="6174" h="1062" extrusionOk="0">
                    <a:moveTo>
                      <a:pt x="89" y="1"/>
                    </a:moveTo>
                    <a:cubicBezTo>
                      <a:pt x="54" y="301"/>
                      <a:pt x="36" y="620"/>
                      <a:pt x="1" y="920"/>
                    </a:cubicBezTo>
                    <a:lnTo>
                      <a:pt x="6173" y="1062"/>
                    </a:lnTo>
                    <a:lnTo>
                      <a:pt x="6120" y="513"/>
                    </a:lnTo>
                    <a:lnTo>
                      <a:pt x="5961" y="248"/>
                    </a:lnTo>
                    <a:lnTo>
                      <a:pt x="89" y="1"/>
                    </a:ln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4" name="Google Shape;474;p27"/>
              <p:cNvSpPr/>
              <p:nvPr/>
            </p:nvSpPr>
            <p:spPr>
              <a:xfrm>
                <a:off x="4973870" y="3796116"/>
                <a:ext cx="79511" cy="79511"/>
              </a:xfrm>
              <a:custGeom>
                <a:avLst/>
                <a:gdLst/>
                <a:ahLst/>
                <a:cxnLst/>
                <a:rect l="l" t="t" r="r" b="b"/>
                <a:pathLst>
                  <a:path w="2583" h="2583" extrusionOk="0">
                    <a:moveTo>
                      <a:pt x="1309" y="0"/>
                    </a:moveTo>
                    <a:cubicBezTo>
                      <a:pt x="602" y="0"/>
                      <a:pt x="18" y="566"/>
                      <a:pt x="1" y="1291"/>
                    </a:cubicBezTo>
                    <a:lnTo>
                      <a:pt x="1" y="1875"/>
                    </a:lnTo>
                    <a:cubicBezTo>
                      <a:pt x="1" y="1999"/>
                      <a:pt x="36" y="2122"/>
                      <a:pt x="71" y="2246"/>
                    </a:cubicBezTo>
                    <a:cubicBezTo>
                      <a:pt x="195" y="2511"/>
                      <a:pt x="496" y="2582"/>
                      <a:pt x="1292" y="2582"/>
                    </a:cubicBezTo>
                    <a:cubicBezTo>
                      <a:pt x="1999" y="2582"/>
                      <a:pt x="2583" y="2016"/>
                      <a:pt x="2583" y="1309"/>
                    </a:cubicBezTo>
                    <a:cubicBezTo>
                      <a:pt x="2583" y="601"/>
                      <a:pt x="2017" y="18"/>
                      <a:pt x="1309" y="0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5" name="Google Shape;475;p27"/>
              <p:cNvSpPr/>
              <p:nvPr/>
            </p:nvSpPr>
            <p:spPr>
              <a:xfrm>
                <a:off x="5004375" y="3823328"/>
                <a:ext cx="19608" cy="9266"/>
              </a:xfrm>
              <a:custGeom>
                <a:avLst/>
                <a:gdLst/>
                <a:ahLst/>
                <a:cxnLst/>
                <a:rect l="l" t="t" r="r" b="b"/>
                <a:pathLst>
                  <a:path w="637" h="301" fill="none" extrusionOk="0">
                    <a:moveTo>
                      <a:pt x="0" y="159"/>
                    </a:moveTo>
                    <a:cubicBezTo>
                      <a:pt x="0" y="159"/>
                      <a:pt x="265" y="0"/>
                      <a:pt x="637" y="301"/>
                    </a:cubicBezTo>
                  </a:path>
                </a:pathLst>
              </a:custGeom>
              <a:noFill/>
              <a:ln w="13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6" name="Google Shape;476;p27"/>
              <p:cNvSpPr/>
              <p:nvPr/>
            </p:nvSpPr>
            <p:spPr>
              <a:xfrm>
                <a:off x="4975501" y="3822774"/>
                <a:ext cx="15268" cy="4402"/>
              </a:xfrm>
              <a:custGeom>
                <a:avLst/>
                <a:gdLst/>
                <a:ahLst/>
                <a:cxnLst/>
                <a:rect l="l" t="t" r="r" b="b"/>
                <a:pathLst>
                  <a:path w="496" h="143" fill="none" extrusionOk="0">
                    <a:moveTo>
                      <a:pt x="496" y="142"/>
                    </a:moveTo>
                    <a:cubicBezTo>
                      <a:pt x="354" y="18"/>
                      <a:pt x="178" y="1"/>
                      <a:pt x="1" y="54"/>
                    </a:cubicBezTo>
                  </a:path>
                </a:pathLst>
              </a:custGeom>
              <a:noFill/>
              <a:ln w="13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7" name="Google Shape;477;p27"/>
              <p:cNvSpPr/>
              <p:nvPr/>
            </p:nvSpPr>
            <p:spPr>
              <a:xfrm>
                <a:off x="4985321" y="3829854"/>
                <a:ext cx="10374" cy="23980"/>
              </a:xfrm>
              <a:custGeom>
                <a:avLst/>
                <a:gdLst/>
                <a:ahLst/>
                <a:cxnLst/>
                <a:rect l="l" t="t" r="r" b="b"/>
                <a:pathLst>
                  <a:path w="337" h="779" fill="none" extrusionOk="0">
                    <a:moveTo>
                      <a:pt x="336" y="779"/>
                    </a:moveTo>
                    <a:lnTo>
                      <a:pt x="0" y="690"/>
                    </a:lnTo>
                    <a:cubicBezTo>
                      <a:pt x="88" y="496"/>
                      <a:pt x="212" y="531"/>
                      <a:pt x="230" y="1"/>
                    </a:cubicBezTo>
                  </a:path>
                </a:pathLst>
              </a:custGeom>
              <a:noFill/>
              <a:ln w="13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8" name="Google Shape;478;p27"/>
              <p:cNvSpPr/>
              <p:nvPr/>
            </p:nvSpPr>
            <p:spPr>
              <a:xfrm>
                <a:off x="4978764" y="3836934"/>
                <a:ext cx="3848" cy="3294"/>
              </a:xfrm>
              <a:custGeom>
                <a:avLst/>
                <a:gdLst/>
                <a:ahLst/>
                <a:cxnLst/>
                <a:rect l="l" t="t" r="r" b="b"/>
                <a:pathLst>
                  <a:path w="125" h="107" extrusionOk="0">
                    <a:moveTo>
                      <a:pt x="72" y="0"/>
                    </a:moveTo>
                    <a:cubicBezTo>
                      <a:pt x="1" y="0"/>
                      <a:pt x="1" y="107"/>
                      <a:pt x="72" y="107"/>
                    </a:cubicBezTo>
                    <a:cubicBezTo>
                      <a:pt x="125" y="107"/>
                      <a:pt x="125" y="0"/>
                      <a:pt x="7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9" name="Google Shape;479;p27"/>
              <p:cNvSpPr/>
              <p:nvPr/>
            </p:nvSpPr>
            <p:spPr>
              <a:xfrm>
                <a:off x="5006007" y="3840197"/>
                <a:ext cx="3817" cy="2740"/>
              </a:xfrm>
              <a:custGeom>
                <a:avLst/>
                <a:gdLst/>
                <a:ahLst/>
                <a:cxnLst/>
                <a:rect l="l" t="t" r="r" b="b"/>
                <a:pathLst>
                  <a:path w="124" h="89" extrusionOk="0">
                    <a:moveTo>
                      <a:pt x="53" y="1"/>
                    </a:moveTo>
                    <a:cubicBezTo>
                      <a:pt x="0" y="1"/>
                      <a:pt x="0" y="89"/>
                      <a:pt x="53" y="89"/>
                    </a:cubicBezTo>
                    <a:cubicBezTo>
                      <a:pt x="124" y="89"/>
                      <a:pt x="124" y="1"/>
                      <a:pt x="5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0" name="Google Shape;480;p27"/>
              <p:cNvSpPr/>
              <p:nvPr/>
            </p:nvSpPr>
            <p:spPr>
              <a:xfrm>
                <a:off x="4985844" y="3859189"/>
                <a:ext cx="17300" cy="4987"/>
              </a:xfrm>
              <a:custGeom>
                <a:avLst/>
                <a:gdLst/>
                <a:ahLst/>
                <a:cxnLst/>
                <a:rect l="l" t="t" r="r" b="b"/>
                <a:pathLst>
                  <a:path w="562" h="162" extrusionOk="0">
                    <a:moveTo>
                      <a:pt x="490" y="1"/>
                    </a:moveTo>
                    <a:cubicBezTo>
                      <a:pt x="486" y="1"/>
                      <a:pt x="482" y="1"/>
                      <a:pt x="478" y="3"/>
                    </a:cubicBezTo>
                    <a:cubicBezTo>
                      <a:pt x="337" y="56"/>
                      <a:pt x="195" y="73"/>
                      <a:pt x="54" y="73"/>
                    </a:cubicBezTo>
                    <a:cubicBezTo>
                      <a:pt x="1" y="73"/>
                      <a:pt x="1" y="162"/>
                      <a:pt x="54" y="162"/>
                    </a:cubicBezTo>
                    <a:cubicBezTo>
                      <a:pt x="213" y="162"/>
                      <a:pt x="354" y="144"/>
                      <a:pt x="496" y="109"/>
                    </a:cubicBezTo>
                    <a:cubicBezTo>
                      <a:pt x="561" y="92"/>
                      <a:pt x="536" y="1"/>
                      <a:pt x="49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1" name="Google Shape;481;p27"/>
              <p:cNvSpPr/>
              <p:nvPr/>
            </p:nvSpPr>
            <p:spPr>
              <a:xfrm>
                <a:off x="4751743" y="4984567"/>
                <a:ext cx="135043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4387" h="1751" extrusionOk="0">
                    <a:moveTo>
                      <a:pt x="2689" y="0"/>
                    </a:moveTo>
                    <a:cubicBezTo>
                      <a:pt x="2459" y="0"/>
                      <a:pt x="337" y="0"/>
                      <a:pt x="160" y="265"/>
                    </a:cubicBezTo>
                    <a:cubicBezTo>
                      <a:pt x="1" y="513"/>
                      <a:pt x="4122" y="1751"/>
                      <a:pt x="4122" y="1751"/>
                    </a:cubicBezTo>
                    <a:lnTo>
                      <a:pt x="4387" y="495"/>
                    </a:lnTo>
                    <a:lnTo>
                      <a:pt x="268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2" name="Google Shape;482;p27"/>
              <p:cNvSpPr/>
              <p:nvPr/>
            </p:nvSpPr>
            <p:spPr>
              <a:xfrm>
                <a:off x="4834518" y="4965512"/>
                <a:ext cx="58271" cy="34322"/>
              </a:xfrm>
              <a:custGeom>
                <a:avLst/>
                <a:gdLst/>
                <a:ahLst/>
                <a:cxnLst/>
                <a:rect l="l" t="t" r="r" b="b"/>
                <a:pathLst>
                  <a:path w="1893" h="1115" extrusionOk="0">
                    <a:moveTo>
                      <a:pt x="88" y="0"/>
                    </a:moveTo>
                    <a:lnTo>
                      <a:pt x="0" y="619"/>
                    </a:lnTo>
                    <a:lnTo>
                      <a:pt x="1698" y="1114"/>
                    </a:lnTo>
                    <a:lnTo>
                      <a:pt x="1892" y="195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3" name="Google Shape;483;p27"/>
              <p:cNvSpPr/>
              <p:nvPr/>
            </p:nvSpPr>
            <p:spPr>
              <a:xfrm>
                <a:off x="5109221" y="4980750"/>
                <a:ext cx="130364" cy="49991"/>
              </a:xfrm>
              <a:custGeom>
                <a:avLst/>
                <a:gdLst/>
                <a:ahLst/>
                <a:cxnLst/>
                <a:rect l="l" t="t" r="r" b="b"/>
                <a:pathLst>
                  <a:path w="4235" h="1624" extrusionOk="0">
                    <a:moveTo>
                      <a:pt x="3951" y="0"/>
                    </a:moveTo>
                    <a:lnTo>
                      <a:pt x="2200" y="248"/>
                    </a:lnTo>
                    <a:cubicBezTo>
                      <a:pt x="2006" y="336"/>
                      <a:pt x="60" y="1238"/>
                      <a:pt x="7" y="1539"/>
                    </a:cubicBezTo>
                    <a:cubicBezTo>
                      <a:pt x="0" y="1599"/>
                      <a:pt x="165" y="1623"/>
                      <a:pt x="433" y="1623"/>
                    </a:cubicBezTo>
                    <a:cubicBezTo>
                      <a:pt x="1506" y="1623"/>
                      <a:pt x="4234" y="1238"/>
                      <a:pt x="4234" y="1238"/>
                    </a:cubicBezTo>
                    <a:lnTo>
                      <a:pt x="395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4" name="Google Shape;484;p27"/>
              <p:cNvSpPr/>
              <p:nvPr/>
            </p:nvSpPr>
            <p:spPr>
              <a:xfrm>
                <a:off x="5171494" y="4952430"/>
                <a:ext cx="59379" cy="35954"/>
              </a:xfrm>
              <a:custGeom>
                <a:avLst/>
                <a:gdLst/>
                <a:ahLst/>
                <a:cxnLst/>
                <a:rect l="l" t="t" r="r" b="b"/>
                <a:pathLst>
                  <a:path w="1929" h="1168" extrusionOk="0">
                    <a:moveTo>
                      <a:pt x="1716" y="1"/>
                    </a:moveTo>
                    <a:lnTo>
                      <a:pt x="1" y="584"/>
                    </a:lnTo>
                    <a:lnTo>
                      <a:pt x="177" y="1168"/>
                    </a:lnTo>
                    <a:lnTo>
                      <a:pt x="1928" y="920"/>
                    </a:lnTo>
                    <a:lnTo>
                      <a:pt x="1716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5" name="Google Shape;485;p27"/>
              <p:cNvSpPr/>
              <p:nvPr/>
            </p:nvSpPr>
            <p:spPr>
              <a:xfrm>
                <a:off x="4935761" y="3895174"/>
                <a:ext cx="108908" cy="48175"/>
              </a:xfrm>
              <a:custGeom>
                <a:avLst/>
                <a:gdLst/>
                <a:ahLst/>
                <a:cxnLst/>
                <a:rect l="l" t="t" r="r" b="b"/>
                <a:pathLst>
                  <a:path w="3538" h="1565" extrusionOk="0">
                    <a:moveTo>
                      <a:pt x="1327" y="1"/>
                    </a:moveTo>
                    <a:cubicBezTo>
                      <a:pt x="938" y="337"/>
                      <a:pt x="1" y="1274"/>
                      <a:pt x="690" y="1433"/>
                    </a:cubicBezTo>
                    <a:cubicBezTo>
                      <a:pt x="1008" y="1513"/>
                      <a:pt x="1315" y="1565"/>
                      <a:pt x="1602" y="1565"/>
                    </a:cubicBezTo>
                    <a:cubicBezTo>
                      <a:pt x="2082" y="1565"/>
                      <a:pt x="2503" y="1419"/>
                      <a:pt x="2813" y="1009"/>
                    </a:cubicBezTo>
                    <a:cubicBezTo>
                      <a:pt x="3060" y="673"/>
                      <a:pt x="3343" y="355"/>
                      <a:pt x="3538" y="142"/>
                    </a:cubicBezTo>
                    <a:lnTo>
                      <a:pt x="2795" y="72"/>
                    </a:lnTo>
                    <a:lnTo>
                      <a:pt x="1398" y="1"/>
                    </a:ln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6" name="Google Shape;486;p27"/>
              <p:cNvSpPr/>
              <p:nvPr/>
            </p:nvSpPr>
            <p:spPr>
              <a:xfrm>
                <a:off x="4879675" y="4307844"/>
                <a:ext cx="309272" cy="136797"/>
              </a:xfrm>
              <a:custGeom>
                <a:avLst/>
                <a:gdLst/>
                <a:ahLst/>
                <a:cxnLst/>
                <a:rect l="l" t="t" r="r" b="b"/>
                <a:pathLst>
                  <a:path w="10047" h="4444" extrusionOk="0">
                    <a:moveTo>
                      <a:pt x="1451" y="1"/>
                    </a:moveTo>
                    <a:cubicBezTo>
                      <a:pt x="1451" y="1"/>
                      <a:pt x="1" y="2742"/>
                      <a:pt x="1327" y="4033"/>
                    </a:cubicBezTo>
                    <a:cubicBezTo>
                      <a:pt x="1663" y="4368"/>
                      <a:pt x="2458" y="4437"/>
                      <a:pt x="3344" y="4437"/>
                    </a:cubicBezTo>
                    <a:cubicBezTo>
                      <a:pt x="3954" y="4437"/>
                      <a:pt x="4606" y="4404"/>
                      <a:pt x="5183" y="4404"/>
                    </a:cubicBezTo>
                    <a:cubicBezTo>
                      <a:pt x="5904" y="4404"/>
                      <a:pt x="6609" y="4444"/>
                      <a:pt x="7233" y="4444"/>
                    </a:cubicBezTo>
                    <a:cubicBezTo>
                      <a:pt x="8230" y="4444"/>
                      <a:pt x="9017" y="4343"/>
                      <a:pt x="9321" y="3821"/>
                    </a:cubicBezTo>
                    <a:cubicBezTo>
                      <a:pt x="10047" y="2547"/>
                      <a:pt x="8932" y="1"/>
                      <a:pt x="893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7" name="Google Shape;487;p27"/>
              <p:cNvSpPr/>
              <p:nvPr/>
            </p:nvSpPr>
            <p:spPr>
              <a:xfrm>
                <a:off x="4921601" y="4315478"/>
                <a:ext cx="235240" cy="72985"/>
              </a:xfrm>
              <a:custGeom>
                <a:avLst/>
                <a:gdLst/>
                <a:ahLst/>
                <a:cxnLst/>
                <a:rect l="l" t="t" r="r" b="b"/>
                <a:pathLst>
                  <a:path w="7642" h="2371" fill="none" extrusionOk="0">
                    <a:moveTo>
                      <a:pt x="160" y="0"/>
                    </a:moveTo>
                    <a:lnTo>
                      <a:pt x="1" y="2370"/>
                    </a:lnTo>
                    <a:lnTo>
                      <a:pt x="7641" y="2352"/>
                    </a:lnTo>
                    <a:lnTo>
                      <a:pt x="7482" y="36"/>
                    </a:lnTo>
                  </a:path>
                </a:pathLst>
              </a:custGeom>
              <a:noFill/>
              <a:ln w="13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8" name="Google Shape;488;p27"/>
              <p:cNvSpPr/>
              <p:nvPr/>
            </p:nvSpPr>
            <p:spPr>
              <a:xfrm>
                <a:off x="4924864" y="3898991"/>
                <a:ext cx="140491" cy="414332"/>
              </a:xfrm>
              <a:custGeom>
                <a:avLst/>
                <a:gdLst/>
                <a:ahLst/>
                <a:cxnLst/>
                <a:rect l="l" t="t" r="r" b="b"/>
                <a:pathLst>
                  <a:path w="4564" h="13460" extrusionOk="0">
                    <a:moveTo>
                      <a:pt x="4546" y="1"/>
                    </a:moveTo>
                    <a:cubicBezTo>
                      <a:pt x="3096" y="1"/>
                      <a:pt x="1858" y="4245"/>
                      <a:pt x="1805" y="4440"/>
                    </a:cubicBezTo>
                    <a:cubicBezTo>
                      <a:pt x="1398" y="5819"/>
                      <a:pt x="19" y="13353"/>
                      <a:pt x="1" y="13424"/>
                    </a:cubicBezTo>
                    <a:lnTo>
                      <a:pt x="195" y="13460"/>
                    </a:lnTo>
                    <a:cubicBezTo>
                      <a:pt x="213" y="13389"/>
                      <a:pt x="1593" y="5855"/>
                      <a:pt x="1999" y="4475"/>
                    </a:cubicBezTo>
                    <a:cubicBezTo>
                      <a:pt x="2495" y="2760"/>
                      <a:pt x="3591" y="195"/>
                      <a:pt x="4564" y="195"/>
                    </a:cubicBezTo>
                    <a:lnTo>
                      <a:pt x="4564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9" name="Google Shape;489;p27"/>
              <p:cNvSpPr/>
              <p:nvPr/>
            </p:nvSpPr>
            <p:spPr>
              <a:xfrm>
                <a:off x="4977133" y="3778262"/>
                <a:ext cx="105122" cy="95641"/>
              </a:xfrm>
              <a:custGeom>
                <a:avLst/>
                <a:gdLst/>
                <a:ahLst/>
                <a:cxnLst/>
                <a:rect l="l" t="t" r="r" b="b"/>
                <a:pathLst>
                  <a:path w="3415" h="3107" extrusionOk="0">
                    <a:moveTo>
                      <a:pt x="1101" y="1"/>
                    </a:moveTo>
                    <a:cubicBezTo>
                      <a:pt x="791" y="1"/>
                      <a:pt x="480" y="106"/>
                      <a:pt x="231" y="297"/>
                    </a:cubicBezTo>
                    <a:cubicBezTo>
                      <a:pt x="71" y="385"/>
                      <a:pt x="1" y="580"/>
                      <a:pt x="18" y="757"/>
                    </a:cubicBezTo>
                    <a:cubicBezTo>
                      <a:pt x="71" y="881"/>
                      <a:pt x="195" y="969"/>
                      <a:pt x="319" y="1004"/>
                    </a:cubicBezTo>
                    <a:cubicBezTo>
                      <a:pt x="390" y="1013"/>
                      <a:pt x="456" y="1018"/>
                      <a:pt x="522" y="1018"/>
                    </a:cubicBezTo>
                    <a:cubicBezTo>
                      <a:pt x="589" y="1018"/>
                      <a:pt x="655" y="1013"/>
                      <a:pt x="726" y="1004"/>
                    </a:cubicBezTo>
                    <a:cubicBezTo>
                      <a:pt x="778" y="999"/>
                      <a:pt x="831" y="997"/>
                      <a:pt x="885" y="997"/>
                    </a:cubicBezTo>
                    <a:cubicBezTo>
                      <a:pt x="1015" y="997"/>
                      <a:pt x="1149" y="1010"/>
                      <a:pt x="1274" y="1022"/>
                    </a:cubicBezTo>
                    <a:cubicBezTo>
                      <a:pt x="1433" y="1040"/>
                      <a:pt x="1610" y="1111"/>
                      <a:pt x="1628" y="1270"/>
                    </a:cubicBezTo>
                    <a:cubicBezTo>
                      <a:pt x="1645" y="1358"/>
                      <a:pt x="1592" y="1482"/>
                      <a:pt x="1663" y="1570"/>
                    </a:cubicBezTo>
                    <a:cubicBezTo>
                      <a:pt x="1734" y="1641"/>
                      <a:pt x="1805" y="1606"/>
                      <a:pt x="1840" y="1677"/>
                    </a:cubicBezTo>
                    <a:cubicBezTo>
                      <a:pt x="1858" y="1730"/>
                      <a:pt x="1858" y="1783"/>
                      <a:pt x="1822" y="1836"/>
                    </a:cubicBezTo>
                    <a:cubicBezTo>
                      <a:pt x="1787" y="1889"/>
                      <a:pt x="1752" y="1942"/>
                      <a:pt x="1734" y="1995"/>
                    </a:cubicBezTo>
                    <a:cubicBezTo>
                      <a:pt x="1734" y="2053"/>
                      <a:pt x="1769" y="2110"/>
                      <a:pt x="1811" y="2110"/>
                    </a:cubicBezTo>
                    <a:cubicBezTo>
                      <a:pt x="1821" y="2110"/>
                      <a:pt x="1830" y="2107"/>
                      <a:pt x="1840" y="2101"/>
                    </a:cubicBezTo>
                    <a:cubicBezTo>
                      <a:pt x="1911" y="2083"/>
                      <a:pt x="1893" y="1977"/>
                      <a:pt x="1928" y="1924"/>
                    </a:cubicBezTo>
                    <a:cubicBezTo>
                      <a:pt x="1962" y="1891"/>
                      <a:pt x="2003" y="1875"/>
                      <a:pt x="2042" y="1875"/>
                    </a:cubicBezTo>
                    <a:cubicBezTo>
                      <a:pt x="2106" y="1875"/>
                      <a:pt x="2165" y="1918"/>
                      <a:pt x="2176" y="1995"/>
                    </a:cubicBezTo>
                    <a:cubicBezTo>
                      <a:pt x="2247" y="2119"/>
                      <a:pt x="2229" y="2260"/>
                      <a:pt x="2158" y="2366"/>
                    </a:cubicBezTo>
                    <a:cubicBezTo>
                      <a:pt x="2070" y="2472"/>
                      <a:pt x="1946" y="2525"/>
                      <a:pt x="1805" y="2525"/>
                    </a:cubicBezTo>
                    <a:lnTo>
                      <a:pt x="1716" y="3091"/>
                    </a:lnTo>
                    <a:cubicBezTo>
                      <a:pt x="1789" y="3101"/>
                      <a:pt x="1863" y="3106"/>
                      <a:pt x="1936" y="3106"/>
                    </a:cubicBezTo>
                    <a:cubicBezTo>
                      <a:pt x="2255" y="3106"/>
                      <a:pt x="2575" y="3013"/>
                      <a:pt x="2848" y="2826"/>
                    </a:cubicBezTo>
                    <a:cubicBezTo>
                      <a:pt x="3007" y="2738"/>
                      <a:pt x="3166" y="2614"/>
                      <a:pt x="3273" y="2455"/>
                    </a:cubicBezTo>
                    <a:cubicBezTo>
                      <a:pt x="3414" y="2189"/>
                      <a:pt x="3379" y="1871"/>
                      <a:pt x="3202" y="1641"/>
                    </a:cubicBezTo>
                    <a:cubicBezTo>
                      <a:pt x="3113" y="1517"/>
                      <a:pt x="2990" y="1411"/>
                      <a:pt x="2884" y="1305"/>
                    </a:cubicBezTo>
                    <a:cubicBezTo>
                      <a:pt x="2777" y="1181"/>
                      <a:pt x="2742" y="1004"/>
                      <a:pt x="2813" y="863"/>
                    </a:cubicBezTo>
                    <a:cubicBezTo>
                      <a:pt x="2618" y="792"/>
                      <a:pt x="2424" y="668"/>
                      <a:pt x="2300" y="492"/>
                    </a:cubicBezTo>
                    <a:cubicBezTo>
                      <a:pt x="2017" y="226"/>
                      <a:pt x="1663" y="67"/>
                      <a:pt x="1292" y="14"/>
                    </a:cubicBezTo>
                    <a:cubicBezTo>
                      <a:pt x="1229" y="5"/>
                      <a:pt x="1165" y="1"/>
                      <a:pt x="11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0" name="Google Shape;490;p27"/>
              <p:cNvSpPr/>
              <p:nvPr/>
            </p:nvSpPr>
            <p:spPr>
              <a:xfrm>
                <a:off x="5055536" y="3762933"/>
                <a:ext cx="43034" cy="47343"/>
              </a:xfrm>
              <a:custGeom>
                <a:avLst/>
                <a:gdLst/>
                <a:ahLst/>
                <a:cxnLst/>
                <a:rect l="l" t="t" r="r" b="b"/>
                <a:pathLst>
                  <a:path w="1398" h="1538" extrusionOk="0">
                    <a:moveTo>
                      <a:pt x="737" y="0"/>
                    </a:moveTo>
                    <a:cubicBezTo>
                      <a:pt x="519" y="0"/>
                      <a:pt x="313" y="130"/>
                      <a:pt x="230" y="353"/>
                    </a:cubicBezTo>
                    <a:cubicBezTo>
                      <a:pt x="107" y="654"/>
                      <a:pt x="283" y="1007"/>
                      <a:pt x="213" y="1343"/>
                    </a:cubicBezTo>
                    <a:cubicBezTo>
                      <a:pt x="195" y="1379"/>
                      <a:pt x="177" y="1432"/>
                      <a:pt x="124" y="1432"/>
                    </a:cubicBezTo>
                    <a:lnTo>
                      <a:pt x="0" y="1538"/>
                    </a:lnTo>
                    <a:cubicBezTo>
                      <a:pt x="283" y="1361"/>
                      <a:pt x="637" y="1432"/>
                      <a:pt x="973" y="1396"/>
                    </a:cubicBezTo>
                    <a:cubicBezTo>
                      <a:pt x="1009" y="1396"/>
                      <a:pt x="1062" y="1379"/>
                      <a:pt x="1097" y="1361"/>
                    </a:cubicBezTo>
                    <a:cubicBezTo>
                      <a:pt x="1132" y="1326"/>
                      <a:pt x="1168" y="1290"/>
                      <a:pt x="1185" y="1255"/>
                    </a:cubicBezTo>
                    <a:cubicBezTo>
                      <a:pt x="1274" y="1131"/>
                      <a:pt x="1327" y="990"/>
                      <a:pt x="1362" y="848"/>
                    </a:cubicBezTo>
                    <a:cubicBezTo>
                      <a:pt x="1398" y="636"/>
                      <a:pt x="1345" y="424"/>
                      <a:pt x="1221" y="264"/>
                    </a:cubicBezTo>
                    <a:cubicBezTo>
                      <a:pt x="1168" y="194"/>
                      <a:pt x="1115" y="141"/>
                      <a:pt x="1062" y="105"/>
                    </a:cubicBezTo>
                    <a:cubicBezTo>
                      <a:pt x="960" y="34"/>
                      <a:pt x="847" y="0"/>
                      <a:pt x="7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1" name="Google Shape;491;p27"/>
              <p:cNvSpPr/>
              <p:nvPr/>
            </p:nvSpPr>
            <p:spPr>
              <a:xfrm>
                <a:off x="4812169" y="3940363"/>
                <a:ext cx="90377" cy="203072"/>
              </a:xfrm>
              <a:custGeom>
                <a:avLst/>
                <a:gdLst/>
                <a:ahLst/>
                <a:cxnLst/>
                <a:rect l="l" t="t" r="r" b="b"/>
                <a:pathLst>
                  <a:path w="2936" h="6597" extrusionOk="0">
                    <a:moveTo>
                      <a:pt x="1115" y="1"/>
                    </a:moveTo>
                    <a:cubicBezTo>
                      <a:pt x="1115" y="1"/>
                      <a:pt x="1" y="4917"/>
                      <a:pt x="868" y="6085"/>
                    </a:cubicBezTo>
                    <a:cubicBezTo>
                      <a:pt x="1134" y="6438"/>
                      <a:pt x="1438" y="6596"/>
                      <a:pt x="1725" y="6596"/>
                    </a:cubicBezTo>
                    <a:cubicBezTo>
                      <a:pt x="2371" y="6596"/>
                      <a:pt x="2935" y="5798"/>
                      <a:pt x="2813" y="4634"/>
                    </a:cubicBezTo>
                    <a:lnTo>
                      <a:pt x="1876" y="107"/>
                    </a:lnTo>
                    <a:cubicBezTo>
                      <a:pt x="1876" y="107"/>
                      <a:pt x="1504" y="71"/>
                      <a:pt x="1115" y="1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2" name="Google Shape;492;p27"/>
              <p:cNvSpPr/>
              <p:nvPr/>
            </p:nvSpPr>
            <p:spPr>
              <a:xfrm>
                <a:off x="4838858" y="3897360"/>
                <a:ext cx="15822" cy="25611"/>
              </a:xfrm>
              <a:custGeom>
                <a:avLst/>
                <a:gdLst/>
                <a:ahLst/>
                <a:cxnLst/>
                <a:rect l="l" t="t" r="r" b="b"/>
                <a:pathLst>
                  <a:path w="514" h="832" extrusionOk="0">
                    <a:moveTo>
                      <a:pt x="177" y="1"/>
                    </a:moveTo>
                    <a:lnTo>
                      <a:pt x="1" y="726"/>
                    </a:lnTo>
                    <a:lnTo>
                      <a:pt x="513" y="832"/>
                    </a:lnTo>
                    <a:lnTo>
                      <a:pt x="177" y="1"/>
                    </a:ln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3" name="Google Shape;493;p27"/>
              <p:cNvSpPr/>
              <p:nvPr/>
            </p:nvSpPr>
            <p:spPr>
              <a:xfrm>
                <a:off x="4841567" y="3842905"/>
                <a:ext cx="51776" cy="45804"/>
              </a:xfrm>
              <a:custGeom>
                <a:avLst/>
                <a:gdLst/>
                <a:ahLst/>
                <a:cxnLst/>
                <a:rect l="l" t="t" r="r" b="b"/>
                <a:pathLst>
                  <a:path w="1682" h="1488" extrusionOk="0">
                    <a:moveTo>
                      <a:pt x="1096" y="1"/>
                    </a:moveTo>
                    <a:cubicBezTo>
                      <a:pt x="1046" y="1"/>
                      <a:pt x="18" y="1133"/>
                      <a:pt x="1" y="1151"/>
                    </a:cubicBezTo>
                    <a:cubicBezTo>
                      <a:pt x="1" y="1151"/>
                      <a:pt x="1566" y="1487"/>
                      <a:pt x="1676" y="1487"/>
                    </a:cubicBezTo>
                    <a:cubicBezTo>
                      <a:pt x="1678" y="1487"/>
                      <a:pt x="1680" y="1487"/>
                      <a:pt x="1681" y="1487"/>
                    </a:cubicBezTo>
                    <a:cubicBezTo>
                      <a:pt x="1504" y="974"/>
                      <a:pt x="1327" y="479"/>
                      <a:pt x="1097" y="1"/>
                    </a:cubicBezTo>
                    <a:cubicBezTo>
                      <a:pt x="1097" y="1"/>
                      <a:pt x="1097" y="1"/>
                      <a:pt x="109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4" name="Google Shape;494;p27"/>
              <p:cNvSpPr/>
              <p:nvPr/>
            </p:nvSpPr>
            <p:spPr>
              <a:xfrm>
                <a:off x="4838858" y="3844568"/>
                <a:ext cx="62642" cy="58825"/>
              </a:xfrm>
              <a:custGeom>
                <a:avLst/>
                <a:gdLst/>
                <a:ahLst/>
                <a:cxnLst/>
                <a:rect l="l" t="t" r="r" b="b"/>
                <a:pathLst>
                  <a:path w="2035" h="1911" extrusionOk="0">
                    <a:moveTo>
                      <a:pt x="1380" y="0"/>
                    </a:moveTo>
                    <a:lnTo>
                      <a:pt x="1" y="1150"/>
                    </a:lnTo>
                    <a:lnTo>
                      <a:pt x="425" y="1503"/>
                    </a:lnTo>
                    <a:lnTo>
                      <a:pt x="2034" y="1910"/>
                    </a:lnTo>
                    <a:lnTo>
                      <a:pt x="138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5" name="Google Shape;495;p27"/>
              <p:cNvSpPr/>
              <p:nvPr/>
            </p:nvSpPr>
            <p:spPr>
              <a:xfrm>
                <a:off x="4839935" y="3854357"/>
                <a:ext cx="71754" cy="55008"/>
              </a:xfrm>
              <a:custGeom>
                <a:avLst/>
                <a:gdLst/>
                <a:ahLst/>
                <a:cxnLst/>
                <a:rect l="l" t="t" r="r" b="b"/>
                <a:pathLst>
                  <a:path w="2331" h="1787" extrusionOk="0">
                    <a:moveTo>
                      <a:pt x="1823" y="0"/>
                    </a:moveTo>
                    <a:cubicBezTo>
                      <a:pt x="1823" y="0"/>
                      <a:pt x="36" y="832"/>
                      <a:pt x="1" y="832"/>
                    </a:cubicBezTo>
                    <a:lnTo>
                      <a:pt x="638" y="1274"/>
                    </a:lnTo>
                    <a:cubicBezTo>
                      <a:pt x="638" y="1274"/>
                      <a:pt x="2300" y="1787"/>
                      <a:pt x="2318" y="1787"/>
                    </a:cubicBezTo>
                    <a:cubicBezTo>
                      <a:pt x="2318" y="1787"/>
                      <a:pt x="2318" y="1787"/>
                      <a:pt x="2318" y="1787"/>
                    </a:cubicBezTo>
                    <a:cubicBezTo>
                      <a:pt x="2330" y="1787"/>
                      <a:pt x="1823" y="0"/>
                      <a:pt x="182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6" name="Google Shape;496;p27"/>
              <p:cNvSpPr/>
              <p:nvPr/>
            </p:nvSpPr>
            <p:spPr>
              <a:xfrm>
                <a:off x="4837226" y="3864699"/>
                <a:ext cx="94225" cy="99120"/>
              </a:xfrm>
              <a:custGeom>
                <a:avLst/>
                <a:gdLst/>
                <a:ahLst/>
                <a:cxnLst/>
                <a:rect l="l" t="t" r="r" b="b"/>
                <a:pathLst>
                  <a:path w="3061" h="3220" extrusionOk="0">
                    <a:moveTo>
                      <a:pt x="2123" y="0"/>
                    </a:moveTo>
                    <a:lnTo>
                      <a:pt x="0" y="496"/>
                    </a:lnTo>
                    <a:lnTo>
                      <a:pt x="973" y="3219"/>
                    </a:lnTo>
                    <a:lnTo>
                      <a:pt x="3060" y="3148"/>
                    </a:lnTo>
                    <a:lnTo>
                      <a:pt x="2123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7" name="Google Shape;497;p27"/>
              <p:cNvSpPr/>
              <p:nvPr/>
            </p:nvSpPr>
            <p:spPr>
              <a:xfrm>
                <a:off x="4833594" y="3909765"/>
                <a:ext cx="59195" cy="44450"/>
              </a:xfrm>
              <a:custGeom>
                <a:avLst/>
                <a:gdLst/>
                <a:ahLst/>
                <a:cxnLst/>
                <a:rect l="l" t="t" r="r" b="b"/>
                <a:pathLst>
                  <a:path w="1923" h="1444" extrusionOk="0">
                    <a:moveTo>
                      <a:pt x="1533" y="0"/>
                    </a:moveTo>
                    <a:cubicBezTo>
                      <a:pt x="1170" y="0"/>
                      <a:pt x="254" y="252"/>
                      <a:pt x="225" y="252"/>
                    </a:cubicBezTo>
                    <a:cubicBezTo>
                      <a:pt x="172" y="270"/>
                      <a:pt x="136" y="305"/>
                      <a:pt x="118" y="358"/>
                    </a:cubicBezTo>
                    <a:cubicBezTo>
                      <a:pt x="1" y="644"/>
                      <a:pt x="251" y="1443"/>
                      <a:pt x="550" y="1443"/>
                    </a:cubicBezTo>
                    <a:cubicBezTo>
                      <a:pt x="565" y="1443"/>
                      <a:pt x="581" y="1441"/>
                      <a:pt x="596" y="1437"/>
                    </a:cubicBezTo>
                    <a:cubicBezTo>
                      <a:pt x="773" y="1384"/>
                      <a:pt x="1392" y="1295"/>
                      <a:pt x="1410" y="1101"/>
                    </a:cubicBezTo>
                    <a:cubicBezTo>
                      <a:pt x="1416" y="1027"/>
                      <a:pt x="1347" y="1004"/>
                      <a:pt x="1258" y="1004"/>
                    </a:cubicBezTo>
                    <a:cubicBezTo>
                      <a:pt x="1170" y="1004"/>
                      <a:pt x="1064" y="1026"/>
                      <a:pt x="993" y="1044"/>
                    </a:cubicBezTo>
                    <a:lnTo>
                      <a:pt x="993" y="1044"/>
                    </a:lnTo>
                    <a:cubicBezTo>
                      <a:pt x="1197" y="986"/>
                      <a:pt x="1728" y="826"/>
                      <a:pt x="1728" y="712"/>
                    </a:cubicBezTo>
                    <a:cubicBezTo>
                      <a:pt x="1728" y="686"/>
                      <a:pt x="1688" y="675"/>
                      <a:pt x="1625" y="675"/>
                    </a:cubicBezTo>
                    <a:cubicBezTo>
                      <a:pt x="1393" y="675"/>
                      <a:pt x="844" y="818"/>
                      <a:pt x="844" y="818"/>
                    </a:cubicBezTo>
                    <a:cubicBezTo>
                      <a:pt x="844" y="818"/>
                      <a:pt x="1922" y="535"/>
                      <a:pt x="1887" y="376"/>
                    </a:cubicBezTo>
                    <a:cubicBezTo>
                      <a:pt x="1874" y="332"/>
                      <a:pt x="1799" y="315"/>
                      <a:pt x="1693" y="315"/>
                    </a:cubicBezTo>
                    <a:cubicBezTo>
                      <a:pt x="1377" y="315"/>
                      <a:pt x="791" y="464"/>
                      <a:pt x="791" y="464"/>
                    </a:cubicBezTo>
                    <a:cubicBezTo>
                      <a:pt x="791" y="464"/>
                      <a:pt x="1746" y="181"/>
                      <a:pt x="1675" y="40"/>
                    </a:cubicBezTo>
                    <a:cubicBezTo>
                      <a:pt x="1662" y="12"/>
                      <a:pt x="1610" y="0"/>
                      <a:pt x="1533" y="0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8" name="Google Shape;498;p27"/>
              <p:cNvSpPr/>
              <p:nvPr/>
            </p:nvSpPr>
            <p:spPr>
              <a:xfrm>
                <a:off x="5009270" y="4326345"/>
                <a:ext cx="54454" cy="22009"/>
              </a:xfrm>
              <a:custGeom>
                <a:avLst/>
                <a:gdLst/>
                <a:ahLst/>
                <a:cxnLst/>
                <a:rect l="l" t="t" r="r" b="b"/>
                <a:pathLst>
                  <a:path w="1769" h="715" extrusionOk="0">
                    <a:moveTo>
                      <a:pt x="1238" y="1"/>
                    </a:moveTo>
                    <a:lnTo>
                      <a:pt x="0" y="549"/>
                    </a:lnTo>
                    <a:cubicBezTo>
                      <a:pt x="0" y="549"/>
                      <a:pt x="22" y="715"/>
                      <a:pt x="275" y="715"/>
                    </a:cubicBezTo>
                    <a:cubicBezTo>
                      <a:pt x="343" y="715"/>
                      <a:pt x="427" y="703"/>
                      <a:pt x="531" y="673"/>
                    </a:cubicBezTo>
                    <a:cubicBezTo>
                      <a:pt x="955" y="549"/>
                      <a:pt x="1380" y="372"/>
                      <a:pt x="1769" y="160"/>
                    </a:cubicBezTo>
                    <a:lnTo>
                      <a:pt x="1238" y="1"/>
                    </a:ln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9" name="Google Shape;499;p27"/>
              <p:cNvSpPr/>
              <p:nvPr/>
            </p:nvSpPr>
            <p:spPr>
              <a:xfrm>
                <a:off x="5026139" y="4326899"/>
                <a:ext cx="51191" cy="65382"/>
              </a:xfrm>
              <a:custGeom>
                <a:avLst/>
                <a:gdLst/>
                <a:ahLst/>
                <a:cxnLst/>
                <a:rect l="l" t="t" r="r" b="b"/>
                <a:pathLst>
                  <a:path w="1663" h="2124" extrusionOk="0">
                    <a:moveTo>
                      <a:pt x="673" y="1"/>
                    </a:moveTo>
                    <a:cubicBezTo>
                      <a:pt x="673" y="1"/>
                      <a:pt x="0" y="1398"/>
                      <a:pt x="53" y="1504"/>
                    </a:cubicBezTo>
                    <a:cubicBezTo>
                      <a:pt x="63" y="1520"/>
                      <a:pt x="76" y="1526"/>
                      <a:pt x="92" y="1526"/>
                    </a:cubicBezTo>
                    <a:cubicBezTo>
                      <a:pt x="154" y="1526"/>
                      <a:pt x="256" y="1425"/>
                      <a:pt x="302" y="1425"/>
                    </a:cubicBezTo>
                    <a:cubicBezTo>
                      <a:pt x="309" y="1425"/>
                      <a:pt x="315" y="1427"/>
                      <a:pt x="319" y="1433"/>
                    </a:cubicBezTo>
                    <a:cubicBezTo>
                      <a:pt x="372" y="1504"/>
                      <a:pt x="248" y="1716"/>
                      <a:pt x="372" y="1787"/>
                    </a:cubicBezTo>
                    <a:cubicBezTo>
                      <a:pt x="391" y="1800"/>
                      <a:pt x="410" y="1806"/>
                      <a:pt x="430" y="1806"/>
                    </a:cubicBezTo>
                    <a:cubicBezTo>
                      <a:pt x="540" y="1806"/>
                      <a:pt x="655" y="1628"/>
                      <a:pt x="655" y="1628"/>
                    </a:cubicBezTo>
                    <a:lnTo>
                      <a:pt x="655" y="1628"/>
                    </a:lnTo>
                    <a:cubicBezTo>
                      <a:pt x="655" y="1628"/>
                      <a:pt x="566" y="1911"/>
                      <a:pt x="690" y="1999"/>
                    </a:cubicBezTo>
                    <a:cubicBezTo>
                      <a:pt x="704" y="2010"/>
                      <a:pt x="718" y="2015"/>
                      <a:pt x="733" y="2015"/>
                    </a:cubicBezTo>
                    <a:cubicBezTo>
                      <a:pt x="834" y="2015"/>
                      <a:pt x="955" y="1787"/>
                      <a:pt x="955" y="1787"/>
                    </a:cubicBezTo>
                    <a:lnTo>
                      <a:pt x="955" y="1787"/>
                    </a:lnTo>
                    <a:cubicBezTo>
                      <a:pt x="955" y="1787"/>
                      <a:pt x="849" y="1999"/>
                      <a:pt x="973" y="2105"/>
                    </a:cubicBezTo>
                    <a:cubicBezTo>
                      <a:pt x="987" y="2117"/>
                      <a:pt x="1003" y="2123"/>
                      <a:pt x="1019" y="2123"/>
                    </a:cubicBezTo>
                    <a:cubicBezTo>
                      <a:pt x="1144" y="2123"/>
                      <a:pt x="1323" y="1786"/>
                      <a:pt x="1433" y="1504"/>
                    </a:cubicBezTo>
                    <a:cubicBezTo>
                      <a:pt x="1557" y="1186"/>
                      <a:pt x="1663" y="460"/>
                      <a:pt x="1380" y="284"/>
                    </a:cubicBezTo>
                    <a:cubicBezTo>
                      <a:pt x="1150" y="160"/>
                      <a:pt x="920" y="71"/>
                      <a:pt x="673" y="1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0" name="Google Shape;500;p27"/>
              <p:cNvSpPr/>
              <p:nvPr/>
            </p:nvSpPr>
            <p:spPr>
              <a:xfrm>
                <a:off x="5010347" y="3907949"/>
                <a:ext cx="124700" cy="434772"/>
              </a:xfrm>
              <a:custGeom>
                <a:avLst/>
                <a:gdLst/>
                <a:ahLst/>
                <a:cxnLst/>
                <a:rect l="l" t="t" r="r" b="b"/>
                <a:pathLst>
                  <a:path w="4051" h="14124" extrusionOk="0">
                    <a:moveTo>
                      <a:pt x="1914" y="0"/>
                    </a:moveTo>
                    <a:cubicBezTo>
                      <a:pt x="1850" y="0"/>
                      <a:pt x="1784" y="3"/>
                      <a:pt x="1716" y="10"/>
                    </a:cubicBezTo>
                    <a:cubicBezTo>
                      <a:pt x="1" y="258"/>
                      <a:pt x="1875" y="8553"/>
                      <a:pt x="1875" y="8553"/>
                    </a:cubicBezTo>
                    <a:lnTo>
                      <a:pt x="1186" y="13611"/>
                    </a:lnTo>
                    <a:lnTo>
                      <a:pt x="2034" y="14124"/>
                    </a:lnTo>
                    <a:cubicBezTo>
                      <a:pt x="2034" y="14124"/>
                      <a:pt x="3962" y="8924"/>
                      <a:pt x="4015" y="7987"/>
                    </a:cubicBezTo>
                    <a:cubicBezTo>
                      <a:pt x="4051" y="7049"/>
                      <a:pt x="3732" y="3848"/>
                      <a:pt x="3662" y="2716"/>
                    </a:cubicBezTo>
                    <a:cubicBezTo>
                      <a:pt x="3611" y="1650"/>
                      <a:pt x="3333" y="0"/>
                      <a:pt x="1914" y="0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01" name="Google Shape;501;p27"/>
            <p:cNvGrpSpPr/>
            <p:nvPr/>
          </p:nvGrpSpPr>
          <p:grpSpPr>
            <a:xfrm>
              <a:off x="6274092" y="2669754"/>
              <a:ext cx="757425" cy="866649"/>
              <a:chOff x="6457402" y="2936792"/>
              <a:chExt cx="559687" cy="640491"/>
            </a:xfrm>
          </p:grpSpPr>
          <p:sp>
            <p:nvSpPr>
              <p:cNvPr id="502" name="Google Shape;502;p27"/>
              <p:cNvSpPr/>
              <p:nvPr/>
            </p:nvSpPr>
            <p:spPr>
              <a:xfrm>
                <a:off x="6696951" y="3053519"/>
                <a:ext cx="105646" cy="172074"/>
              </a:xfrm>
              <a:custGeom>
                <a:avLst/>
                <a:gdLst/>
                <a:ahLst/>
                <a:cxnLst/>
                <a:rect l="l" t="t" r="r" b="b"/>
                <a:pathLst>
                  <a:path w="3432" h="5590" extrusionOk="0">
                    <a:moveTo>
                      <a:pt x="0" y="1"/>
                    </a:moveTo>
                    <a:lnTo>
                      <a:pt x="142" y="850"/>
                    </a:lnTo>
                    <a:lnTo>
                      <a:pt x="212" y="1239"/>
                    </a:lnTo>
                    <a:lnTo>
                      <a:pt x="920" y="5589"/>
                    </a:lnTo>
                    <a:lnTo>
                      <a:pt x="3431" y="4422"/>
                    </a:lnTo>
                    <a:cubicBezTo>
                      <a:pt x="3431" y="4422"/>
                      <a:pt x="3042" y="3679"/>
                      <a:pt x="2512" y="2813"/>
                    </a:cubicBezTo>
                    <a:cubicBezTo>
                      <a:pt x="2441" y="2689"/>
                      <a:pt x="2388" y="2618"/>
                      <a:pt x="2299" y="2477"/>
                    </a:cubicBezTo>
                    <a:cubicBezTo>
                      <a:pt x="2211" y="2335"/>
                      <a:pt x="2105" y="2194"/>
                      <a:pt x="2034" y="2070"/>
                    </a:cubicBezTo>
                    <a:cubicBezTo>
                      <a:pt x="1946" y="1946"/>
                      <a:pt x="1857" y="1822"/>
                      <a:pt x="1787" y="1716"/>
                    </a:cubicBezTo>
                    <a:cubicBezTo>
                      <a:pt x="1610" y="1451"/>
                      <a:pt x="1433" y="1239"/>
                      <a:pt x="1256" y="1009"/>
                    </a:cubicBezTo>
                    <a:cubicBezTo>
                      <a:pt x="1168" y="885"/>
                      <a:pt x="1061" y="779"/>
                      <a:pt x="955" y="673"/>
                    </a:cubicBezTo>
                    <a:cubicBezTo>
                      <a:pt x="602" y="301"/>
                      <a:pt x="283" y="36"/>
                      <a:pt x="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3" name="Google Shape;503;p27"/>
              <p:cNvSpPr/>
              <p:nvPr/>
            </p:nvSpPr>
            <p:spPr>
              <a:xfrm>
                <a:off x="6693473" y="3074759"/>
                <a:ext cx="42141" cy="17515"/>
              </a:xfrm>
              <a:custGeom>
                <a:avLst/>
                <a:gdLst/>
                <a:ahLst/>
                <a:cxnLst/>
                <a:rect l="l" t="t" r="r" b="b"/>
                <a:pathLst>
                  <a:path w="1369" h="569" extrusionOk="0">
                    <a:moveTo>
                      <a:pt x="1068" y="0"/>
                    </a:moveTo>
                    <a:cubicBezTo>
                      <a:pt x="803" y="36"/>
                      <a:pt x="520" y="106"/>
                      <a:pt x="255" y="177"/>
                    </a:cubicBezTo>
                    <a:lnTo>
                      <a:pt x="237" y="177"/>
                    </a:lnTo>
                    <a:cubicBezTo>
                      <a:pt x="1" y="228"/>
                      <a:pt x="71" y="569"/>
                      <a:pt x="293" y="569"/>
                    </a:cubicBezTo>
                    <a:cubicBezTo>
                      <a:pt x="303" y="569"/>
                      <a:pt x="314" y="568"/>
                      <a:pt x="325" y="566"/>
                    </a:cubicBezTo>
                    <a:lnTo>
                      <a:pt x="343" y="566"/>
                    </a:lnTo>
                    <a:cubicBezTo>
                      <a:pt x="679" y="460"/>
                      <a:pt x="1033" y="389"/>
                      <a:pt x="1369" y="336"/>
                    </a:cubicBezTo>
                    <a:cubicBezTo>
                      <a:pt x="1281" y="213"/>
                      <a:pt x="1174" y="89"/>
                      <a:pt x="106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4" name="Google Shape;504;p27"/>
              <p:cNvSpPr/>
              <p:nvPr/>
            </p:nvSpPr>
            <p:spPr>
              <a:xfrm>
                <a:off x="6708094" y="3106342"/>
                <a:ext cx="51499" cy="21117"/>
              </a:xfrm>
              <a:custGeom>
                <a:avLst/>
                <a:gdLst/>
                <a:ahLst/>
                <a:cxnLst/>
                <a:rect l="l" t="t" r="r" b="b"/>
                <a:pathLst>
                  <a:path w="1673" h="686" extrusionOk="0">
                    <a:moveTo>
                      <a:pt x="1425" y="0"/>
                    </a:moveTo>
                    <a:cubicBezTo>
                      <a:pt x="1018" y="53"/>
                      <a:pt x="611" y="159"/>
                      <a:pt x="222" y="301"/>
                    </a:cubicBezTo>
                    <a:cubicBezTo>
                      <a:pt x="0" y="380"/>
                      <a:pt x="62" y="686"/>
                      <a:pt x="255" y="686"/>
                    </a:cubicBezTo>
                    <a:cubicBezTo>
                      <a:pt x="278" y="686"/>
                      <a:pt x="302" y="682"/>
                      <a:pt x="328" y="672"/>
                    </a:cubicBezTo>
                    <a:cubicBezTo>
                      <a:pt x="752" y="513"/>
                      <a:pt x="1212" y="407"/>
                      <a:pt x="1672" y="354"/>
                    </a:cubicBezTo>
                    <a:cubicBezTo>
                      <a:pt x="1584" y="230"/>
                      <a:pt x="1495" y="106"/>
                      <a:pt x="1425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5" name="Google Shape;505;p27"/>
              <p:cNvSpPr/>
              <p:nvPr/>
            </p:nvSpPr>
            <p:spPr>
              <a:xfrm>
                <a:off x="6727611" y="3129737"/>
                <a:ext cx="46666" cy="23302"/>
              </a:xfrm>
              <a:custGeom>
                <a:avLst/>
                <a:gdLst/>
                <a:ahLst/>
                <a:cxnLst/>
                <a:rect l="l" t="t" r="r" b="b"/>
                <a:pathLst>
                  <a:path w="1516" h="757" extrusionOk="0">
                    <a:moveTo>
                      <a:pt x="1303" y="1"/>
                    </a:moveTo>
                    <a:cubicBezTo>
                      <a:pt x="932" y="107"/>
                      <a:pt x="561" y="231"/>
                      <a:pt x="207" y="372"/>
                    </a:cubicBezTo>
                    <a:cubicBezTo>
                      <a:pt x="0" y="436"/>
                      <a:pt x="51" y="756"/>
                      <a:pt x="243" y="756"/>
                    </a:cubicBezTo>
                    <a:cubicBezTo>
                      <a:pt x="265" y="756"/>
                      <a:pt x="288" y="752"/>
                      <a:pt x="313" y="743"/>
                    </a:cubicBezTo>
                    <a:cubicBezTo>
                      <a:pt x="702" y="602"/>
                      <a:pt x="1109" y="460"/>
                      <a:pt x="1516" y="354"/>
                    </a:cubicBezTo>
                    <a:cubicBezTo>
                      <a:pt x="1445" y="231"/>
                      <a:pt x="1374" y="124"/>
                      <a:pt x="1303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6" name="Google Shape;506;p27"/>
              <p:cNvSpPr/>
              <p:nvPr/>
            </p:nvSpPr>
            <p:spPr>
              <a:xfrm>
                <a:off x="6493879" y="3086179"/>
                <a:ext cx="200363" cy="314720"/>
              </a:xfrm>
              <a:custGeom>
                <a:avLst/>
                <a:gdLst/>
                <a:ahLst/>
                <a:cxnLst/>
                <a:rect l="l" t="t" r="r" b="b"/>
                <a:pathLst>
                  <a:path w="6509" h="10224" extrusionOk="0">
                    <a:moveTo>
                      <a:pt x="6509" y="1"/>
                    </a:moveTo>
                    <a:lnTo>
                      <a:pt x="779" y="885"/>
                    </a:lnTo>
                    <a:cubicBezTo>
                      <a:pt x="814" y="1009"/>
                      <a:pt x="1309" y="5077"/>
                      <a:pt x="1309" y="5077"/>
                    </a:cubicBezTo>
                    <a:lnTo>
                      <a:pt x="0" y="8472"/>
                    </a:lnTo>
                    <a:lnTo>
                      <a:pt x="5695" y="10223"/>
                    </a:lnTo>
                    <a:lnTo>
                      <a:pt x="6509" y="1"/>
                    </a:ln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7" name="Google Shape;507;p27"/>
              <p:cNvSpPr/>
              <p:nvPr/>
            </p:nvSpPr>
            <p:spPr>
              <a:xfrm>
                <a:off x="6491170" y="3043669"/>
                <a:ext cx="274949" cy="240719"/>
              </a:xfrm>
              <a:custGeom>
                <a:avLst/>
                <a:gdLst/>
                <a:ahLst/>
                <a:cxnLst/>
                <a:rect l="l" t="t" r="r" b="b"/>
                <a:pathLst>
                  <a:path w="8932" h="7820" extrusionOk="0">
                    <a:moveTo>
                      <a:pt x="3506" y="0"/>
                    </a:moveTo>
                    <a:cubicBezTo>
                      <a:pt x="3245" y="0"/>
                      <a:pt x="2984" y="7"/>
                      <a:pt x="2724" y="20"/>
                    </a:cubicBezTo>
                    <a:cubicBezTo>
                      <a:pt x="2069" y="73"/>
                      <a:pt x="1468" y="215"/>
                      <a:pt x="1079" y="497"/>
                    </a:cubicBezTo>
                    <a:cubicBezTo>
                      <a:pt x="920" y="604"/>
                      <a:pt x="796" y="745"/>
                      <a:pt x="707" y="887"/>
                    </a:cubicBezTo>
                    <a:cubicBezTo>
                      <a:pt x="672" y="993"/>
                      <a:pt x="637" y="1081"/>
                      <a:pt x="619" y="1187"/>
                    </a:cubicBezTo>
                    <a:cubicBezTo>
                      <a:pt x="584" y="1346"/>
                      <a:pt x="566" y="1523"/>
                      <a:pt x="548" y="1647"/>
                    </a:cubicBezTo>
                    <a:cubicBezTo>
                      <a:pt x="513" y="1789"/>
                      <a:pt x="513" y="1912"/>
                      <a:pt x="513" y="2036"/>
                    </a:cubicBezTo>
                    <a:cubicBezTo>
                      <a:pt x="513" y="2425"/>
                      <a:pt x="548" y="2814"/>
                      <a:pt x="584" y="3186"/>
                    </a:cubicBezTo>
                    <a:cubicBezTo>
                      <a:pt x="601" y="3310"/>
                      <a:pt x="619" y="3416"/>
                      <a:pt x="619" y="3522"/>
                    </a:cubicBezTo>
                    <a:cubicBezTo>
                      <a:pt x="619" y="3539"/>
                      <a:pt x="619" y="3557"/>
                      <a:pt x="619" y="3575"/>
                    </a:cubicBezTo>
                    <a:cubicBezTo>
                      <a:pt x="637" y="3875"/>
                      <a:pt x="690" y="4247"/>
                      <a:pt x="707" y="4583"/>
                    </a:cubicBezTo>
                    <a:cubicBezTo>
                      <a:pt x="725" y="4724"/>
                      <a:pt x="725" y="4848"/>
                      <a:pt x="725" y="4972"/>
                    </a:cubicBezTo>
                    <a:cubicBezTo>
                      <a:pt x="725" y="5220"/>
                      <a:pt x="690" y="5467"/>
                      <a:pt x="584" y="5679"/>
                    </a:cubicBezTo>
                    <a:lnTo>
                      <a:pt x="584" y="5715"/>
                    </a:lnTo>
                    <a:cubicBezTo>
                      <a:pt x="513" y="5839"/>
                      <a:pt x="442" y="5962"/>
                      <a:pt x="371" y="6051"/>
                    </a:cubicBezTo>
                    <a:cubicBezTo>
                      <a:pt x="265" y="6245"/>
                      <a:pt x="124" y="6422"/>
                      <a:pt x="0" y="6581"/>
                    </a:cubicBezTo>
                    <a:cubicBezTo>
                      <a:pt x="389" y="6900"/>
                      <a:pt x="884" y="7094"/>
                      <a:pt x="1397" y="7147"/>
                    </a:cubicBezTo>
                    <a:cubicBezTo>
                      <a:pt x="1459" y="7151"/>
                      <a:pt x="1520" y="7153"/>
                      <a:pt x="1581" y="7153"/>
                    </a:cubicBezTo>
                    <a:cubicBezTo>
                      <a:pt x="2049" y="7153"/>
                      <a:pt x="2485" y="7051"/>
                      <a:pt x="2891" y="7051"/>
                    </a:cubicBezTo>
                    <a:cubicBezTo>
                      <a:pt x="3154" y="7051"/>
                      <a:pt x="3404" y="7094"/>
                      <a:pt x="3643" y="7236"/>
                    </a:cubicBezTo>
                    <a:cubicBezTo>
                      <a:pt x="4280" y="7625"/>
                      <a:pt x="5483" y="7819"/>
                      <a:pt x="5483" y="7819"/>
                    </a:cubicBezTo>
                    <a:lnTo>
                      <a:pt x="8931" y="6917"/>
                    </a:lnTo>
                    <a:lnTo>
                      <a:pt x="8578" y="5945"/>
                    </a:lnTo>
                    <a:lnTo>
                      <a:pt x="8454" y="5573"/>
                    </a:lnTo>
                    <a:lnTo>
                      <a:pt x="8100" y="4618"/>
                    </a:lnTo>
                    <a:lnTo>
                      <a:pt x="7959" y="4247"/>
                    </a:lnTo>
                    <a:lnTo>
                      <a:pt x="8684" y="3522"/>
                    </a:lnTo>
                    <a:lnTo>
                      <a:pt x="8560" y="3327"/>
                    </a:lnTo>
                    <a:lnTo>
                      <a:pt x="8330" y="2973"/>
                    </a:lnTo>
                    <a:lnTo>
                      <a:pt x="7853" y="2195"/>
                    </a:lnTo>
                    <a:lnTo>
                      <a:pt x="7623" y="1806"/>
                    </a:lnTo>
                    <a:lnTo>
                      <a:pt x="7039" y="887"/>
                    </a:lnTo>
                    <a:lnTo>
                      <a:pt x="6791" y="480"/>
                    </a:lnTo>
                    <a:lnTo>
                      <a:pt x="6685" y="321"/>
                    </a:lnTo>
                    <a:cubicBezTo>
                      <a:pt x="6685" y="321"/>
                      <a:pt x="6402" y="268"/>
                      <a:pt x="5925" y="197"/>
                    </a:cubicBezTo>
                    <a:cubicBezTo>
                      <a:pt x="5124" y="63"/>
                      <a:pt x="4312" y="0"/>
                      <a:pt x="350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8" name="Google Shape;508;p27"/>
              <p:cNvSpPr/>
              <p:nvPr/>
            </p:nvSpPr>
            <p:spPr>
              <a:xfrm>
                <a:off x="6502590" y="3215743"/>
                <a:ext cx="253186" cy="19331"/>
              </a:xfrm>
              <a:custGeom>
                <a:avLst/>
                <a:gdLst/>
                <a:ahLst/>
                <a:cxnLst/>
                <a:rect l="l" t="t" r="r" b="b"/>
                <a:pathLst>
                  <a:path w="8225" h="628" extrusionOk="0">
                    <a:moveTo>
                      <a:pt x="8083" y="1"/>
                    </a:moveTo>
                    <a:cubicBezTo>
                      <a:pt x="6605" y="151"/>
                      <a:pt x="5121" y="227"/>
                      <a:pt x="3638" y="227"/>
                    </a:cubicBezTo>
                    <a:cubicBezTo>
                      <a:pt x="2495" y="227"/>
                      <a:pt x="1352" y="182"/>
                      <a:pt x="213" y="89"/>
                    </a:cubicBezTo>
                    <a:lnTo>
                      <a:pt x="213" y="125"/>
                    </a:lnTo>
                    <a:cubicBezTo>
                      <a:pt x="142" y="249"/>
                      <a:pt x="71" y="372"/>
                      <a:pt x="0" y="479"/>
                    </a:cubicBezTo>
                    <a:cubicBezTo>
                      <a:pt x="1188" y="578"/>
                      <a:pt x="2376" y="628"/>
                      <a:pt x="3564" y="628"/>
                    </a:cubicBezTo>
                    <a:cubicBezTo>
                      <a:pt x="5118" y="628"/>
                      <a:pt x="6671" y="543"/>
                      <a:pt x="8224" y="372"/>
                    </a:cubicBezTo>
                    <a:lnTo>
                      <a:pt x="8083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9" name="Google Shape;509;p27"/>
              <p:cNvSpPr/>
              <p:nvPr/>
            </p:nvSpPr>
            <p:spPr>
              <a:xfrm>
                <a:off x="6512933" y="3174371"/>
                <a:ext cx="227606" cy="23641"/>
              </a:xfrm>
              <a:custGeom>
                <a:avLst/>
                <a:gdLst/>
                <a:ahLst/>
                <a:cxnLst/>
                <a:rect l="l" t="t" r="r" b="b"/>
                <a:pathLst>
                  <a:path w="7394" h="768" extrusionOk="0">
                    <a:moveTo>
                      <a:pt x="7269" y="1"/>
                    </a:moveTo>
                    <a:cubicBezTo>
                      <a:pt x="6208" y="107"/>
                      <a:pt x="5165" y="195"/>
                      <a:pt x="4121" y="248"/>
                    </a:cubicBezTo>
                    <a:cubicBezTo>
                      <a:pt x="3159" y="300"/>
                      <a:pt x="2120" y="400"/>
                      <a:pt x="1096" y="400"/>
                    </a:cubicBezTo>
                    <a:cubicBezTo>
                      <a:pt x="728" y="400"/>
                      <a:pt x="361" y="387"/>
                      <a:pt x="0" y="355"/>
                    </a:cubicBezTo>
                    <a:lnTo>
                      <a:pt x="0" y="355"/>
                    </a:lnTo>
                    <a:cubicBezTo>
                      <a:pt x="18" y="478"/>
                      <a:pt x="18" y="602"/>
                      <a:pt x="18" y="726"/>
                    </a:cubicBezTo>
                    <a:cubicBezTo>
                      <a:pt x="369" y="756"/>
                      <a:pt x="724" y="768"/>
                      <a:pt x="1079" y="768"/>
                    </a:cubicBezTo>
                    <a:cubicBezTo>
                      <a:pt x="1979" y="768"/>
                      <a:pt x="2883" y="693"/>
                      <a:pt x="3732" y="655"/>
                    </a:cubicBezTo>
                    <a:cubicBezTo>
                      <a:pt x="4952" y="602"/>
                      <a:pt x="6173" y="514"/>
                      <a:pt x="7393" y="390"/>
                    </a:cubicBezTo>
                    <a:lnTo>
                      <a:pt x="7269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0" name="Google Shape;510;p27"/>
              <p:cNvSpPr/>
              <p:nvPr/>
            </p:nvSpPr>
            <p:spPr>
              <a:xfrm>
                <a:off x="6509116" y="3135185"/>
                <a:ext cx="245552" cy="19578"/>
              </a:xfrm>
              <a:custGeom>
                <a:avLst/>
                <a:gdLst/>
                <a:ahLst/>
                <a:cxnLst/>
                <a:rect l="l" t="t" r="r" b="b"/>
                <a:pathLst>
                  <a:path w="7977" h="636" extrusionOk="0">
                    <a:moveTo>
                      <a:pt x="7729" y="0"/>
                    </a:moveTo>
                    <a:cubicBezTo>
                      <a:pt x="5832" y="158"/>
                      <a:pt x="3925" y="247"/>
                      <a:pt x="2016" y="247"/>
                    </a:cubicBezTo>
                    <a:cubicBezTo>
                      <a:pt x="1344" y="247"/>
                      <a:pt x="672" y="236"/>
                      <a:pt x="1" y="213"/>
                    </a:cubicBezTo>
                    <a:lnTo>
                      <a:pt x="1" y="213"/>
                    </a:lnTo>
                    <a:cubicBezTo>
                      <a:pt x="1" y="337"/>
                      <a:pt x="18" y="443"/>
                      <a:pt x="18" y="549"/>
                    </a:cubicBezTo>
                    <a:cubicBezTo>
                      <a:pt x="18" y="566"/>
                      <a:pt x="18" y="584"/>
                      <a:pt x="18" y="602"/>
                    </a:cubicBezTo>
                    <a:cubicBezTo>
                      <a:pt x="699" y="625"/>
                      <a:pt x="1380" y="636"/>
                      <a:pt x="2060" y="636"/>
                    </a:cubicBezTo>
                    <a:cubicBezTo>
                      <a:pt x="4033" y="636"/>
                      <a:pt x="6005" y="543"/>
                      <a:pt x="7977" y="372"/>
                    </a:cubicBezTo>
                    <a:lnTo>
                      <a:pt x="7729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1" name="Google Shape;511;p27"/>
              <p:cNvSpPr/>
              <p:nvPr/>
            </p:nvSpPr>
            <p:spPr>
              <a:xfrm>
                <a:off x="6506931" y="3094367"/>
                <a:ext cx="225974" cy="18162"/>
              </a:xfrm>
              <a:custGeom>
                <a:avLst/>
                <a:gdLst/>
                <a:ahLst/>
                <a:cxnLst/>
                <a:rect l="l" t="t" r="r" b="b"/>
                <a:pathLst>
                  <a:path w="7341" h="590" extrusionOk="0">
                    <a:moveTo>
                      <a:pt x="36" y="0"/>
                    </a:moveTo>
                    <a:cubicBezTo>
                      <a:pt x="1" y="142"/>
                      <a:pt x="1" y="265"/>
                      <a:pt x="1" y="389"/>
                    </a:cubicBezTo>
                    <a:cubicBezTo>
                      <a:pt x="1679" y="523"/>
                      <a:pt x="3357" y="590"/>
                      <a:pt x="5040" y="590"/>
                    </a:cubicBezTo>
                    <a:cubicBezTo>
                      <a:pt x="5806" y="590"/>
                      <a:pt x="6572" y="576"/>
                      <a:pt x="7341" y="548"/>
                    </a:cubicBezTo>
                    <a:lnTo>
                      <a:pt x="7111" y="159"/>
                    </a:lnTo>
                    <a:cubicBezTo>
                      <a:pt x="6377" y="181"/>
                      <a:pt x="5646" y="193"/>
                      <a:pt x="4915" y="193"/>
                    </a:cubicBezTo>
                    <a:cubicBezTo>
                      <a:pt x="3285" y="193"/>
                      <a:pt x="1661" y="134"/>
                      <a:pt x="3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2" name="Google Shape;512;p27"/>
              <p:cNvSpPr/>
              <p:nvPr/>
            </p:nvSpPr>
            <p:spPr>
              <a:xfrm>
                <a:off x="6512933" y="3058968"/>
                <a:ext cx="194915" cy="12559"/>
              </a:xfrm>
              <a:custGeom>
                <a:avLst/>
                <a:gdLst/>
                <a:ahLst/>
                <a:cxnLst/>
                <a:rect l="l" t="t" r="r" b="b"/>
                <a:pathLst>
                  <a:path w="6332" h="408" extrusionOk="0">
                    <a:moveTo>
                      <a:pt x="6084" y="0"/>
                    </a:moveTo>
                    <a:lnTo>
                      <a:pt x="354" y="18"/>
                    </a:lnTo>
                    <a:cubicBezTo>
                      <a:pt x="213" y="107"/>
                      <a:pt x="89" y="248"/>
                      <a:pt x="0" y="407"/>
                    </a:cubicBezTo>
                    <a:lnTo>
                      <a:pt x="6332" y="390"/>
                    </a:lnTo>
                    <a:lnTo>
                      <a:pt x="6084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3" name="Google Shape;513;p27"/>
              <p:cNvSpPr/>
              <p:nvPr/>
            </p:nvSpPr>
            <p:spPr>
              <a:xfrm>
                <a:off x="6492802" y="3274568"/>
                <a:ext cx="115434" cy="102906"/>
              </a:xfrm>
              <a:custGeom>
                <a:avLst/>
                <a:gdLst/>
                <a:ahLst/>
                <a:cxnLst/>
                <a:rect l="l" t="t" r="r" b="b"/>
                <a:pathLst>
                  <a:path w="3750" h="3343" extrusionOk="0">
                    <a:moveTo>
                      <a:pt x="920" y="0"/>
                    </a:moveTo>
                    <a:lnTo>
                      <a:pt x="195" y="1910"/>
                    </a:lnTo>
                    <a:lnTo>
                      <a:pt x="0" y="2476"/>
                    </a:lnTo>
                    <a:lnTo>
                      <a:pt x="2901" y="3343"/>
                    </a:lnTo>
                    <a:lnTo>
                      <a:pt x="3749" y="548"/>
                    </a:lnTo>
                    <a:lnTo>
                      <a:pt x="92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4" name="Google Shape;514;p27"/>
              <p:cNvSpPr/>
              <p:nvPr/>
            </p:nvSpPr>
            <p:spPr>
              <a:xfrm>
                <a:off x="6574991" y="3043669"/>
                <a:ext cx="114911" cy="67598"/>
              </a:xfrm>
              <a:custGeom>
                <a:avLst/>
                <a:gdLst/>
                <a:ahLst/>
                <a:cxnLst/>
                <a:rect l="l" t="t" r="r" b="b"/>
                <a:pathLst>
                  <a:path w="3733" h="2196" extrusionOk="0">
                    <a:moveTo>
                      <a:pt x="783" y="0"/>
                    </a:moveTo>
                    <a:cubicBezTo>
                      <a:pt x="522" y="0"/>
                      <a:pt x="261" y="7"/>
                      <a:pt x="1" y="20"/>
                    </a:cubicBezTo>
                    <a:cubicBezTo>
                      <a:pt x="496" y="197"/>
                      <a:pt x="903" y="551"/>
                      <a:pt x="1133" y="1028"/>
                    </a:cubicBezTo>
                    <a:cubicBezTo>
                      <a:pt x="1628" y="2072"/>
                      <a:pt x="1752" y="2195"/>
                      <a:pt x="2795" y="2195"/>
                    </a:cubicBezTo>
                    <a:cubicBezTo>
                      <a:pt x="3609" y="2195"/>
                      <a:pt x="3732" y="1134"/>
                      <a:pt x="3202" y="197"/>
                    </a:cubicBezTo>
                    <a:cubicBezTo>
                      <a:pt x="2401" y="63"/>
                      <a:pt x="1589" y="0"/>
                      <a:pt x="783" y="0"/>
                    </a:cubicBez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5" name="Google Shape;515;p27"/>
              <p:cNvSpPr/>
              <p:nvPr/>
            </p:nvSpPr>
            <p:spPr>
              <a:xfrm>
                <a:off x="6630523" y="2942056"/>
                <a:ext cx="72431" cy="106046"/>
              </a:xfrm>
              <a:custGeom>
                <a:avLst/>
                <a:gdLst/>
                <a:ahLst/>
                <a:cxnLst/>
                <a:rect l="l" t="t" r="r" b="b"/>
                <a:pathLst>
                  <a:path w="2353" h="3445" extrusionOk="0">
                    <a:moveTo>
                      <a:pt x="725" y="0"/>
                    </a:moveTo>
                    <a:cubicBezTo>
                      <a:pt x="1" y="0"/>
                      <a:pt x="1" y="898"/>
                      <a:pt x="1" y="898"/>
                    </a:cubicBezTo>
                    <a:lnTo>
                      <a:pt x="812" y="707"/>
                    </a:lnTo>
                    <a:lnTo>
                      <a:pt x="812" y="707"/>
                    </a:lnTo>
                    <a:cubicBezTo>
                      <a:pt x="709" y="743"/>
                      <a:pt x="618" y="815"/>
                      <a:pt x="549" y="898"/>
                    </a:cubicBezTo>
                    <a:cubicBezTo>
                      <a:pt x="337" y="1146"/>
                      <a:pt x="177" y="1446"/>
                      <a:pt x="107" y="1747"/>
                    </a:cubicBezTo>
                    <a:cubicBezTo>
                      <a:pt x="18" y="2083"/>
                      <a:pt x="36" y="2419"/>
                      <a:pt x="142" y="2755"/>
                    </a:cubicBezTo>
                    <a:cubicBezTo>
                      <a:pt x="142" y="2773"/>
                      <a:pt x="160" y="2808"/>
                      <a:pt x="177" y="2826"/>
                    </a:cubicBezTo>
                    <a:cubicBezTo>
                      <a:pt x="231" y="2879"/>
                      <a:pt x="301" y="2879"/>
                      <a:pt x="372" y="2879"/>
                    </a:cubicBezTo>
                    <a:cubicBezTo>
                      <a:pt x="513" y="2897"/>
                      <a:pt x="637" y="2967"/>
                      <a:pt x="726" y="3073"/>
                    </a:cubicBezTo>
                    <a:cubicBezTo>
                      <a:pt x="814" y="3162"/>
                      <a:pt x="938" y="3250"/>
                      <a:pt x="1062" y="3303"/>
                    </a:cubicBezTo>
                    <a:cubicBezTo>
                      <a:pt x="1094" y="3315"/>
                      <a:pt x="1127" y="3321"/>
                      <a:pt x="1158" y="3321"/>
                    </a:cubicBezTo>
                    <a:cubicBezTo>
                      <a:pt x="1264" y="3321"/>
                      <a:pt x="1361" y="3257"/>
                      <a:pt x="1415" y="3162"/>
                    </a:cubicBezTo>
                    <a:cubicBezTo>
                      <a:pt x="1433" y="3250"/>
                      <a:pt x="1433" y="3356"/>
                      <a:pt x="1415" y="3445"/>
                    </a:cubicBezTo>
                    <a:cubicBezTo>
                      <a:pt x="1504" y="3392"/>
                      <a:pt x="1592" y="3321"/>
                      <a:pt x="1663" y="3233"/>
                    </a:cubicBezTo>
                    <a:cubicBezTo>
                      <a:pt x="1751" y="3144"/>
                      <a:pt x="1787" y="3020"/>
                      <a:pt x="1787" y="2914"/>
                    </a:cubicBezTo>
                    <a:cubicBezTo>
                      <a:pt x="1840" y="3056"/>
                      <a:pt x="1858" y="3233"/>
                      <a:pt x="1840" y="3392"/>
                    </a:cubicBezTo>
                    <a:cubicBezTo>
                      <a:pt x="2017" y="3197"/>
                      <a:pt x="2088" y="2932"/>
                      <a:pt x="2034" y="2667"/>
                    </a:cubicBezTo>
                    <a:cubicBezTo>
                      <a:pt x="1999" y="2543"/>
                      <a:pt x="1928" y="2419"/>
                      <a:pt x="1911" y="2278"/>
                    </a:cubicBezTo>
                    <a:cubicBezTo>
                      <a:pt x="1893" y="2101"/>
                      <a:pt x="1928" y="1924"/>
                      <a:pt x="1981" y="1765"/>
                    </a:cubicBezTo>
                    <a:cubicBezTo>
                      <a:pt x="2034" y="1588"/>
                      <a:pt x="2017" y="1411"/>
                      <a:pt x="1946" y="1234"/>
                    </a:cubicBezTo>
                    <a:lnTo>
                      <a:pt x="1946" y="1234"/>
                    </a:lnTo>
                    <a:cubicBezTo>
                      <a:pt x="2088" y="1376"/>
                      <a:pt x="2158" y="1535"/>
                      <a:pt x="2194" y="1729"/>
                    </a:cubicBezTo>
                    <a:cubicBezTo>
                      <a:pt x="2211" y="1924"/>
                      <a:pt x="2158" y="2101"/>
                      <a:pt x="2070" y="2278"/>
                    </a:cubicBezTo>
                    <a:cubicBezTo>
                      <a:pt x="2282" y="1995"/>
                      <a:pt x="2353" y="1659"/>
                      <a:pt x="2300" y="1322"/>
                    </a:cubicBezTo>
                    <a:cubicBezTo>
                      <a:pt x="2264" y="1022"/>
                      <a:pt x="2141" y="721"/>
                      <a:pt x="1928" y="491"/>
                    </a:cubicBezTo>
                    <a:cubicBezTo>
                      <a:pt x="1875" y="456"/>
                      <a:pt x="1751" y="155"/>
                      <a:pt x="885" y="14"/>
                    </a:cubicBezTo>
                    <a:cubicBezTo>
                      <a:pt x="828" y="5"/>
                      <a:pt x="774" y="0"/>
                      <a:pt x="72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6" name="Google Shape;516;p27"/>
              <p:cNvSpPr/>
              <p:nvPr/>
            </p:nvSpPr>
            <p:spPr>
              <a:xfrm>
                <a:off x="6615839" y="2994724"/>
                <a:ext cx="38663" cy="72431"/>
              </a:xfrm>
              <a:custGeom>
                <a:avLst/>
                <a:gdLst/>
                <a:ahLst/>
                <a:cxnLst/>
                <a:rect l="l" t="t" r="r" b="b"/>
                <a:pathLst>
                  <a:path w="1256" h="2353" extrusionOk="0">
                    <a:moveTo>
                      <a:pt x="1079" y="1"/>
                    </a:moveTo>
                    <a:lnTo>
                      <a:pt x="142" y="513"/>
                    </a:lnTo>
                    <a:lnTo>
                      <a:pt x="0" y="2353"/>
                    </a:lnTo>
                    <a:lnTo>
                      <a:pt x="1256" y="2282"/>
                    </a:lnTo>
                    <a:lnTo>
                      <a:pt x="1079" y="1"/>
                    </a:ln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7" name="Google Shape;517;p27"/>
              <p:cNvSpPr/>
              <p:nvPr/>
            </p:nvSpPr>
            <p:spPr>
              <a:xfrm>
                <a:off x="6585888" y="2940917"/>
                <a:ext cx="104999" cy="91301"/>
              </a:xfrm>
              <a:custGeom>
                <a:avLst/>
                <a:gdLst/>
                <a:ahLst/>
                <a:cxnLst/>
                <a:rect l="l" t="t" r="r" b="b"/>
                <a:pathLst>
                  <a:path w="3411" h="2966" extrusionOk="0">
                    <a:moveTo>
                      <a:pt x="1755" y="0"/>
                    </a:moveTo>
                    <a:cubicBezTo>
                      <a:pt x="1545" y="0"/>
                      <a:pt x="1327" y="49"/>
                      <a:pt x="1115" y="157"/>
                    </a:cubicBezTo>
                    <a:cubicBezTo>
                      <a:pt x="0" y="740"/>
                      <a:pt x="142" y="2368"/>
                      <a:pt x="1327" y="2739"/>
                    </a:cubicBezTo>
                    <a:cubicBezTo>
                      <a:pt x="1776" y="2889"/>
                      <a:pt x="2079" y="2965"/>
                      <a:pt x="2296" y="2965"/>
                    </a:cubicBezTo>
                    <a:cubicBezTo>
                      <a:pt x="2463" y="2965"/>
                      <a:pt x="2579" y="2920"/>
                      <a:pt x="2671" y="2827"/>
                    </a:cubicBezTo>
                    <a:cubicBezTo>
                      <a:pt x="2742" y="2757"/>
                      <a:pt x="2777" y="2686"/>
                      <a:pt x="2812" y="2597"/>
                    </a:cubicBezTo>
                    <a:cubicBezTo>
                      <a:pt x="2919" y="2350"/>
                      <a:pt x="3025" y="2085"/>
                      <a:pt x="3095" y="1837"/>
                    </a:cubicBezTo>
                    <a:cubicBezTo>
                      <a:pt x="3410" y="878"/>
                      <a:pt x="2648" y="0"/>
                      <a:pt x="1755" y="0"/>
                    </a:cubicBez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8" name="Google Shape;518;p27"/>
              <p:cNvSpPr/>
              <p:nvPr/>
            </p:nvSpPr>
            <p:spPr>
              <a:xfrm>
                <a:off x="6605650" y="2971853"/>
                <a:ext cx="25457" cy="28905"/>
              </a:xfrm>
              <a:custGeom>
                <a:avLst/>
                <a:gdLst/>
                <a:ahLst/>
                <a:cxnLst/>
                <a:rect l="l" t="t" r="r" b="b"/>
                <a:pathLst>
                  <a:path w="827" h="939" extrusionOk="0">
                    <a:moveTo>
                      <a:pt x="517" y="1"/>
                    </a:moveTo>
                    <a:cubicBezTo>
                      <a:pt x="450" y="1"/>
                      <a:pt x="375" y="38"/>
                      <a:pt x="296" y="142"/>
                    </a:cubicBezTo>
                    <a:cubicBezTo>
                      <a:pt x="0" y="438"/>
                      <a:pt x="234" y="939"/>
                      <a:pt x="646" y="939"/>
                    </a:cubicBezTo>
                    <a:cubicBezTo>
                      <a:pt x="653" y="939"/>
                      <a:pt x="660" y="938"/>
                      <a:pt x="667" y="938"/>
                    </a:cubicBezTo>
                    <a:lnTo>
                      <a:pt x="826" y="248"/>
                    </a:lnTo>
                    <a:cubicBezTo>
                      <a:pt x="814" y="248"/>
                      <a:pt x="691" y="1"/>
                      <a:pt x="517" y="1"/>
                    </a:cubicBezTo>
                    <a:close/>
                  </a:path>
                </a:pathLst>
              </a:custGeom>
              <a:solidFill>
                <a:srgbClr val="E7A27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9" name="Google Shape;519;p27"/>
              <p:cNvSpPr/>
              <p:nvPr/>
            </p:nvSpPr>
            <p:spPr>
              <a:xfrm>
                <a:off x="6555937" y="2936792"/>
                <a:ext cx="127440" cy="104230"/>
              </a:xfrm>
              <a:custGeom>
                <a:avLst/>
                <a:gdLst/>
                <a:ahLst/>
                <a:cxnLst/>
                <a:rect l="l" t="t" r="r" b="b"/>
                <a:pathLst>
                  <a:path w="4140" h="3386" extrusionOk="0">
                    <a:moveTo>
                      <a:pt x="2289" y="0"/>
                    </a:moveTo>
                    <a:cubicBezTo>
                      <a:pt x="1606" y="0"/>
                      <a:pt x="1303" y="626"/>
                      <a:pt x="1203" y="892"/>
                    </a:cubicBezTo>
                    <a:cubicBezTo>
                      <a:pt x="1115" y="1087"/>
                      <a:pt x="1097" y="1334"/>
                      <a:pt x="920" y="1476"/>
                    </a:cubicBezTo>
                    <a:cubicBezTo>
                      <a:pt x="814" y="1564"/>
                      <a:pt x="690" y="1617"/>
                      <a:pt x="567" y="1635"/>
                    </a:cubicBezTo>
                    <a:cubicBezTo>
                      <a:pt x="443" y="1653"/>
                      <a:pt x="301" y="1688"/>
                      <a:pt x="195" y="1759"/>
                    </a:cubicBezTo>
                    <a:cubicBezTo>
                      <a:pt x="71" y="1830"/>
                      <a:pt x="1" y="1953"/>
                      <a:pt x="18" y="2095"/>
                    </a:cubicBezTo>
                    <a:cubicBezTo>
                      <a:pt x="107" y="1989"/>
                      <a:pt x="231" y="1936"/>
                      <a:pt x="354" y="1936"/>
                    </a:cubicBezTo>
                    <a:cubicBezTo>
                      <a:pt x="231" y="2024"/>
                      <a:pt x="142" y="2166"/>
                      <a:pt x="160" y="2325"/>
                    </a:cubicBezTo>
                    <a:cubicBezTo>
                      <a:pt x="142" y="2555"/>
                      <a:pt x="231" y="2785"/>
                      <a:pt x="407" y="2944"/>
                    </a:cubicBezTo>
                    <a:cubicBezTo>
                      <a:pt x="372" y="2820"/>
                      <a:pt x="407" y="2696"/>
                      <a:pt x="496" y="2608"/>
                    </a:cubicBezTo>
                    <a:cubicBezTo>
                      <a:pt x="708" y="3032"/>
                      <a:pt x="1133" y="3315"/>
                      <a:pt x="1628" y="3333"/>
                    </a:cubicBezTo>
                    <a:cubicBezTo>
                      <a:pt x="1575" y="3280"/>
                      <a:pt x="1539" y="3227"/>
                      <a:pt x="1522" y="3174"/>
                    </a:cubicBezTo>
                    <a:lnTo>
                      <a:pt x="1522" y="3174"/>
                    </a:lnTo>
                    <a:cubicBezTo>
                      <a:pt x="1787" y="3244"/>
                      <a:pt x="2070" y="3315"/>
                      <a:pt x="2353" y="3386"/>
                    </a:cubicBezTo>
                    <a:cubicBezTo>
                      <a:pt x="2247" y="3315"/>
                      <a:pt x="2176" y="3227"/>
                      <a:pt x="2158" y="3103"/>
                    </a:cubicBezTo>
                    <a:lnTo>
                      <a:pt x="2158" y="3103"/>
                    </a:lnTo>
                    <a:cubicBezTo>
                      <a:pt x="2173" y="3161"/>
                      <a:pt x="2236" y="3196"/>
                      <a:pt x="2298" y="3196"/>
                    </a:cubicBezTo>
                    <a:cubicBezTo>
                      <a:pt x="2310" y="3196"/>
                      <a:pt x="2323" y="3194"/>
                      <a:pt x="2335" y="3191"/>
                    </a:cubicBezTo>
                    <a:cubicBezTo>
                      <a:pt x="2406" y="3174"/>
                      <a:pt x="2477" y="3156"/>
                      <a:pt x="2530" y="3103"/>
                    </a:cubicBezTo>
                    <a:cubicBezTo>
                      <a:pt x="2636" y="3050"/>
                      <a:pt x="2724" y="2961"/>
                      <a:pt x="2795" y="2838"/>
                    </a:cubicBezTo>
                    <a:cubicBezTo>
                      <a:pt x="2830" y="2749"/>
                      <a:pt x="2830" y="2625"/>
                      <a:pt x="2813" y="2519"/>
                    </a:cubicBezTo>
                    <a:cubicBezTo>
                      <a:pt x="2795" y="2342"/>
                      <a:pt x="2760" y="2166"/>
                      <a:pt x="2724" y="1971"/>
                    </a:cubicBezTo>
                    <a:lnTo>
                      <a:pt x="2724" y="1971"/>
                    </a:lnTo>
                    <a:lnTo>
                      <a:pt x="3025" y="2449"/>
                    </a:lnTo>
                    <a:cubicBezTo>
                      <a:pt x="3131" y="2325"/>
                      <a:pt x="3078" y="2130"/>
                      <a:pt x="3025" y="1971"/>
                    </a:cubicBezTo>
                    <a:cubicBezTo>
                      <a:pt x="2919" y="1847"/>
                      <a:pt x="2883" y="1670"/>
                      <a:pt x="2901" y="1511"/>
                    </a:cubicBezTo>
                    <a:cubicBezTo>
                      <a:pt x="2954" y="1423"/>
                      <a:pt x="3025" y="1334"/>
                      <a:pt x="3131" y="1317"/>
                    </a:cubicBezTo>
                    <a:cubicBezTo>
                      <a:pt x="3219" y="1281"/>
                      <a:pt x="3326" y="1264"/>
                      <a:pt x="3432" y="1246"/>
                    </a:cubicBezTo>
                    <a:cubicBezTo>
                      <a:pt x="3626" y="1211"/>
                      <a:pt x="3803" y="1140"/>
                      <a:pt x="3980" y="1034"/>
                    </a:cubicBezTo>
                    <a:cubicBezTo>
                      <a:pt x="4086" y="928"/>
                      <a:pt x="4139" y="786"/>
                      <a:pt x="4139" y="627"/>
                    </a:cubicBezTo>
                    <a:cubicBezTo>
                      <a:pt x="4121" y="503"/>
                      <a:pt x="4015" y="450"/>
                      <a:pt x="3909" y="379"/>
                    </a:cubicBezTo>
                    <a:cubicBezTo>
                      <a:pt x="3697" y="344"/>
                      <a:pt x="3502" y="291"/>
                      <a:pt x="3308" y="202"/>
                    </a:cubicBezTo>
                    <a:cubicBezTo>
                      <a:pt x="3025" y="96"/>
                      <a:pt x="2724" y="26"/>
                      <a:pt x="2424" y="8"/>
                    </a:cubicBezTo>
                    <a:cubicBezTo>
                      <a:pt x="2377" y="3"/>
                      <a:pt x="2333" y="0"/>
                      <a:pt x="228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0" name="Google Shape;520;p27"/>
              <p:cNvSpPr/>
              <p:nvPr/>
            </p:nvSpPr>
            <p:spPr>
              <a:xfrm>
                <a:off x="6695597" y="3136139"/>
                <a:ext cx="102875" cy="237118"/>
              </a:xfrm>
              <a:custGeom>
                <a:avLst/>
                <a:gdLst/>
                <a:ahLst/>
                <a:cxnLst/>
                <a:rect l="l" t="t" r="r" b="b"/>
                <a:pathLst>
                  <a:path w="3342" h="7703" extrusionOk="0">
                    <a:moveTo>
                      <a:pt x="46" y="0"/>
                    </a:moveTo>
                    <a:cubicBezTo>
                      <a:pt x="22" y="0"/>
                      <a:pt x="0" y="14"/>
                      <a:pt x="9" y="40"/>
                    </a:cubicBezTo>
                    <a:cubicBezTo>
                      <a:pt x="168" y="1296"/>
                      <a:pt x="186" y="2817"/>
                      <a:pt x="681" y="3984"/>
                    </a:cubicBezTo>
                    <a:cubicBezTo>
                      <a:pt x="964" y="4639"/>
                      <a:pt x="1565" y="5204"/>
                      <a:pt x="1972" y="5770"/>
                    </a:cubicBezTo>
                    <a:cubicBezTo>
                      <a:pt x="2414" y="6389"/>
                      <a:pt x="2839" y="7026"/>
                      <a:pt x="3245" y="7680"/>
                    </a:cubicBezTo>
                    <a:cubicBezTo>
                      <a:pt x="3251" y="7696"/>
                      <a:pt x="3262" y="7702"/>
                      <a:pt x="3274" y="7702"/>
                    </a:cubicBezTo>
                    <a:cubicBezTo>
                      <a:pt x="3304" y="7702"/>
                      <a:pt x="3341" y="7665"/>
                      <a:pt x="3316" y="7627"/>
                    </a:cubicBezTo>
                    <a:cubicBezTo>
                      <a:pt x="2715" y="6655"/>
                      <a:pt x="2060" y="5700"/>
                      <a:pt x="1353" y="4780"/>
                    </a:cubicBezTo>
                    <a:cubicBezTo>
                      <a:pt x="363" y="3454"/>
                      <a:pt x="310" y="1650"/>
                      <a:pt x="97" y="40"/>
                    </a:cubicBezTo>
                    <a:cubicBezTo>
                      <a:pt x="97" y="14"/>
                      <a:pt x="71" y="0"/>
                      <a:pt x="46" y="0"/>
                    </a:cubicBezTo>
                    <a:close/>
                  </a:path>
                </a:pathLst>
              </a:custGeom>
              <a:solidFill>
                <a:srgbClr val="251C2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1" name="Google Shape;521;p27"/>
              <p:cNvSpPr/>
              <p:nvPr/>
            </p:nvSpPr>
            <p:spPr>
              <a:xfrm>
                <a:off x="6659366" y="2986013"/>
                <a:ext cx="19085" cy="585"/>
              </a:xfrm>
              <a:custGeom>
                <a:avLst/>
                <a:gdLst/>
                <a:ahLst/>
                <a:cxnLst/>
                <a:rect l="l" t="t" r="r" b="b"/>
                <a:pathLst>
                  <a:path w="620" h="19" fill="none" extrusionOk="0">
                    <a:moveTo>
                      <a:pt x="620" y="18"/>
                    </a:moveTo>
                    <a:cubicBezTo>
                      <a:pt x="408" y="1"/>
                      <a:pt x="213" y="1"/>
                      <a:pt x="1" y="18"/>
                    </a:cubicBezTo>
                  </a:path>
                </a:pathLst>
              </a:custGeom>
              <a:noFill/>
              <a:ln w="220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2" name="Google Shape;522;p27"/>
              <p:cNvSpPr/>
              <p:nvPr/>
            </p:nvSpPr>
            <p:spPr>
              <a:xfrm>
                <a:off x="6671371" y="2997433"/>
                <a:ext cx="12005" cy="22379"/>
              </a:xfrm>
              <a:custGeom>
                <a:avLst/>
                <a:gdLst/>
                <a:ahLst/>
                <a:cxnLst/>
                <a:rect l="l" t="t" r="r" b="b"/>
                <a:pathLst>
                  <a:path w="390" h="727" extrusionOk="0">
                    <a:moveTo>
                      <a:pt x="283" y="1"/>
                    </a:moveTo>
                    <a:lnTo>
                      <a:pt x="0" y="549"/>
                    </a:lnTo>
                    <a:lnTo>
                      <a:pt x="0" y="585"/>
                    </a:lnTo>
                    <a:cubicBezTo>
                      <a:pt x="18" y="585"/>
                      <a:pt x="389" y="726"/>
                      <a:pt x="389" y="726"/>
                    </a:cubicBezTo>
                    <a:lnTo>
                      <a:pt x="283" y="1"/>
                    </a:ln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3" name="Google Shape;523;p27"/>
              <p:cNvSpPr/>
              <p:nvPr/>
            </p:nvSpPr>
            <p:spPr>
              <a:xfrm>
                <a:off x="6668631" y="3096645"/>
                <a:ext cx="276581" cy="422367"/>
              </a:xfrm>
              <a:custGeom>
                <a:avLst/>
                <a:gdLst/>
                <a:ahLst/>
                <a:cxnLst/>
                <a:rect l="l" t="t" r="r" b="b"/>
                <a:pathLst>
                  <a:path w="8985" h="13721" extrusionOk="0">
                    <a:moveTo>
                      <a:pt x="5774" y="1"/>
                    </a:moveTo>
                    <a:cubicBezTo>
                      <a:pt x="3070" y="1"/>
                      <a:pt x="1" y="8026"/>
                      <a:pt x="1" y="8026"/>
                    </a:cubicBezTo>
                    <a:lnTo>
                      <a:pt x="2618" y="11740"/>
                    </a:lnTo>
                    <a:lnTo>
                      <a:pt x="5784" y="6824"/>
                    </a:lnTo>
                    <a:lnTo>
                      <a:pt x="7269" y="13721"/>
                    </a:lnTo>
                    <a:lnTo>
                      <a:pt x="8366" y="13456"/>
                    </a:lnTo>
                    <a:cubicBezTo>
                      <a:pt x="8366" y="13456"/>
                      <a:pt x="8985" y="987"/>
                      <a:pt x="6191" y="68"/>
                    </a:cubicBezTo>
                    <a:cubicBezTo>
                      <a:pt x="6053" y="22"/>
                      <a:pt x="5914" y="1"/>
                      <a:pt x="5774" y="1"/>
                    </a:cubicBez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4" name="Google Shape;524;p27"/>
              <p:cNvSpPr/>
              <p:nvPr/>
            </p:nvSpPr>
            <p:spPr>
              <a:xfrm>
                <a:off x="6662659" y="3096214"/>
                <a:ext cx="289633" cy="370560"/>
              </a:xfrm>
              <a:custGeom>
                <a:avLst/>
                <a:gdLst/>
                <a:ahLst/>
                <a:cxnLst/>
                <a:rect l="l" t="t" r="r" b="b"/>
                <a:pathLst>
                  <a:path w="9409" h="12038" extrusionOk="0">
                    <a:moveTo>
                      <a:pt x="5996" y="0"/>
                    </a:moveTo>
                    <a:cubicBezTo>
                      <a:pt x="3394" y="0"/>
                      <a:pt x="0" y="7810"/>
                      <a:pt x="0" y="7810"/>
                    </a:cubicBezTo>
                    <a:lnTo>
                      <a:pt x="2370" y="11171"/>
                    </a:lnTo>
                    <a:lnTo>
                      <a:pt x="5642" y="6413"/>
                    </a:lnTo>
                    <a:lnTo>
                      <a:pt x="6774" y="12037"/>
                    </a:lnTo>
                    <a:lnTo>
                      <a:pt x="9409" y="11949"/>
                    </a:lnTo>
                    <a:cubicBezTo>
                      <a:pt x="9409" y="11949"/>
                      <a:pt x="8984" y="789"/>
                      <a:pt x="6332" y="46"/>
                    </a:cubicBezTo>
                    <a:cubicBezTo>
                      <a:pt x="6221" y="15"/>
                      <a:pt x="6109" y="0"/>
                      <a:pt x="599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5" name="Google Shape;525;p27"/>
              <p:cNvSpPr/>
              <p:nvPr/>
            </p:nvSpPr>
            <p:spPr>
              <a:xfrm>
                <a:off x="6622365" y="3165136"/>
                <a:ext cx="215077" cy="374592"/>
              </a:xfrm>
              <a:custGeom>
                <a:avLst/>
                <a:gdLst/>
                <a:ahLst/>
                <a:cxnLst/>
                <a:rect l="l" t="t" r="r" b="b"/>
                <a:pathLst>
                  <a:path w="6987" h="12169" extrusionOk="0">
                    <a:moveTo>
                      <a:pt x="4033" y="0"/>
                    </a:moveTo>
                    <a:lnTo>
                      <a:pt x="0" y="12168"/>
                    </a:lnTo>
                    <a:cubicBezTo>
                      <a:pt x="1256" y="12168"/>
                      <a:pt x="2865" y="11956"/>
                      <a:pt x="3608" y="11266"/>
                    </a:cubicBezTo>
                    <a:cubicBezTo>
                      <a:pt x="4351" y="10576"/>
                      <a:pt x="6986" y="4758"/>
                      <a:pt x="6986" y="4758"/>
                    </a:cubicBezTo>
                    <a:lnTo>
                      <a:pt x="4033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6" name="Google Shape;526;p27"/>
              <p:cNvSpPr/>
              <p:nvPr/>
            </p:nvSpPr>
            <p:spPr>
              <a:xfrm>
                <a:off x="6889680" y="3495587"/>
                <a:ext cx="127409" cy="65351"/>
              </a:xfrm>
              <a:custGeom>
                <a:avLst/>
                <a:gdLst/>
                <a:ahLst/>
                <a:cxnLst/>
                <a:rect l="l" t="t" r="r" b="b"/>
                <a:pathLst>
                  <a:path w="4139" h="2123" extrusionOk="0">
                    <a:moveTo>
                      <a:pt x="88" y="0"/>
                    </a:moveTo>
                    <a:lnTo>
                      <a:pt x="0" y="2123"/>
                    </a:lnTo>
                    <a:cubicBezTo>
                      <a:pt x="0" y="2123"/>
                      <a:pt x="4139" y="1964"/>
                      <a:pt x="4050" y="1681"/>
                    </a:cubicBezTo>
                    <a:cubicBezTo>
                      <a:pt x="3962" y="1380"/>
                      <a:pt x="1963" y="885"/>
                      <a:pt x="1751" y="832"/>
                    </a:cubicBezTo>
                    <a:lnTo>
                      <a:pt x="1822" y="248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7" name="Google Shape;527;p27"/>
              <p:cNvSpPr/>
              <p:nvPr/>
            </p:nvSpPr>
            <p:spPr>
              <a:xfrm>
                <a:off x="6493879" y="3121241"/>
                <a:ext cx="402881" cy="413040"/>
              </a:xfrm>
              <a:custGeom>
                <a:avLst/>
                <a:gdLst/>
                <a:ahLst/>
                <a:cxnLst/>
                <a:rect l="l" t="t" r="r" b="b"/>
                <a:pathLst>
                  <a:path w="13088" h="13418" extrusionOk="0">
                    <a:moveTo>
                      <a:pt x="7190" y="1"/>
                    </a:moveTo>
                    <a:cubicBezTo>
                      <a:pt x="2957" y="1"/>
                      <a:pt x="18" y="11847"/>
                      <a:pt x="0" y="12091"/>
                    </a:cubicBezTo>
                    <a:lnTo>
                      <a:pt x="5819" y="12904"/>
                    </a:lnTo>
                    <a:lnTo>
                      <a:pt x="7588" y="5423"/>
                    </a:lnTo>
                    <a:lnTo>
                      <a:pt x="12239" y="13417"/>
                    </a:lnTo>
                    <a:lnTo>
                      <a:pt x="13088" y="12869"/>
                    </a:lnTo>
                    <a:cubicBezTo>
                      <a:pt x="13088" y="12869"/>
                      <a:pt x="11779" y="436"/>
                      <a:pt x="7411" y="11"/>
                    </a:cubicBezTo>
                    <a:cubicBezTo>
                      <a:pt x="7337" y="4"/>
                      <a:pt x="7263" y="1"/>
                      <a:pt x="7190" y="1"/>
                    </a:cubicBez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8" name="Google Shape;528;p27"/>
              <p:cNvSpPr/>
              <p:nvPr/>
            </p:nvSpPr>
            <p:spPr>
              <a:xfrm>
                <a:off x="6493879" y="3121241"/>
                <a:ext cx="408884" cy="397248"/>
              </a:xfrm>
              <a:custGeom>
                <a:avLst/>
                <a:gdLst/>
                <a:ahLst/>
                <a:cxnLst/>
                <a:rect l="l" t="t" r="r" b="b"/>
                <a:pathLst>
                  <a:path w="13283" h="12905" extrusionOk="0">
                    <a:moveTo>
                      <a:pt x="7190" y="1"/>
                    </a:moveTo>
                    <a:cubicBezTo>
                      <a:pt x="2957" y="1"/>
                      <a:pt x="18" y="11847"/>
                      <a:pt x="0" y="12091"/>
                    </a:cubicBezTo>
                    <a:lnTo>
                      <a:pt x="5801" y="12904"/>
                    </a:lnTo>
                    <a:cubicBezTo>
                      <a:pt x="6845" y="12374"/>
                      <a:pt x="7641" y="10481"/>
                      <a:pt x="8171" y="7386"/>
                    </a:cubicBezTo>
                    <a:lnTo>
                      <a:pt x="10276" y="12444"/>
                    </a:lnTo>
                    <a:lnTo>
                      <a:pt x="13283" y="11702"/>
                    </a:lnTo>
                    <a:cubicBezTo>
                      <a:pt x="13283" y="11702"/>
                      <a:pt x="11779" y="436"/>
                      <a:pt x="7411" y="11"/>
                    </a:cubicBezTo>
                    <a:cubicBezTo>
                      <a:pt x="7337" y="4"/>
                      <a:pt x="7263" y="1"/>
                      <a:pt x="719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9" name="Google Shape;529;p27"/>
              <p:cNvSpPr/>
              <p:nvPr/>
            </p:nvSpPr>
            <p:spPr>
              <a:xfrm>
                <a:off x="6457402" y="3180374"/>
                <a:ext cx="284769" cy="360278"/>
              </a:xfrm>
              <a:custGeom>
                <a:avLst/>
                <a:gdLst/>
                <a:ahLst/>
                <a:cxnLst/>
                <a:rect l="l" t="t" r="r" b="b"/>
                <a:pathLst>
                  <a:path w="9251" h="11704" extrusionOk="0">
                    <a:moveTo>
                      <a:pt x="5289" y="0"/>
                    </a:moveTo>
                    <a:cubicBezTo>
                      <a:pt x="4086" y="1769"/>
                      <a:pt x="3060" y="3202"/>
                      <a:pt x="2317" y="5147"/>
                    </a:cubicBezTo>
                    <a:cubicBezTo>
                      <a:pt x="2282" y="5147"/>
                      <a:pt x="1380" y="4952"/>
                      <a:pt x="1380" y="4952"/>
                    </a:cubicBezTo>
                    <a:cubicBezTo>
                      <a:pt x="1362" y="4970"/>
                      <a:pt x="1345" y="4970"/>
                      <a:pt x="1345" y="4988"/>
                    </a:cubicBezTo>
                    <a:lnTo>
                      <a:pt x="372" y="7075"/>
                    </a:lnTo>
                    <a:cubicBezTo>
                      <a:pt x="54" y="7941"/>
                      <a:pt x="0" y="9887"/>
                      <a:pt x="1521" y="10948"/>
                    </a:cubicBezTo>
                    <a:cubicBezTo>
                      <a:pt x="1645" y="11036"/>
                      <a:pt x="1769" y="11107"/>
                      <a:pt x="1893" y="11178"/>
                    </a:cubicBezTo>
                    <a:cubicBezTo>
                      <a:pt x="2370" y="11408"/>
                      <a:pt x="2883" y="11567"/>
                      <a:pt x="3396" y="11620"/>
                    </a:cubicBezTo>
                    <a:cubicBezTo>
                      <a:pt x="3859" y="11678"/>
                      <a:pt x="4270" y="11704"/>
                      <a:pt x="4636" y="11704"/>
                    </a:cubicBezTo>
                    <a:cubicBezTo>
                      <a:pt x="6938" y="11704"/>
                      <a:pt x="7439" y="10687"/>
                      <a:pt x="7729" y="10382"/>
                    </a:cubicBezTo>
                    <a:cubicBezTo>
                      <a:pt x="7782" y="10311"/>
                      <a:pt x="7818" y="10240"/>
                      <a:pt x="7853" y="10152"/>
                    </a:cubicBezTo>
                    <a:cubicBezTo>
                      <a:pt x="8277" y="9232"/>
                      <a:pt x="9250" y="5890"/>
                      <a:pt x="9250" y="5890"/>
                    </a:cubicBezTo>
                    <a:lnTo>
                      <a:pt x="6562" y="1893"/>
                    </a:lnTo>
                    <a:lnTo>
                      <a:pt x="6279" y="1468"/>
                    </a:lnTo>
                    <a:lnTo>
                      <a:pt x="5342" y="107"/>
                    </a:lnTo>
                    <a:lnTo>
                      <a:pt x="528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0" name="Google Shape;530;p27"/>
              <p:cNvSpPr/>
              <p:nvPr/>
            </p:nvSpPr>
            <p:spPr>
              <a:xfrm>
                <a:off x="6504222" y="3163197"/>
                <a:ext cx="359878" cy="360740"/>
              </a:xfrm>
              <a:custGeom>
                <a:avLst/>
                <a:gdLst/>
                <a:ahLst/>
                <a:cxnLst/>
                <a:rect l="l" t="t" r="r" b="b"/>
                <a:pathLst>
                  <a:path w="11691" h="11719" extrusionOk="0">
                    <a:moveTo>
                      <a:pt x="7111" y="0"/>
                    </a:moveTo>
                    <a:cubicBezTo>
                      <a:pt x="6915" y="0"/>
                      <a:pt x="6703" y="47"/>
                      <a:pt x="6473" y="152"/>
                    </a:cubicBezTo>
                    <a:cubicBezTo>
                      <a:pt x="5731" y="488"/>
                      <a:pt x="5182" y="1213"/>
                      <a:pt x="4740" y="2026"/>
                    </a:cubicBezTo>
                    <a:cubicBezTo>
                      <a:pt x="4316" y="2911"/>
                      <a:pt x="3944" y="3830"/>
                      <a:pt x="3644" y="4768"/>
                    </a:cubicBezTo>
                    <a:cubicBezTo>
                      <a:pt x="3237" y="5953"/>
                      <a:pt x="2759" y="7120"/>
                      <a:pt x="2229" y="8252"/>
                    </a:cubicBezTo>
                    <a:cubicBezTo>
                      <a:pt x="1875" y="8959"/>
                      <a:pt x="1398" y="10126"/>
                      <a:pt x="743" y="10887"/>
                    </a:cubicBezTo>
                    <a:cubicBezTo>
                      <a:pt x="549" y="11135"/>
                      <a:pt x="283" y="11347"/>
                      <a:pt x="0" y="11506"/>
                    </a:cubicBezTo>
                    <a:cubicBezTo>
                      <a:pt x="107" y="11594"/>
                      <a:pt x="248" y="11665"/>
                      <a:pt x="372" y="11718"/>
                    </a:cubicBezTo>
                    <a:cubicBezTo>
                      <a:pt x="690" y="11506"/>
                      <a:pt x="973" y="11241"/>
                      <a:pt x="1203" y="10940"/>
                    </a:cubicBezTo>
                    <a:cubicBezTo>
                      <a:pt x="1875" y="10091"/>
                      <a:pt x="2335" y="8941"/>
                      <a:pt x="2724" y="8128"/>
                    </a:cubicBezTo>
                    <a:cubicBezTo>
                      <a:pt x="3573" y="6324"/>
                      <a:pt x="4051" y="4361"/>
                      <a:pt x="4970" y="2575"/>
                    </a:cubicBezTo>
                    <a:cubicBezTo>
                      <a:pt x="4988" y="2539"/>
                      <a:pt x="5006" y="2486"/>
                      <a:pt x="5041" y="2451"/>
                    </a:cubicBezTo>
                    <a:cubicBezTo>
                      <a:pt x="5455" y="1662"/>
                      <a:pt x="6210" y="446"/>
                      <a:pt x="7056" y="446"/>
                    </a:cubicBezTo>
                    <a:cubicBezTo>
                      <a:pt x="7367" y="446"/>
                      <a:pt x="7689" y="610"/>
                      <a:pt x="8012" y="1018"/>
                    </a:cubicBezTo>
                    <a:cubicBezTo>
                      <a:pt x="8684" y="1849"/>
                      <a:pt x="8932" y="3087"/>
                      <a:pt x="9286" y="4060"/>
                    </a:cubicBezTo>
                    <a:cubicBezTo>
                      <a:pt x="10064" y="6253"/>
                      <a:pt x="10753" y="8482"/>
                      <a:pt x="11319" y="10728"/>
                    </a:cubicBezTo>
                    <a:lnTo>
                      <a:pt x="11691" y="10639"/>
                    </a:lnTo>
                    <a:cubicBezTo>
                      <a:pt x="11054" y="8075"/>
                      <a:pt x="10258" y="5563"/>
                      <a:pt x="9356" y="3070"/>
                    </a:cubicBezTo>
                    <a:cubicBezTo>
                      <a:pt x="8988" y="2056"/>
                      <a:pt x="8405" y="0"/>
                      <a:pt x="711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1" name="Google Shape;531;p27"/>
              <p:cNvSpPr/>
              <p:nvPr/>
            </p:nvSpPr>
            <p:spPr>
              <a:xfrm>
                <a:off x="6854835" y="3501589"/>
                <a:ext cx="138860" cy="75694"/>
              </a:xfrm>
              <a:custGeom>
                <a:avLst/>
                <a:gdLst/>
                <a:ahLst/>
                <a:cxnLst/>
                <a:rect l="l" t="t" r="r" b="b"/>
                <a:pathLst>
                  <a:path w="4511" h="2459" extrusionOk="0">
                    <a:moveTo>
                      <a:pt x="1680" y="0"/>
                    </a:moveTo>
                    <a:lnTo>
                      <a:pt x="0" y="495"/>
                    </a:lnTo>
                    <a:lnTo>
                      <a:pt x="778" y="2458"/>
                    </a:lnTo>
                    <a:cubicBezTo>
                      <a:pt x="778" y="2458"/>
                      <a:pt x="4510" y="619"/>
                      <a:pt x="4298" y="407"/>
                    </a:cubicBezTo>
                    <a:cubicBezTo>
                      <a:pt x="4251" y="351"/>
                      <a:pt x="4095" y="330"/>
                      <a:pt x="3885" y="330"/>
                    </a:cubicBezTo>
                    <a:cubicBezTo>
                      <a:pt x="3225" y="330"/>
                      <a:pt x="2022" y="539"/>
                      <a:pt x="1875" y="566"/>
                    </a:cubicBezTo>
                    <a:lnTo>
                      <a:pt x="168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2" name="Google Shape;532;p27"/>
              <p:cNvSpPr/>
              <p:nvPr/>
            </p:nvSpPr>
            <p:spPr>
              <a:xfrm>
                <a:off x="6816726" y="2982750"/>
                <a:ext cx="93117" cy="194391"/>
              </a:xfrm>
              <a:custGeom>
                <a:avLst/>
                <a:gdLst/>
                <a:ahLst/>
                <a:cxnLst/>
                <a:rect l="l" t="t" r="r" b="b"/>
                <a:pathLst>
                  <a:path w="3025" h="6315" extrusionOk="0">
                    <a:moveTo>
                      <a:pt x="1327" y="0"/>
                    </a:moveTo>
                    <a:cubicBezTo>
                      <a:pt x="1327" y="0"/>
                      <a:pt x="1238" y="0"/>
                      <a:pt x="1150" y="213"/>
                    </a:cubicBezTo>
                    <a:cubicBezTo>
                      <a:pt x="1079" y="443"/>
                      <a:pt x="0" y="3997"/>
                      <a:pt x="0" y="3997"/>
                    </a:cubicBezTo>
                    <a:lnTo>
                      <a:pt x="1875" y="6314"/>
                    </a:lnTo>
                    <a:lnTo>
                      <a:pt x="2140" y="6297"/>
                    </a:lnTo>
                    <a:lnTo>
                      <a:pt x="3024" y="2370"/>
                    </a:lnTo>
                    <a:lnTo>
                      <a:pt x="132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3" name="Google Shape;533;p27"/>
              <p:cNvSpPr/>
              <p:nvPr/>
            </p:nvSpPr>
            <p:spPr>
              <a:xfrm>
                <a:off x="6815618" y="2990907"/>
                <a:ext cx="88223" cy="186234"/>
              </a:xfrm>
              <a:custGeom>
                <a:avLst/>
                <a:gdLst/>
                <a:ahLst/>
                <a:cxnLst/>
                <a:rect l="l" t="t" r="r" b="b"/>
                <a:pathLst>
                  <a:path w="2866" h="6050" extrusionOk="0">
                    <a:moveTo>
                      <a:pt x="1433" y="1"/>
                    </a:moveTo>
                    <a:lnTo>
                      <a:pt x="1" y="4334"/>
                    </a:lnTo>
                    <a:lnTo>
                      <a:pt x="1911" y="6049"/>
                    </a:lnTo>
                    <a:lnTo>
                      <a:pt x="2866" y="2088"/>
                    </a:lnTo>
                    <a:lnTo>
                      <a:pt x="1433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4" name="Google Shape;534;p27"/>
              <p:cNvSpPr/>
              <p:nvPr/>
            </p:nvSpPr>
            <p:spPr>
              <a:xfrm>
                <a:off x="6827069" y="2989276"/>
                <a:ext cx="77326" cy="74617"/>
              </a:xfrm>
              <a:custGeom>
                <a:avLst/>
                <a:gdLst/>
                <a:ahLst/>
                <a:cxnLst/>
                <a:rect l="l" t="t" r="r" b="b"/>
                <a:pathLst>
                  <a:path w="2512" h="2424" extrusionOk="0">
                    <a:moveTo>
                      <a:pt x="814" y="1"/>
                    </a:moveTo>
                    <a:cubicBezTo>
                      <a:pt x="814" y="1"/>
                      <a:pt x="0" y="2424"/>
                      <a:pt x="36" y="2424"/>
                    </a:cubicBezTo>
                    <a:cubicBezTo>
                      <a:pt x="89" y="2424"/>
                      <a:pt x="2512" y="2229"/>
                      <a:pt x="2512" y="2229"/>
                    </a:cubicBezTo>
                    <a:lnTo>
                      <a:pt x="81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5" name="Google Shape;535;p27"/>
              <p:cNvSpPr/>
              <p:nvPr/>
            </p:nvSpPr>
            <p:spPr>
              <a:xfrm>
                <a:off x="6819435" y="2991462"/>
                <a:ext cx="87145" cy="80589"/>
              </a:xfrm>
              <a:custGeom>
                <a:avLst/>
                <a:gdLst/>
                <a:ahLst/>
                <a:cxnLst/>
                <a:rect l="l" t="t" r="r" b="b"/>
                <a:pathLst>
                  <a:path w="2831" h="2618" extrusionOk="0">
                    <a:moveTo>
                      <a:pt x="867" y="0"/>
                    </a:moveTo>
                    <a:cubicBezTo>
                      <a:pt x="867" y="0"/>
                      <a:pt x="1" y="2353"/>
                      <a:pt x="18" y="2406"/>
                    </a:cubicBezTo>
                    <a:cubicBezTo>
                      <a:pt x="18" y="2406"/>
                      <a:pt x="2494" y="2618"/>
                      <a:pt x="2565" y="2618"/>
                    </a:cubicBezTo>
                    <a:cubicBezTo>
                      <a:pt x="2618" y="2618"/>
                      <a:pt x="2830" y="2211"/>
                      <a:pt x="2830" y="2211"/>
                    </a:cubicBezTo>
                    <a:lnTo>
                      <a:pt x="867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6" name="Google Shape;536;p27"/>
              <p:cNvSpPr/>
              <p:nvPr/>
            </p:nvSpPr>
            <p:spPr>
              <a:xfrm>
                <a:off x="6798195" y="3010516"/>
                <a:ext cx="106200" cy="72431"/>
              </a:xfrm>
              <a:custGeom>
                <a:avLst/>
                <a:gdLst/>
                <a:ahLst/>
                <a:cxnLst/>
                <a:rect l="l" t="t" r="r" b="b"/>
                <a:pathLst>
                  <a:path w="3450" h="2353" extrusionOk="0">
                    <a:moveTo>
                      <a:pt x="408" y="0"/>
                    </a:moveTo>
                    <a:cubicBezTo>
                      <a:pt x="408" y="0"/>
                      <a:pt x="1" y="1964"/>
                      <a:pt x="1" y="2017"/>
                    </a:cubicBezTo>
                    <a:lnTo>
                      <a:pt x="3007" y="2353"/>
                    </a:lnTo>
                    <a:lnTo>
                      <a:pt x="3450" y="1539"/>
                    </a:lnTo>
                    <a:lnTo>
                      <a:pt x="408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7" name="Google Shape;537;p27"/>
              <p:cNvSpPr/>
              <p:nvPr/>
            </p:nvSpPr>
            <p:spPr>
              <a:xfrm>
                <a:off x="6771537" y="3019227"/>
                <a:ext cx="131780" cy="158438"/>
              </a:xfrm>
              <a:custGeom>
                <a:avLst/>
                <a:gdLst/>
                <a:ahLst/>
                <a:cxnLst/>
                <a:rect l="l" t="t" r="r" b="b"/>
                <a:pathLst>
                  <a:path w="4281" h="5147" extrusionOk="0">
                    <a:moveTo>
                      <a:pt x="973" y="0"/>
                    </a:moveTo>
                    <a:cubicBezTo>
                      <a:pt x="973" y="0"/>
                      <a:pt x="0" y="4121"/>
                      <a:pt x="36" y="4263"/>
                    </a:cubicBezTo>
                    <a:cubicBezTo>
                      <a:pt x="36" y="4263"/>
                      <a:pt x="3254" y="5147"/>
                      <a:pt x="3343" y="5147"/>
                    </a:cubicBezTo>
                    <a:cubicBezTo>
                      <a:pt x="3449" y="5147"/>
                      <a:pt x="4280" y="1168"/>
                      <a:pt x="4280" y="1168"/>
                    </a:cubicBezTo>
                    <a:lnTo>
                      <a:pt x="973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8" name="Google Shape;538;p27"/>
              <p:cNvSpPr/>
              <p:nvPr/>
            </p:nvSpPr>
            <p:spPr>
              <a:xfrm>
                <a:off x="6652840" y="3131368"/>
                <a:ext cx="167180" cy="156837"/>
              </a:xfrm>
              <a:custGeom>
                <a:avLst/>
                <a:gdLst/>
                <a:ahLst/>
                <a:cxnLst/>
                <a:rect l="l" t="t" r="r" b="b"/>
                <a:pathLst>
                  <a:path w="5431" h="5095" extrusionOk="0">
                    <a:moveTo>
                      <a:pt x="4776" y="1"/>
                    </a:moveTo>
                    <a:lnTo>
                      <a:pt x="1" y="2689"/>
                    </a:lnTo>
                    <a:cubicBezTo>
                      <a:pt x="54" y="3060"/>
                      <a:pt x="89" y="3432"/>
                      <a:pt x="125" y="3803"/>
                    </a:cubicBezTo>
                    <a:cubicBezTo>
                      <a:pt x="125" y="3892"/>
                      <a:pt x="160" y="4068"/>
                      <a:pt x="178" y="4281"/>
                    </a:cubicBezTo>
                    <a:cubicBezTo>
                      <a:pt x="213" y="4546"/>
                      <a:pt x="231" y="4811"/>
                      <a:pt x="266" y="5094"/>
                    </a:cubicBezTo>
                    <a:lnTo>
                      <a:pt x="5430" y="655"/>
                    </a:lnTo>
                    <a:lnTo>
                      <a:pt x="4776" y="1"/>
                    </a:ln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9" name="Google Shape;539;p27"/>
              <p:cNvSpPr/>
              <p:nvPr/>
            </p:nvSpPr>
            <p:spPr>
              <a:xfrm>
                <a:off x="6793300" y="3101201"/>
                <a:ext cx="12559" cy="47621"/>
              </a:xfrm>
              <a:custGeom>
                <a:avLst/>
                <a:gdLst/>
                <a:ahLst/>
                <a:cxnLst/>
                <a:rect l="l" t="t" r="r" b="b"/>
                <a:pathLst>
                  <a:path w="408" h="1547" extrusionOk="0">
                    <a:moveTo>
                      <a:pt x="48" y="1"/>
                    </a:moveTo>
                    <a:cubicBezTo>
                      <a:pt x="19" y="1"/>
                      <a:pt x="1" y="8"/>
                      <a:pt x="1" y="8"/>
                    </a:cubicBezTo>
                    <a:lnTo>
                      <a:pt x="71" y="1193"/>
                    </a:lnTo>
                    <a:lnTo>
                      <a:pt x="407" y="1547"/>
                    </a:lnTo>
                    <a:cubicBezTo>
                      <a:pt x="407" y="1158"/>
                      <a:pt x="390" y="751"/>
                      <a:pt x="319" y="362"/>
                    </a:cubicBezTo>
                    <a:cubicBezTo>
                      <a:pt x="256" y="46"/>
                      <a:pt x="120" y="1"/>
                      <a:pt x="48" y="1"/>
                    </a:cubicBez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0" name="Google Shape;540;p27"/>
              <p:cNvSpPr/>
              <p:nvPr/>
            </p:nvSpPr>
            <p:spPr>
              <a:xfrm>
                <a:off x="6788406" y="3093198"/>
                <a:ext cx="75694" cy="61072"/>
              </a:xfrm>
              <a:custGeom>
                <a:avLst/>
                <a:gdLst/>
                <a:ahLst/>
                <a:cxnLst/>
                <a:rect l="l" t="t" r="r" b="b"/>
                <a:pathLst>
                  <a:path w="2459" h="1984" extrusionOk="0">
                    <a:moveTo>
                      <a:pt x="1528" y="1"/>
                    </a:moveTo>
                    <a:cubicBezTo>
                      <a:pt x="1328" y="1"/>
                      <a:pt x="36" y="1702"/>
                      <a:pt x="18" y="1754"/>
                    </a:cubicBezTo>
                    <a:cubicBezTo>
                      <a:pt x="0" y="1807"/>
                      <a:pt x="779" y="1983"/>
                      <a:pt x="779" y="1983"/>
                    </a:cubicBezTo>
                    <a:lnTo>
                      <a:pt x="2087" y="1736"/>
                    </a:lnTo>
                    <a:cubicBezTo>
                      <a:pt x="2087" y="1736"/>
                      <a:pt x="2247" y="1524"/>
                      <a:pt x="1928" y="1506"/>
                    </a:cubicBezTo>
                    <a:cubicBezTo>
                      <a:pt x="1734" y="1506"/>
                      <a:pt x="1521" y="1524"/>
                      <a:pt x="1327" y="1559"/>
                    </a:cubicBezTo>
                    <a:cubicBezTo>
                      <a:pt x="1327" y="1559"/>
                      <a:pt x="2459" y="1011"/>
                      <a:pt x="2353" y="869"/>
                    </a:cubicBezTo>
                    <a:cubicBezTo>
                      <a:pt x="2342" y="853"/>
                      <a:pt x="2321" y="845"/>
                      <a:pt x="2291" y="845"/>
                    </a:cubicBezTo>
                    <a:cubicBezTo>
                      <a:pt x="2068" y="845"/>
                      <a:pt x="1380" y="1258"/>
                      <a:pt x="1380" y="1258"/>
                    </a:cubicBezTo>
                    <a:cubicBezTo>
                      <a:pt x="1380" y="1258"/>
                      <a:pt x="2282" y="321"/>
                      <a:pt x="2158" y="197"/>
                    </a:cubicBezTo>
                    <a:cubicBezTo>
                      <a:pt x="2151" y="190"/>
                      <a:pt x="2140" y="186"/>
                      <a:pt x="2127" y="186"/>
                    </a:cubicBezTo>
                    <a:cubicBezTo>
                      <a:pt x="1926" y="186"/>
                      <a:pt x="1115" y="1028"/>
                      <a:pt x="1115" y="1028"/>
                    </a:cubicBezTo>
                    <a:cubicBezTo>
                      <a:pt x="1115" y="1028"/>
                      <a:pt x="1681" y="91"/>
                      <a:pt x="1539" y="3"/>
                    </a:cubicBezTo>
                    <a:cubicBezTo>
                      <a:pt x="1536" y="1"/>
                      <a:pt x="1532" y="1"/>
                      <a:pt x="1528" y="1"/>
                    </a:cubicBez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1" name="Google Shape;541;p27"/>
              <p:cNvSpPr/>
              <p:nvPr/>
            </p:nvSpPr>
            <p:spPr>
              <a:xfrm>
                <a:off x="6508562" y="3052072"/>
                <a:ext cx="268977" cy="245921"/>
              </a:xfrm>
              <a:custGeom>
                <a:avLst/>
                <a:gdLst/>
                <a:ahLst/>
                <a:cxnLst/>
                <a:rect l="l" t="t" r="r" b="b"/>
                <a:pathLst>
                  <a:path w="8738" h="7989" extrusionOk="0">
                    <a:moveTo>
                      <a:pt x="1439" y="0"/>
                    </a:moveTo>
                    <a:cubicBezTo>
                      <a:pt x="683" y="0"/>
                      <a:pt x="1" y="461"/>
                      <a:pt x="1" y="1374"/>
                    </a:cubicBezTo>
                    <a:cubicBezTo>
                      <a:pt x="1" y="1516"/>
                      <a:pt x="19" y="1675"/>
                      <a:pt x="54" y="1816"/>
                    </a:cubicBezTo>
                    <a:cubicBezTo>
                      <a:pt x="89" y="2046"/>
                      <a:pt x="160" y="2294"/>
                      <a:pt x="266" y="2524"/>
                    </a:cubicBezTo>
                    <a:cubicBezTo>
                      <a:pt x="284" y="2541"/>
                      <a:pt x="284" y="2559"/>
                      <a:pt x="302" y="2594"/>
                    </a:cubicBezTo>
                    <a:cubicBezTo>
                      <a:pt x="355" y="2718"/>
                      <a:pt x="408" y="2824"/>
                      <a:pt x="461" y="2948"/>
                    </a:cubicBezTo>
                    <a:cubicBezTo>
                      <a:pt x="620" y="3266"/>
                      <a:pt x="761" y="3585"/>
                      <a:pt x="921" y="3885"/>
                    </a:cubicBezTo>
                    <a:lnTo>
                      <a:pt x="1097" y="4221"/>
                    </a:lnTo>
                    <a:cubicBezTo>
                      <a:pt x="1292" y="4593"/>
                      <a:pt x="1487" y="4947"/>
                      <a:pt x="1681" y="5265"/>
                    </a:cubicBezTo>
                    <a:lnTo>
                      <a:pt x="1876" y="5601"/>
                    </a:lnTo>
                    <a:cubicBezTo>
                      <a:pt x="2212" y="6149"/>
                      <a:pt x="2530" y="6591"/>
                      <a:pt x="2742" y="6910"/>
                    </a:cubicBezTo>
                    <a:cubicBezTo>
                      <a:pt x="2848" y="7051"/>
                      <a:pt x="2954" y="7210"/>
                      <a:pt x="3008" y="7263"/>
                    </a:cubicBezTo>
                    <a:cubicBezTo>
                      <a:pt x="3061" y="7334"/>
                      <a:pt x="3114" y="7370"/>
                      <a:pt x="3131" y="7405"/>
                    </a:cubicBezTo>
                    <a:cubicBezTo>
                      <a:pt x="3450" y="7759"/>
                      <a:pt x="3892" y="7971"/>
                      <a:pt x="4369" y="7989"/>
                    </a:cubicBezTo>
                    <a:cubicBezTo>
                      <a:pt x="4493" y="7989"/>
                      <a:pt x="4635" y="7971"/>
                      <a:pt x="4758" y="7935"/>
                    </a:cubicBezTo>
                    <a:cubicBezTo>
                      <a:pt x="5006" y="7865"/>
                      <a:pt x="5236" y="7759"/>
                      <a:pt x="5448" y="7599"/>
                    </a:cubicBezTo>
                    <a:lnTo>
                      <a:pt x="5784" y="7370"/>
                    </a:lnTo>
                    <a:lnTo>
                      <a:pt x="6156" y="7104"/>
                    </a:lnTo>
                    <a:cubicBezTo>
                      <a:pt x="6350" y="6963"/>
                      <a:pt x="6580" y="6786"/>
                      <a:pt x="6792" y="6627"/>
                    </a:cubicBezTo>
                    <a:cubicBezTo>
                      <a:pt x="6898" y="6538"/>
                      <a:pt x="7005" y="6468"/>
                      <a:pt x="7111" y="6379"/>
                    </a:cubicBezTo>
                    <a:lnTo>
                      <a:pt x="7765" y="5884"/>
                    </a:lnTo>
                    <a:lnTo>
                      <a:pt x="8083" y="5654"/>
                    </a:lnTo>
                    <a:lnTo>
                      <a:pt x="8738" y="5123"/>
                    </a:lnTo>
                    <a:cubicBezTo>
                      <a:pt x="8667" y="4982"/>
                      <a:pt x="8614" y="4858"/>
                      <a:pt x="8543" y="4699"/>
                    </a:cubicBezTo>
                    <a:cubicBezTo>
                      <a:pt x="8260" y="4168"/>
                      <a:pt x="7977" y="3602"/>
                      <a:pt x="7694" y="3054"/>
                    </a:cubicBezTo>
                    <a:lnTo>
                      <a:pt x="6951" y="3514"/>
                    </a:lnTo>
                    <a:lnTo>
                      <a:pt x="6633" y="3726"/>
                    </a:lnTo>
                    <a:lnTo>
                      <a:pt x="6103" y="4045"/>
                    </a:lnTo>
                    <a:lnTo>
                      <a:pt x="5749" y="4275"/>
                    </a:lnTo>
                    <a:lnTo>
                      <a:pt x="5607" y="4363"/>
                    </a:lnTo>
                    <a:lnTo>
                      <a:pt x="5537" y="4416"/>
                    </a:lnTo>
                    <a:lnTo>
                      <a:pt x="5289" y="4575"/>
                    </a:lnTo>
                    <a:lnTo>
                      <a:pt x="5165" y="4646"/>
                    </a:lnTo>
                    <a:lnTo>
                      <a:pt x="5006" y="4752"/>
                    </a:lnTo>
                    <a:cubicBezTo>
                      <a:pt x="5006" y="4752"/>
                      <a:pt x="4971" y="4664"/>
                      <a:pt x="4900" y="4504"/>
                    </a:cubicBezTo>
                    <a:cubicBezTo>
                      <a:pt x="4900" y="4469"/>
                      <a:pt x="4882" y="4434"/>
                      <a:pt x="4865" y="4398"/>
                    </a:cubicBezTo>
                    <a:lnTo>
                      <a:pt x="4776" y="4168"/>
                    </a:lnTo>
                    <a:cubicBezTo>
                      <a:pt x="4741" y="4062"/>
                      <a:pt x="4688" y="3939"/>
                      <a:pt x="4635" y="3797"/>
                    </a:cubicBezTo>
                    <a:cubicBezTo>
                      <a:pt x="4529" y="3549"/>
                      <a:pt x="4405" y="3266"/>
                      <a:pt x="4263" y="2983"/>
                    </a:cubicBezTo>
                    <a:cubicBezTo>
                      <a:pt x="4210" y="2860"/>
                      <a:pt x="4157" y="2736"/>
                      <a:pt x="4104" y="2612"/>
                    </a:cubicBezTo>
                    <a:cubicBezTo>
                      <a:pt x="3963" y="2329"/>
                      <a:pt x="3803" y="2028"/>
                      <a:pt x="3644" y="1745"/>
                    </a:cubicBezTo>
                    <a:cubicBezTo>
                      <a:pt x="3574" y="1622"/>
                      <a:pt x="3520" y="1533"/>
                      <a:pt x="3432" y="1392"/>
                    </a:cubicBezTo>
                    <a:cubicBezTo>
                      <a:pt x="3344" y="1250"/>
                      <a:pt x="3255" y="1109"/>
                      <a:pt x="3167" y="985"/>
                    </a:cubicBezTo>
                    <a:lnTo>
                      <a:pt x="3061" y="826"/>
                    </a:lnTo>
                    <a:cubicBezTo>
                      <a:pt x="3008" y="755"/>
                      <a:pt x="2937" y="684"/>
                      <a:pt x="2866" y="614"/>
                    </a:cubicBezTo>
                    <a:cubicBezTo>
                      <a:pt x="2478" y="204"/>
                      <a:pt x="1942" y="0"/>
                      <a:pt x="1439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2" name="Google Shape;542;p27"/>
              <p:cNvSpPr/>
              <p:nvPr/>
            </p:nvSpPr>
            <p:spPr>
              <a:xfrm>
                <a:off x="6508562" y="3070942"/>
                <a:ext cx="97488" cy="37062"/>
              </a:xfrm>
              <a:custGeom>
                <a:avLst/>
                <a:gdLst/>
                <a:ahLst/>
                <a:cxnLst/>
                <a:rect l="l" t="t" r="r" b="b"/>
                <a:pathLst>
                  <a:path w="3167" h="1204" extrusionOk="0">
                    <a:moveTo>
                      <a:pt x="2884" y="1"/>
                    </a:moveTo>
                    <a:cubicBezTo>
                      <a:pt x="1876" y="107"/>
                      <a:pt x="832" y="301"/>
                      <a:pt x="1" y="761"/>
                    </a:cubicBezTo>
                    <a:cubicBezTo>
                      <a:pt x="1" y="903"/>
                      <a:pt x="19" y="1062"/>
                      <a:pt x="54" y="1203"/>
                    </a:cubicBezTo>
                    <a:cubicBezTo>
                      <a:pt x="921" y="673"/>
                      <a:pt x="2088" y="460"/>
                      <a:pt x="3167" y="354"/>
                    </a:cubicBezTo>
                    <a:lnTo>
                      <a:pt x="3061" y="213"/>
                    </a:lnTo>
                    <a:cubicBezTo>
                      <a:pt x="3008" y="142"/>
                      <a:pt x="2937" y="71"/>
                      <a:pt x="2884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3" name="Google Shape;543;p27"/>
              <p:cNvSpPr/>
              <p:nvPr/>
            </p:nvSpPr>
            <p:spPr>
              <a:xfrm>
                <a:off x="6518382" y="3094891"/>
                <a:ext cx="102383" cy="47959"/>
              </a:xfrm>
              <a:custGeom>
                <a:avLst/>
                <a:gdLst/>
                <a:ahLst/>
                <a:cxnLst/>
                <a:rect l="l" t="t" r="r" b="b"/>
                <a:pathLst>
                  <a:path w="3326" h="1558" extrusionOk="0">
                    <a:moveTo>
                      <a:pt x="3113" y="1"/>
                    </a:moveTo>
                    <a:cubicBezTo>
                      <a:pt x="2016" y="231"/>
                      <a:pt x="973" y="637"/>
                      <a:pt x="0" y="1203"/>
                    </a:cubicBezTo>
                    <a:cubicBezTo>
                      <a:pt x="53" y="1327"/>
                      <a:pt x="106" y="1433"/>
                      <a:pt x="159" y="1557"/>
                    </a:cubicBezTo>
                    <a:cubicBezTo>
                      <a:pt x="1132" y="973"/>
                      <a:pt x="2211" y="567"/>
                      <a:pt x="3325" y="354"/>
                    </a:cubicBezTo>
                    <a:cubicBezTo>
                      <a:pt x="3255" y="231"/>
                      <a:pt x="3184" y="107"/>
                      <a:pt x="3113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4" name="Google Shape;544;p27"/>
              <p:cNvSpPr/>
              <p:nvPr/>
            </p:nvSpPr>
            <p:spPr>
              <a:xfrm>
                <a:off x="6536882" y="3132476"/>
                <a:ext cx="102937" cy="49560"/>
              </a:xfrm>
              <a:custGeom>
                <a:avLst/>
                <a:gdLst/>
                <a:ahLst/>
                <a:cxnLst/>
                <a:rect l="l" t="t" r="r" b="b"/>
                <a:pathLst>
                  <a:path w="3344" h="1610" extrusionOk="0">
                    <a:moveTo>
                      <a:pt x="3166" y="0"/>
                    </a:moveTo>
                    <a:cubicBezTo>
                      <a:pt x="2052" y="248"/>
                      <a:pt x="991" y="672"/>
                      <a:pt x="1" y="1256"/>
                    </a:cubicBezTo>
                    <a:lnTo>
                      <a:pt x="195" y="1609"/>
                    </a:lnTo>
                    <a:cubicBezTo>
                      <a:pt x="1168" y="1008"/>
                      <a:pt x="2229" y="584"/>
                      <a:pt x="3343" y="354"/>
                    </a:cubicBezTo>
                    <a:cubicBezTo>
                      <a:pt x="3290" y="230"/>
                      <a:pt x="3237" y="124"/>
                      <a:pt x="316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5" name="Google Shape;545;p27"/>
              <p:cNvSpPr/>
              <p:nvPr/>
            </p:nvSpPr>
            <p:spPr>
              <a:xfrm>
                <a:off x="6560831" y="3168953"/>
                <a:ext cx="94779" cy="55008"/>
              </a:xfrm>
              <a:custGeom>
                <a:avLst/>
                <a:gdLst/>
                <a:ahLst/>
                <a:cxnLst/>
                <a:rect l="l" t="t" r="r" b="b"/>
                <a:pathLst>
                  <a:path w="3079" h="1787" extrusionOk="0">
                    <a:moveTo>
                      <a:pt x="2937" y="0"/>
                    </a:moveTo>
                    <a:cubicBezTo>
                      <a:pt x="1876" y="318"/>
                      <a:pt x="885" y="814"/>
                      <a:pt x="1" y="1468"/>
                    </a:cubicBezTo>
                    <a:lnTo>
                      <a:pt x="195" y="1786"/>
                    </a:lnTo>
                    <a:cubicBezTo>
                      <a:pt x="1080" y="1150"/>
                      <a:pt x="2052" y="672"/>
                      <a:pt x="3078" y="354"/>
                    </a:cubicBezTo>
                    <a:cubicBezTo>
                      <a:pt x="3025" y="248"/>
                      <a:pt x="2990" y="142"/>
                      <a:pt x="293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6" name="Google Shape;546;p27"/>
              <p:cNvSpPr/>
              <p:nvPr/>
            </p:nvSpPr>
            <p:spPr>
              <a:xfrm>
                <a:off x="6594045" y="3186346"/>
                <a:ext cx="87145" cy="89331"/>
              </a:xfrm>
              <a:custGeom>
                <a:avLst/>
                <a:gdLst/>
                <a:ahLst/>
                <a:cxnLst/>
                <a:rect l="l" t="t" r="r" b="b"/>
                <a:pathLst>
                  <a:path w="2831" h="2902" extrusionOk="0">
                    <a:moveTo>
                      <a:pt x="2830" y="1"/>
                    </a:moveTo>
                    <a:lnTo>
                      <a:pt x="2760" y="36"/>
                    </a:lnTo>
                    <a:lnTo>
                      <a:pt x="2512" y="196"/>
                    </a:lnTo>
                    <a:lnTo>
                      <a:pt x="2388" y="266"/>
                    </a:lnTo>
                    <a:lnTo>
                      <a:pt x="2211" y="372"/>
                    </a:lnTo>
                    <a:cubicBezTo>
                      <a:pt x="2211" y="372"/>
                      <a:pt x="2194" y="284"/>
                      <a:pt x="2123" y="125"/>
                    </a:cubicBezTo>
                    <a:cubicBezTo>
                      <a:pt x="2123" y="107"/>
                      <a:pt x="2105" y="72"/>
                      <a:pt x="2088" y="36"/>
                    </a:cubicBezTo>
                    <a:cubicBezTo>
                      <a:pt x="1168" y="655"/>
                      <a:pt x="443" y="1522"/>
                      <a:pt x="1" y="2530"/>
                    </a:cubicBezTo>
                    <a:cubicBezTo>
                      <a:pt x="107" y="2672"/>
                      <a:pt x="195" y="2813"/>
                      <a:pt x="266" y="2901"/>
                    </a:cubicBezTo>
                    <a:cubicBezTo>
                      <a:pt x="637" y="1982"/>
                      <a:pt x="1239" y="1168"/>
                      <a:pt x="2035" y="567"/>
                    </a:cubicBezTo>
                    <a:cubicBezTo>
                      <a:pt x="2141" y="478"/>
                      <a:pt x="2264" y="390"/>
                      <a:pt x="2388" y="302"/>
                    </a:cubicBezTo>
                    <a:lnTo>
                      <a:pt x="2494" y="231"/>
                    </a:lnTo>
                    <a:cubicBezTo>
                      <a:pt x="2583" y="178"/>
                      <a:pt x="2671" y="142"/>
                      <a:pt x="2760" y="89"/>
                    </a:cubicBezTo>
                    <a:cubicBezTo>
                      <a:pt x="2795" y="72"/>
                      <a:pt x="2813" y="36"/>
                      <a:pt x="283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7" name="Google Shape;547;p27"/>
              <p:cNvSpPr/>
              <p:nvPr/>
            </p:nvSpPr>
            <p:spPr>
              <a:xfrm>
                <a:off x="6643605" y="3190717"/>
                <a:ext cx="27797" cy="106938"/>
              </a:xfrm>
              <a:custGeom>
                <a:avLst/>
                <a:gdLst/>
                <a:ahLst/>
                <a:cxnLst/>
                <a:rect l="l" t="t" r="r" b="b"/>
                <a:pathLst>
                  <a:path w="903" h="3474" extrusionOk="0">
                    <a:moveTo>
                      <a:pt x="531" y="0"/>
                    </a:moveTo>
                    <a:cubicBezTo>
                      <a:pt x="495" y="142"/>
                      <a:pt x="460" y="283"/>
                      <a:pt x="425" y="425"/>
                    </a:cubicBezTo>
                    <a:cubicBezTo>
                      <a:pt x="283" y="867"/>
                      <a:pt x="177" y="1309"/>
                      <a:pt x="88" y="1751"/>
                    </a:cubicBezTo>
                    <a:cubicBezTo>
                      <a:pt x="18" y="2317"/>
                      <a:pt x="0" y="2901"/>
                      <a:pt x="0" y="3467"/>
                    </a:cubicBezTo>
                    <a:cubicBezTo>
                      <a:pt x="33" y="3472"/>
                      <a:pt x="68" y="3474"/>
                      <a:pt x="103" y="3474"/>
                    </a:cubicBezTo>
                    <a:cubicBezTo>
                      <a:pt x="198" y="3474"/>
                      <a:pt x="299" y="3457"/>
                      <a:pt x="389" y="3431"/>
                    </a:cubicBezTo>
                    <a:cubicBezTo>
                      <a:pt x="389" y="2830"/>
                      <a:pt x="425" y="2229"/>
                      <a:pt x="495" y="1628"/>
                    </a:cubicBezTo>
                    <a:cubicBezTo>
                      <a:pt x="584" y="1203"/>
                      <a:pt x="690" y="796"/>
                      <a:pt x="831" y="390"/>
                    </a:cubicBezTo>
                    <a:cubicBezTo>
                      <a:pt x="849" y="283"/>
                      <a:pt x="867" y="195"/>
                      <a:pt x="902" y="107"/>
                    </a:cubicBezTo>
                    <a:cubicBezTo>
                      <a:pt x="902" y="89"/>
                      <a:pt x="902" y="71"/>
                      <a:pt x="902" y="54"/>
                    </a:cubicBezTo>
                    <a:lnTo>
                      <a:pt x="778" y="142"/>
                    </a:lnTo>
                    <a:lnTo>
                      <a:pt x="619" y="230"/>
                    </a:lnTo>
                    <a:cubicBezTo>
                      <a:pt x="619" y="230"/>
                      <a:pt x="584" y="142"/>
                      <a:pt x="53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8" name="Google Shape;548;p27"/>
              <p:cNvSpPr/>
              <p:nvPr/>
            </p:nvSpPr>
            <p:spPr>
              <a:xfrm>
                <a:off x="6667000" y="3187454"/>
                <a:ext cx="30505" cy="91486"/>
              </a:xfrm>
              <a:custGeom>
                <a:avLst/>
                <a:gdLst/>
                <a:ahLst/>
                <a:cxnLst/>
                <a:rect l="l" t="t" r="r" b="b"/>
                <a:pathLst>
                  <a:path w="991" h="2972" extrusionOk="0">
                    <a:moveTo>
                      <a:pt x="372" y="0"/>
                    </a:moveTo>
                    <a:lnTo>
                      <a:pt x="124" y="160"/>
                    </a:lnTo>
                    <a:lnTo>
                      <a:pt x="18" y="230"/>
                    </a:lnTo>
                    <a:cubicBezTo>
                      <a:pt x="1" y="248"/>
                      <a:pt x="1" y="248"/>
                      <a:pt x="18" y="266"/>
                    </a:cubicBezTo>
                    <a:cubicBezTo>
                      <a:pt x="18" y="354"/>
                      <a:pt x="36" y="425"/>
                      <a:pt x="36" y="496"/>
                    </a:cubicBezTo>
                    <a:cubicBezTo>
                      <a:pt x="195" y="1327"/>
                      <a:pt x="496" y="2123"/>
                      <a:pt x="637" y="2972"/>
                    </a:cubicBezTo>
                    <a:lnTo>
                      <a:pt x="991" y="2724"/>
                    </a:lnTo>
                    <a:cubicBezTo>
                      <a:pt x="796" y="1822"/>
                      <a:pt x="478" y="955"/>
                      <a:pt x="372" y="36"/>
                    </a:cubicBezTo>
                    <a:cubicBezTo>
                      <a:pt x="372" y="36"/>
                      <a:pt x="372" y="18"/>
                      <a:pt x="37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9" name="Google Shape;549;p27"/>
              <p:cNvSpPr/>
              <p:nvPr/>
            </p:nvSpPr>
            <p:spPr>
              <a:xfrm>
                <a:off x="6686054" y="3176557"/>
                <a:ext cx="41402" cy="79511"/>
              </a:xfrm>
              <a:custGeom>
                <a:avLst/>
                <a:gdLst/>
                <a:ahLst/>
                <a:cxnLst/>
                <a:rect l="l" t="t" r="r" b="b"/>
                <a:pathLst>
                  <a:path w="1345" h="2583" extrusionOk="0">
                    <a:moveTo>
                      <a:pt x="337" y="1"/>
                    </a:moveTo>
                    <a:lnTo>
                      <a:pt x="1" y="213"/>
                    </a:lnTo>
                    <a:cubicBezTo>
                      <a:pt x="266" y="1026"/>
                      <a:pt x="690" y="1787"/>
                      <a:pt x="1026" y="2583"/>
                    </a:cubicBezTo>
                    <a:cubicBezTo>
                      <a:pt x="1132" y="2494"/>
                      <a:pt x="1239" y="2424"/>
                      <a:pt x="1345" y="2335"/>
                    </a:cubicBezTo>
                    <a:cubicBezTo>
                      <a:pt x="956" y="1575"/>
                      <a:pt x="620" y="796"/>
                      <a:pt x="337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0" name="Google Shape;550;p27"/>
              <p:cNvSpPr/>
              <p:nvPr/>
            </p:nvSpPr>
            <p:spPr>
              <a:xfrm>
                <a:off x="6712743" y="3160242"/>
                <a:ext cx="44111" cy="72955"/>
              </a:xfrm>
              <a:custGeom>
                <a:avLst/>
                <a:gdLst/>
                <a:ahLst/>
                <a:cxnLst/>
                <a:rect l="l" t="t" r="r" b="b"/>
                <a:pathLst>
                  <a:path w="1433" h="2370" extrusionOk="0">
                    <a:moveTo>
                      <a:pt x="318" y="0"/>
                    </a:moveTo>
                    <a:lnTo>
                      <a:pt x="0" y="212"/>
                    </a:lnTo>
                    <a:cubicBezTo>
                      <a:pt x="336" y="955"/>
                      <a:pt x="725" y="1663"/>
                      <a:pt x="1114" y="2370"/>
                    </a:cubicBezTo>
                    <a:lnTo>
                      <a:pt x="1433" y="2140"/>
                    </a:lnTo>
                    <a:cubicBezTo>
                      <a:pt x="1044" y="1433"/>
                      <a:pt x="655" y="725"/>
                      <a:pt x="31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1" name="Google Shape;551;p27"/>
              <p:cNvSpPr/>
              <p:nvPr/>
            </p:nvSpPr>
            <p:spPr>
              <a:xfrm>
                <a:off x="6668077" y="2998541"/>
                <a:ext cx="31" cy="31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fill="none" extrusionOk="0">
                    <a:moveTo>
                      <a:pt x="1" y="0"/>
                    </a:moveTo>
                    <a:lnTo>
                      <a:pt x="1" y="0"/>
                    </a:lnTo>
                    <a:close/>
                  </a:path>
                </a:pathLst>
              </a:custGeom>
              <a:noFill/>
              <a:ln w="220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2" name="Google Shape;552;p27"/>
              <p:cNvSpPr/>
              <p:nvPr/>
            </p:nvSpPr>
            <p:spPr>
              <a:xfrm>
                <a:off x="6661551" y="3016518"/>
                <a:ext cx="10928" cy="4371"/>
              </a:xfrm>
              <a:custGeom>
                <a:avLst/>
                <a:gdLst/>
                <a:ahLst/>
                <a:cxnLst/>
                <a:rect l="l" t="t" r="r" b="b"/>
                <a:pathLst>
                  <a:path w="355" h="142" fill="none" extrusionOk="0">
                    <a:moveTo>
                      <a:pt x="354" y="141"/>
                    </a:moveTo>
                    <a:cubicBezTo>
                      <a:pt x="231" y="124"/>
                      <a:pt x="107" y="71"/>
                      <a:pt x="1" y="0"/>
                    </a:cubicBezTo>
                  </a:path>
                </a:pathLst>
              </a:custGeom>
              <a:noFill/>
              <a:ln w="220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3" name="Google Shape;553;p27"/>
              <p:cNvSpPr/>
              <p:nvPr/>
            </p:nvSpPr>
            <p:spPr>
              <a:xfrm>
                <a:off x="6874412" y="3055151"/>
                <a:ext cx="35431" cy="121991"/>
              </a:xfrm>
              <a:custGeom>
                <a:avLst/>
                <a:gdLst/>
                <a:ahLst/>
                <a:cxnLst/>
                <a:rect l="l" t="t" r="r" b="b"/>
                <a:pathLst>
                  <a:path w="1151" h="3963" extrusionOk="0">
                    <a:moveTo>
                      <a:pt x="956" y="1"/>
                    </a:moveTo>
                    <a:lnTo>
                      <a:pt x="1" y="3962"/>
                    </a:lnTo>
                    <a:lnTo>
                      <a:pt x="1" y="3962"/>
                    </a:lnTo>
                    <a:lnTo>
                      <a:pt x="266" y="3945"/>
                    </a:lnTo>
                    <a:lnTo>
                      <a:pt x="1150" y="18"/>
                    </a:lnTo>
                    <a:lnTo>
                      <a:pt x="956" y="1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pic>
        <p:nvPicPr>
          <p:cNvPr id="554" name="Google Shape;55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047200"/>
            <a:ext cx="4571134" cy="1947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Google Shape;755;p36"/>
          <p:cNvSpPr txBox="1">
            <a:spLocks noGrp="1"/>
          </p:cNvSpPr>
          <p:nvPr>
            <p:ph type="title"/>
          </p:nvPr>
        </p:nvSpPr>
        <p:spPr>
          <a:xfrm>
            <a:off x="3437914" y="731282"/>
            <a:ext cx="5081400" cy="82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ИМЕЕТ</a:t>
            </a:r>
            <a:endParaRPr dirty="0"/>
          </a:p>
        </p:txBody>
      </p:sp>
      <p:sp>
        <p:nvSpPr>
          <p:cNvPr id="756" name="Google Shape;756;p36"/>
          <p:cNvSpPr txBox="1">
            <a:spLocks noGrp="1"/>
          </p:cNvSpPr>
          <p:nvPr>
            <p:ph type="subTitle" idx="1"/>
          </p:nvPr>
        </p:nvSpPr>
        <p:spPr>
          <a:xfrm>
            <a:off x="504170" y="1296921"/>
            <a:ext cx="8209557" cy="38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ru-RU" dirty="0"/>
              <a:t>узкоспециализированные знания по управлению образовательной организацией, направленные на оптимальные решения роста персонала</a:t>
            </a:r>
          </a:p>
        </p:txBody>
      </p:sp>
      <p:sp>
        <p:nvSpPr>
          <p:cNvPr id="757" name="Google Shape;757;p36"/>
          <p:cNvSpPr txBox="1">
            <a:spLocks noGrp="1"/>
          </p:cNvSpPr>
          <p:nvPr>
            <p:ph type="subTitle" idx="3"/>
          </p:nvPr>
        </p:nvSpPr>
        <p:spPr>
          <a:xfrm>
            <a:off x="1861792" y="2493702"/>
            <a:ext cx="6886386" cy="38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ru-RU" dirty="0"/>
              <a:t>модифицированной и разработана на основе концептуальных идеи и обобщения в сфере стратегического менеджмента, теоретических основ </a:t>
            </a:r>
            <a:endParaRPr lang="ru-RU" dirty="0" smtClean="0"/>
          </a:p>
          <a:p>
            <a:pPr marL="0" lvl="0" indent="0"/>
            <a:r>
              <a:rPr lang="ru-RU" dirty="0" smtClean="0"/>
              <a:t>       </a:t>
            </a:r>
            <a:r>
              <a:rPr lang="ru-RU" dirty="0" err="1" smtClean="0"/>
              <a:t>командообразования</a:t>
            </a:r>
            <a:r>
              <a:rPr lang="ru-RU" dirty="0"/>
              <a:t>, фундаментальные разработки в области групповой сплоченности, теории и концепции образования взрослых</a:t>
            </a:r>
          </a:p>
        </p:txBody>
      </p:sp>
      <p:sp>
        <p:nvSpPr>
          <p:cNvPr id="758" name="Google Shape;758;p36"/>
          <p:cNvSpPr txBox="1">
            <a:spLocks noGrp="1"/>
          </p:cNvSpPr>
          <p:nvPr>
            <p:ph type="subTitle" idx="5"/>
          </p:nvPr>
        </p:nvSpPr>
        <p:spPr>
          <a:xfrm>
            <a:off x="3437914" y="4037902"/>
            <a:ext cx="5081400" cy="38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ru-RU" dirty="0"/>
              <a:t>на  развитие профессионального мастерства работников, карьерному продвижению кадров и обеспечению процесса развития культуры командной работы</a:t>
            </a:r>
          </a:p>
        </p:txBody>
      </p:sp>
      <p:sp>
        <p:nvSpPr>
          <p:cNvPr id="759" name="Google Shape;759;p36"/>
          <p:cNvSpPr txBox="1">
            <a:spLocks noGrp="1"/>
          </p:cNvSpPr>
          <p:nvPr>
            <p:ph type="title" idx="2"/>
          </p:nvPr>
        </p:nvSpPr>
        <p:spPr>
          <a:xfrm>
            <a:off x="3437914" y="1849882"/>
            <a:ext cx="5081400" cy="82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ЯВЛЯЯЕТСЯ</a:t>
            </a:r>
            <a:endParaRPr dirty="0"/>
          </a:p>
        </p:txBody>
      </p:sp>
      <p:sp>
        <p:nvSpPr>
          <p:cNvPr id="760" name="Google Shape;760;p36"/>
          <p:cNvSpPr txBox="1">
            <a:spLocks noGrp="1"/>
          </p:cNvSpPr>
          <p:nvPr>
            <p:ph type="title" idx="4"/>
          </p:nvPr>
        </p:nvSpPr>
        <p:spPr>
          <a:xfrm>
            <a:off x="3483533" y="3426239"/>
            <a:ext cx="5081400" cy="82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НАПРАВЛЕНА</a:t>
            </a:r>
            <a:endParaRPr dirty="0"/>
          </a:p>
        </p:txBody>
      </p:sp>
      <p:grpSp>
        <p:nvGrpSpPr>
          <p:cNvPr id="761" name="Google Shape;761;p36"/>
          <p:cNvGrpSpPr/>
          <p:nvPr/>
        </p:nvGrpSpPr>
        <p:grpSpPr>
          <a:xfrm>
            <a:off x="152304" y="2172322"/>
            <a:ext cx="2898566" cy="2881754"/>
            <a:chOff x="134475" y="2060575"/>
            <a:chExt cx="3002140" cy="2984727"/>
          </a:xfrm>
        </p:grpSpPr>
        <p:grpSp>
          <p:nvGrpSpPr>
            <p:cNvPr id="762" name="Google Shape;762;p36"/>
            <p:cNvGrpSpPr/>
            <p:nvPr/>
          </p:nvGrpSpPr>
          <p:grpSpPr>
            <a:xfrm>
              <a:off x="283380" y="2060575"/>
              <a:ext cx="1028389" cy="2001452"/>
              <a:chOff x="5618455" y="2718144"/>
              <a:chExt cx="830820" cy="1616943"/>
            </a:xfrm>
          </p:grpSpPr>
          <p:sp>
            <p:nvSpPr>
              <p:cNvPr id="763" name="Google Shape;763;p36"/>
              <p:cNvSpPr/>
              <p:nvPr/>
            </p:nvSpPr>
            <p:spPr>
              <a:xfrm>
                <a:off x="5634247" y="2729041"/>
                <a:ext cx="668042" cy="1521117"/>
              </a:xfrm>
              <a:custGeom>
                <a:avLst/>
                <a:gdLst/>
                <a:ahLst/>
                <a:cxnLst/>
                <a:rect l="l" t="t" r="r" b="b"/>
                <a:pathLst>
                  <a:path w="21702" h="49415" extrusionOk="0">
                    <a:moveTo>
                      <a:pt x="20764" y="1"/>
                    </a:moveTo>
                    <a:lnTo>
                      <a:pt x="1" y="11267"/>
                    </a:lnTo>
                    <a:lnTo>
                      <a:pt x="1" y="49415"/>
                    </a:lnTo>
                    <a:cubicBezTo>
                      <a:pt x="230" y="49415"/>
                      <a:pt x="460" y="49380"/>
                      <a:pt x="673" y="49344"/>
                    </a:cubicBezTo>
                    <a:cubicBezTo>
                      <a:pt x="885" y="49291"/>
                      <a:pt x="1079" y="49220"/>
                      <a:pt x="1256" y="49114"/>
                    </a:cubicBezTo>
                    <a:lnTo>
                      <a:pt x="16484" y="36204"/>
                    </a:lnTo>
                    <a:lnTo>
                      <a:pt x="16855" y="35991"/>
                    </a:lnTo>
                    <a:cubicBezTo>
                      <a:pt x="17616" y="35496"/>
                      <a:pt x="18075" y="34683"/>
                      <a:pt x="18128" y="33781"/>
                    </a:cubicBezTo>
                    <a:lnTo>
                      <a:pt x="18005" y="7323"/>
                    </a:lnTo>
                    <a:lnTo>
                      <a:pt x="21701" y="3945"/>
                    </a:lnTo>
                    <a:lnTo>
                      <a:pt x="21701" y="1150"/>
                    </a:lnTo>
                    <a:cubicBezTo>
                      <a:pt x="21701" y="797"/>
                      <a:pt x="21613" y="514"/>
                      <a:pt x="21347" y="337"/>
                    </a:cubicBezTo>
                    <a:lnTo>
                      <a:pt x="20764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4" name="Google Shape;764;p36"/>
              <p:cNvSpPr/>
              <p:nvPr/>
            </p:nvSpPr>
            <p:spPr>
              <a:xfrm>
                <a:off x="5685407" y="2766072"/>
                <a:ext cx="682202" cy="388198"/>
              </a:xfrm>
              <a:custGeom>
                <a:avLst/>
                <a:gdLst/>
                <a:ahLst/>
                <a:cxnLst/>
                <a:rect l="l" t="t" r="r" b="b"/>
                <a:pathLst>
                  <a:path w="22162" h="12611" extrusionOk="0">
                    <a:moveTo>
                      <a:pt x="18872" y="1"/>
                    </a:moveTo>
                    <a:cubicBezTo>
                      <a:pt x="18744" y="1"/>
                      <a:pt x="18615" y="36"/>
                      <a:pt x="18500" y="107"/>
                    </a:cubicBezTo>
                    <a:lnTo>
                      <a:pt x="1" y="10771"/>
                    </a:lnTo>
                    <a:lnTo>
                      <a:pt x="3167" y="12610"/>
                    </a:lnTo>
                    <a:lnTo>
                      <a:pt x="22161" y="1787"/>
                    </a:lnTo>
                    <a:lnTo>
                      <a:pt x="19243" y="107"/>
                    </a:lnTo>
                    <a:cubicBezTo>
                      <a:pt x="19128" y="36"/>
                      <a:pt x="19000" y="1"/>
                      <a:pt x="1887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5" name="Google Shape;765;p36"/>
              <p:cNvSpPr/>
              <p:nvPr/>
            </p:nvSpPr>
            <p:spPr>
              <a:xfrm>
                <a:off x="5683776" y="3077345"/>
                <a:ext cx="130148" cy="71692"/>
              </a:xfrm>
              <a:custGeom>
                <a:avLst/>
                <a:gdLst/>
                <a:ahLst/>
                <a:cxnLst/>
                <a:rect l="l" t="t" r="r" b="b"/>
                <a:pathLst>
                  <a:path w="4228" h="2329" extrusionOk="0">
                    <a:moveTo>
                      <a:pt x="919" y="0"/>
                    </a:moveTo>
                    <a:cubicBezTo>
                      <a:pt x="720" y="0"/>
                      <a:pt x="523" y="44"/>
                      <a:pt x="337" y="129"/>
                    </a:cubicBezTo>
                    <a:cubicBezTo>
                      <a:pt x="1" y="323"/>
                      <a:pt x="19" y="641"/>
                      <a:pt x="372" y="854"/>
                    </a:cubicBezTo>
                    <a:lnTo>
                      <a:pt x="2671" y="2180"/>
                    </a:lnTo>
                    <a:cubicBezTo>
                      <a:pt x="2871" y="2280"/>
                      <a:pt x="3084" y="2328"/>
                      <a:pt x="3297" y="2328"/>
                    </a:cubicBezTo>
                    <a:cubicBezTo>
                      <a:pt x="3499" y="2328"/>
                      <a:pt x="3702" y="2284"/>
                      <a:pt x="3892" y="2198"/>
                    </a:cubicBezTo>
                    <a:cubicBezTo>
                      <a:pt x="4228" y="2003"/>
                      <a:pt x="4210" y="1685"/>
                      <a:pt x="3856" y="1490"/>
                    </a:cubicBezTo>
                    <a:lnTo>
                      <a:pt x="1557" y="164"/>
                    </a:lnTo>
                    <a:cubicBezTo>
                      <a:pt x="1354" y="53"/>
                      <a:pt x="1136" y="0"/>
                      <a:pt x="91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6" name="Google Shape;766;p36"/>
              <p:cNvSpPr/>
              <p:nvPr/>
            </p:nvSpPr>
            <p:spPr>
              <a:xfrm>
                <a:off x="5780710" y="2813446"/>
                <a:ext cx="668565" cy="1521179"/>
              </a:xfrm>
              <a:custGeom>
                <a:avLst/>
                <a:gdLst/>
                <a:ahLst/>
                <a:cxnLst/>
                <a:rect l="l" t="t" r="r" b="b"/>
                <a:pathLst>
                  <a:path w="21719" h="49417" extrusionOk="0">
                    <a:moveTo>
                      <a:pt x="20745" y="0"/>
                    </a:moveTo>
                    <a:lnTo>
                      <a:pt x="0" y="11266"/>
                    </a:lnTo>
                    <a:lnTo>
                      <a:pt x="0" y="49414"/>
                    </a:lnTo>
                    <a:cubicBezTo>
                      <a:pt x="32" y="49416"/>
                      <a:pt x="63" y="49416"/>
                      <a:pt x="95" y="49416"/>
                    </a:cubicBezTo>
                    <a:cubicBezTo>
                      <a:pt x="503" y="49416"/>
                      <a:pt x="896" y="49311"/>
                      <a:pt x="1273" y="49114"/>
                    </a:cubicBezTo>
                    <a:lnTo>
                      <a:pt x="20445" y="38042"/>
                    </a:lnTo>
                    <a:cubicBezTo>
                      <a:pt x="21188" y="37565"/>
                      <a:pt x="21665" y="36734"/>
                      <a:pt x="21718" y="35849"/>
                    </a:cubicBezTo>
                    <a:lnTo>
                      <a:pt x="21718" y="1167"/>
                    </a:lnTo>
                    <a:cubicBezTo>
                      <a:pt x="21701" y="814"/>
                      <a:pt x="21612" y="513"/>
                      <a:pt x="21347" y="336"/>
                    </a:cubicBezTo>
                    <a:lnTo>
                      <a:pt x="20975" y="124"/>
                    </a:lnTo>
                    <a:lnTo>
                      <a:pt x="20745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7" name="Google Shape;767;p36"/>
              <p:cNvSpPr/>
              <p:nvPr/>
            </p:nvSpPr>
            <p:spPr>
              <a:xfrm>
                <a:off x="5620641" y="3083470"/>
                <a:ext cx="160069" cy="1251616"/>
              </a:xfrm>
              <a:custGeom>
                <a:avLst/>
                <a:gdLst/>
                <a:ahLst/>
                <a:cxnLst/>
                <a:rect l="l" t="t" r="r" b="b"/>
                <a:pathLst>
                  <a:path w="5200" h="40660" extrusionOk="0">
                    <a:moveTo>
                      <a:pt x="0" y="0"/>
                    </a:moveTo>
                    <a:lnTo>
                      <a:pt x="0" y="36610"/>
                    </a:lnTo>
                    <a:cubicBezTo>
                      <a:pt x="53" y="37494"/>
                      <a:pt x="513" y="38308"/>
                      <a:pt x="1274" y="38803"/>
                    </a:cubicBezTo>
                    <a:lnTo>
                      <a:pt x="3927" y="40359"/>
                    </a:lnTo>
                    <a:cubicBezTo>
                      <a:pt x="4333" y="40554"/>
                      <a:pt x="4758" y="40660"/>
                      <a:pt x="5200" y="40660"/>
                    </a:cubicBezTo>
                    <a:lnTo>
                      <a:pt x="5200" y="25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8" name="Google Shape;768;p36"/>
              <p:cNvSpPr/>
              <p:nvPr/>
            </p:nvSpPr>
            <p:spPr>
              <a:xfrm>
                <a:off x="5618455" y="2718144"/>
                <a:ext cx="819923" cy="457890"/>
              </a:xfrm>
              <a:custGeom>
                <a:avLst/>
                <a:gdLst/>
                <a:ahLst/>
                <a:cxnLst/>
                <a:rect l="l" t="t" r="r" b="b"/>
                <a:pathLst>
                  <a:path w="26636" h="14875" extrusionOk="0">
                    <a:moveTo>
                      <a:pt x="12341" y="9843"/>
                    </a:moveTo>
                    <a:cubicBezTo>
                      <a:pt x="12340" y="9843"/>
                      <a:pt x="12325" y="9852"/>
                      <a:pt x="12292" y="9870"/>
                    </a:cubicBezTo>
                    <a:lnTo>
                      <a:pt x="11752" y="10188"/>
                    </a:lnTo>
                    <a:lnTo>
                      <a:pt x="11752" y="10188"/>
                    </a:lnTo>
                    <a:cubicBezTo>
                      <a:pt x="12084" y="9995"/>
                      <a:pt x="12345" y="9843"/>
                      <a:pt x="12341" y="9843"/>
                    </a:cubicBezTo>
                    <a:close/>
                    <a:moveTo>
                      <a:pt x="11752" y="10188"/>
                    </a:moveTo>
                    <a:cubicBezTo>
                      <a:pt x="11684" y="10228"/>
                      <a:pt x="11612" y="10270"/>
                      <a:pt x="11539" y="10312"/>
                    </a:cubicBezTo>
                    <a:lnTo>
                      <a:pt x="11539" y="10312"/>
                    </a:lnTo>
                    <a:lnTo>
                      <a:pt x="11603" y="10277"/>
                    </a:lnTo>
                    <a:lnTo>
                      <a:pt x="11752" y="10188"/>
                    </a:lnTo>
                    <a:close/>
                    <a:moveTo>
                      <a:pt x="20290" y="1"/>
                    </a:moveTo>
                    <a:cubicBezTo>
                      <a:pt x="20103" y="1"/>
                      <a:pt x="19914" y="41"/>
                      <a:pt x="19738" y="125"/>
                    </a:cubicBezTo>
                    <a:lnTo>
                      <a:pt x="19667" y="160"/>
                    </a:lnTo>
                    <a:lnTo>
                      <a:pt x="19650" y="160"/>
                    </a:lnTo>
                    <a:lnTo>
                      <a:pt x="9250" y="6156"/>
                    </a:lnTo>
                    <a:lnTo>
                      <a:pt x="9162" y="6209"/>
                    </a:lnTo>
                    <a:lnTo>
                      <a:pt x="8914" y="6350"/>
                    </a:lnTo>
                    <a:lnTo>
                      <a:pt x="8667" y="6492"/>
                    </a:lnTo>
                    <a:lnTo>
                      <a:pt x="8366" y="6669"/>
                    </a:lnTo>
                    <a:lnTo>
                      <a:pt x="7800" y="6987"/>
                    </a:lnTo>
                    <a:lnTo>
                      <a:pt x="7146" y="7376"/>
                    </a:lnTo>
                    <a:cubicBezTo>
                      <a:pt x="6951" y="7482"/>
                      <a:pt x="6757" y="7588"/>
                      <a:pt x="6562" y="7712"/>
                    </a:cubicBezTo>
                    <a:lnTo>
                      <a:pt x="5978" y="8048"/>
                    </a:lnTo>
                    <a:lnTo>
                      <a:pt x="5678" y="8225"/>
                    </a:lnTo>
                    <a:lnTo>
                      <a:pt x="5023" y="8596"/>
                    </a:lnTo>
                    <a:lnTo>
                      <a:pt x="4369" y="8986"/>
                    </a:lnTo>
                    <a:lnTo>
                      <a:pt x="3679" y="9375"/>
                    </a:lnTo>
                    <a:lnTo>
                      <a:pt x="6138" y="7942"/>
                    </a:lnTo>
                    <a:lnTo>
                      <a:pt x="3927" y="9215"/>
                    </a:lnTo>
                    <a:lnTo>
                      <a:pt x="3555" y="9445"/>
                    </a:lnTo>
                    <a:lnTo>
                      <a:pt x="2123" y="10277"/>
                    </a:lnTo>
                    <a:lnTo>
                      <a:pt x="1858" y="10418"/>
                    </a:lnTo>
                    <a:cubicBezTo>
                      <a:pt x="1769" y="10471"/>
                      <a:pt x="1681" y="10524"/>
                      <a:pt x="1592" y="10577"/>
                    </a:cubicBezTo>
                    <a:lnTo>
                      <a:pt x="1150" y="10825"/>
                    </a:lnTo>
                    <a:lnTo>
                      <a:pt x="602" y="11143"/>
                    </a:lnTo>
                    <a:cubicBezTo>
                      <a:pt x="160" y="11409"/>
                      <a:pt x="1" y="11780"/>
                      <a:pt x="124" y="12098"/>
                    </a:cubicBezTo>
                    <a:cubicBezTo>
                      <a:pt x="213" y="12293"/>
                      <a:pt x="354" y="12452"/>
                      <a:pt x="514" y="12540"/>
                    </a:cubicBezTo>
                    <a:cubicBezTo>
                      <a:pt x="549" y="12558"/>
                      <a:pt x="567" y="12576"/>
                      <a:pt x="602" y="12593"/>
                    </a:cubicBezTo>
                    <a:lnTo>
                      <a:pt x="4015" y="14574"/>
                    </a:lnTo>
                    <a:cubicBezTo>
                      <a:pt x="4033" y="14574"/>
                      <a:pt x="4068" y="14592"/>
                      <a:pt x="4086" y="14610"/>
                    </a:cubicBezTo>
                    <a:cubicBezTo>
                      <a:pt x="4457" y="14787"/>
                      <a:pt x="4864" y="14875"/>
                      <a:pt x="5271" y="14875"/>
                    </a:cubicBezTo>
                    <a:cubicBezTo>
                      <a:pt x="5713" y="14875"/>
                      <a:pt x="6138" y="14769"/>
                      <a:pt x="6527" y="14574"/>
                    </a:cubicBezTo>
                    <a:lnTo>
                      <a:pt x="13990" y="10277"/>
                    </a:lnTo>
                    <a:lnTo>
                      <a:pt x="18129" y="7907"/>
                    </a:lnTo>
                    <a:lnTo>
                      <a:pt x="18535" y="7677"/>
                    </a:lnTo>
                    <a:lnTo>
                      <a:pt x="25610" y="3609"/>
                    </a:lnTo>
                    <a:cubicBezTo>
                      <a:pt x="25645" y="3591"/>
                      <a:pt x="25698" y="3556"/>
                      <a:pt x="25751" y="3538"/>
                    </a:cubicBezTo>
                    <a:cubicBezTo>
                      <a:pt x="25952" y="3422"/>
                      <a:pt x="26122" y="3356"/>
                      <a:pt x="26289" y="3356"/>
                    </a:cubicBezTo>
                    <a:cubicBezTo>
                      <a:pt x="26402" y="3356"/>
                      <a:pt x="26515" y="3386"/>
                      <a:pt x="26635" y="3450"/>
                    </a:cubicBezTo>
                    <a:lnTo>
                      <a:pt x="25663" y="2902"/>
                    </a:lnTo>
                    <a:cubicBezTo>
                      <a:pt x="25468" y="2804"/>
                      <a:pt x="25260" y="2756"/>
                      <a:pt x="25053" y="2756"/>
                    </a:cubicBezTo>
                    <a:cubicBezTo>
                      <a:pt x="24845" y="2756"/>
                      <a:pt x="24637" y="2804"/>
                      <a:pt x="24442" y="2902"/>
                    </a:cubicBezTo>
                    <a:lnTo>
                      <a:pt x="18695" y="6227"/>
                    </a:lnTo>
                    <a:lnTo>
                      <a:pt x="18288" y="6439"/>
                    </a:lnTo>
                    <a:lnTo>
                      <a:pt x="14008" y="8897"/>
                    </a:lnTo>
                    <a:lnTo>
                      <a:pt x="11320" y="10453"/>
                    </a:lnTo>
                    <a:lnTo>
                      <a:pt x="10736" y="10790"/>
                    </a:lnTo>
                    <a:lnTo>
                      <a:pt x="10418" y="10966"/>
                    </a:lnTo>
                    <a:cubicBezTo>
                      <a:pt x="10390" y="10982"/>
                      <a:pt x="10377" y="10989"/>
                      <a:pt x="10376" y="10989"/>
                    </a:cubicBezTo>
                    <a:cubicBezTo>
                      <a:pt x="10372" y="10989"/>
                      <a:pt x="10994" y="10629"/>
                      <a:pt x="11539" y="10312"/>
                    </a:cubicBezTo>
                    <a:lnTo>
                      <a:pt x="11539" y="10312"/>
                    </a:lnTo>
                    <a:lnTo>
                      <a:pt x="10877" y="10683"/>
                    </a:lnTo>
                    <a:lnTo>
                      <a:pt x="8667" y="11957"/>
                    </a:lnTo>
                    <a:lnTo>
                      <a:pt x="8295" y="12187"/>
                    </a:lnTo>
                    <a:lnTo>
                      <a:pt x="6863" y="13018"/>
                    </a:lnTo>
                    <a:lnTo>
                      <a:pt x="6350" y="13319"/>
                    </a:lnTo>
                    <a:lnTo>
                      <a:pt x="5908" y="13566"/>
                    </a:lnTo>
                    <a:cubicBezTo>
                      <a:pt x="5890" y="13584"/>
                      <a:pt x="5855" y="13602"/>
                      <a:pt x="5837" y="13602"/>
                    </a:cubicBezTo>
                    <a:cubicBezTo>
                      <a:pt x="5656" y="13684"/>
                      <a:pt x="5464" y="13724"/>
                      <a:pt x="5273" y="13724"/>
                    </a:cubicBezTo>
                    <a:cubicBezTo>
                      <a:pt x="5052" y="13724"/>
                      <a:pt x="4833" y="13670"/>
                      <a:pt x="4634" y="13566"/>
                    </a:cubicBezTo>
                    <a:lnTo>
                      <a:pt x="2088" y="12116"/>
                    </a:lnTo>
                    <a:cubicBezTo>
                      <a:pt x="1805" y="12116"/>
                      <a:pt x="1805" y="11674"/>
                      <a:pt x="2088" y="11674"/>
                    </a:cubicBezTo>
                    <a:lnTo>
                      <a:pt x="9233" y="7553"/>
                    </a:lnTo>
                    <a:lnTo>
                      <a:pt x="20852" y="850"/>
                    </a:lnTo>
                    <a:lnTo>
                      <a:pt x="20976" y="779"/>
                    </a:lnTo>
                    <a:lnTo>
                      <a:pt x="21100" y="709"/>
                    </a:lnTo>
                    <a:cubicBezTo>
                      <a:pt x="21215" y="638"/>
                      <a:pt x="21343" y="603"/>
                      <a:pt x="21473" y="603"/>
                    </a:cubicBezTo>
                    <a:cubicBezTo>
                      <a:pt x="21604" y="603"/>
                      <a:pt x="21737" y="638"/>
                      <a:pt x="21860" y="709"/>
                    </a:cubicBezTo>
                    <a:lnTo>
                      <a:pt x="21489" y="479"/>
                    </a:lnTo>
                    <a:lnTo>
                      <a:pt x="20888" y="143"/>
                    </a:lnTo>
                    <a:cubicBezTo>
                      <a:pt x="20702" y="50"/>
                      <a:pt x="20497" y="1"/>
                      <a:pt x="2029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69" name="Google Shape;769;p36"/>
            <p:cNvGrpSpPr/>
            <p:nvPr/>
          </p:nvGrpSpPr>
          <p:grpSpPr>
            <a:xfrm>
              <a:off x="134475" y="3240609"/>
              <a:ext cx="1958320" cy="1359922"/>
              <a:chOff x="5498157" y="3671475"/>
              <a:chExt cx="1582097" cy="1098661"/>
            </a:xfrm>
          </p:grpSpPr>
          <p:sp>
            <p:nvSpPr>
              <p:cNvPr id="770" name="Google Shape;770;p36"/>
              <p:cNvSpPr/>
              <p:nvPr/>
            </p:nvSpPr>
            <p:spPr>
              <a:xfrm>
                <a:off x="5535712" y="3843336"/>
                <a:ext cx="1544543" cy="883735"/>
              </a:xfrm>
              <a:custGeom>
                <a:avLst/>
                <a:gdLst/>
                <a:ahLst/>
                <a:cxnLst/>
                <a:rect l="l" t="t" r="r" b="b"/>
                <a:pathLst>
                  <a:path w="50176" h="28709" extrusionOk="0">
                    <a:moveTo>
                      <a:pt x="29536" y="0"/>
                    </a:moveTo>
                    <a:cubicBezTo>
                      <a:pt x="29098" y="0"/>
                      <a:pt x="28660" y="102"/>
                      <a:pt x="28262" y="305"/>
                    </a:cubicBezTo>
                    <a:lnTo>
                      <a:pt x="4333" y="14012"/>
                    </a:lnTo>
                    <a:lnTo>
                      <a:pt x="3131" y="14702"/>
                    </a:lnTo>
                    <a:lnTo>
                      <a:pt x="0" y="16488"/>
                    </a:lnTo>
                    <a:cubicBezTo>
                      <a:pt x="0" y="16506"/>
                      <a:pt x="0" y="16523"/>
                      <a:pt x="0" y="16541"/>
                    </a:cubicBezTo>
                    <a:cubicBezTo>
                      <a:pt x="0" y="16541"/>
                      <a:pt x="0" y="16559"/>
                      <a:pt x="0" y="16559"/>
                    </a:cubicBezTo>
                    <a:cubicBezTo>
                      <a:pt x="0" y="16594"/>
                      <a:pt x="18" y="16629"/>
                      <a:pt x="18" y="16665"/>
                    </a:cubicBezTo>
                    <a:cubicBezTo>
                      <a:pt x="36" y="16718"/>
                      <a:pt x="53" y="16753"/>
                      <a:pt x="71" y="16806"/>
                    </a:cubicBezTo>
                    <a:cubicBezTo>
                      <a:pt x="89" y="16842"/>
                      <a:pt x="106" y="16877"/>
                      <a:pt x="142" y="16930"/>
                    </a:cubicBezTo>
                    <a:cubicBezTo>
                      <a:pt x="160" y="16965"/>
                      <a:pt x="177" y="17001"/>
                      <a:pt x="213" y="17036"/>
                    </a:cubicBezTo>
                    <a:cubicBezTo>
                      <a:pt x="230" y="17071"/>
                      <a:pt x="248" y="17089"/>
                      <a:pt x="266" y="17125"/>
                    </a:cubicBezTo>
                    <a:lnTo>
                      <a:pt x="319" y="17178"/>
                    </a:lnTo>
                    <a:cubicBezTo>
                      <a:pt x="354" y="17195"/>
                      <a:pt x="372" y="17213"/>
                      <a:pt x="407" y="17248"/>
                    </a:cubicBezTo>
                    <a:lnTo>
                      <a:pt x="496" y="17301"/>
                    </a:lnTo>
                    <a:lnTo>
                      <a:pt x="18606" y="27771"/>
                    </a:lnTo>
                    <a:lnTo>
                      <a:pt x="19702" y="28408"/>
                    </a:lnTo>
                    <a:cubicBezTo>
                      <a:pt x="20091" y="28620"/>
                      <a:pt x="20534" y="28709"/>
                      <a:pt x="20976" y="28709"/>
                    </a:cubicBezTo>
                    <a:cubicBezTo>
                      <a:pt x="21418" y="28709"/>
                      <a:pt x="21860" y="28603"/>
                      <a:pt x="22249" y="28390"/>
                    </a:cubicBezTo>
                    <a:lnTo>
                      <a:pt x="23346" y="27754"/>
                    </a:lnTo>
                    <a:lnTo>
                      <a:pt x="49468" y="12685"/>
                    </a:lnTo>
                    <a:cubicBezTo>
                      <a:pt x="50175" y="12279"/>
                      <a:pt x="50175" y="11607"/>
                      <a:pt x="49468" y="11200"/>
                    </a:cubicBezTo>
                    <a:lnTo>
                      <a:pt x="46019" y="9184"/>
                    </a:lnTo>
                    <a:lnTo>
                      <a:pt x="30809" y="305"/>
                    </a:lnTo>
                    <a:cubicBezTo>
                      <a:pt x="30411" y="102"/>
                      <a:pt x="29973" y="0"/>
                      <a:pt x="2953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1" name="Google Shape;771;p36"/>
              <p:cNvSpPr/>
              <p:nvPr/>
            </p:nvSpPr>
            <p:spPr>
              <a:xfrm>
                <a:off x="6181929" y="4210941"/>
                <a:ext cx="893400" cy="559195"/>
              </a:xfrm>
              <a:custGeom>
                <a:avLst/>
                <a:gdLst/>
                <a:ahLst/>
                <a:cxnLst/>
                <a:rect l="l" t="t" r="r" b="b"/>
                <a:pathLst>
                  <a:path w="29023" h="18166" extrusionOk="0">
                    <a:moveTo>
                      <a:pt x="29023" y="1"/>
                    </a:moveTo>
                    <a:cubicBezTo>
                      <a:pt x="29005" y="425"/>
                      <a:pt x="28581" y="673"/>
                      <a:pt x="28369" y="796"/>
                    </a:cubicBezTo>
                    <a:lnTo>
                      <a:pt x="2370" y="15829"/>
                    </a:lnTo>
                    <a:lnTo>
                      <a:pt x="1256" y="16466"/>
                    </a:lnTo>
                    <a:cubicBezTo>
                      <a:pt x="895" y="16663"/>
                      <a:pt x="503" y="16769"/>
                      <a:pt x="95" y="16769"/>
                    </a:cubicBezTo>
                    <a:cubicBezTo>
                      <a:pt x="64" y="16769"/>
                      <a:pt x="32" y="16768"/>
                      <a:pt x="0" y="16767"/>
                    </a:cubicBezTo>
                    <a:lnTo>
                      <a:pt x="0" y="18164"/>
                    </a:lnTo>
                    <a:cubicBezTo>
                      <a:pt x="30" y="18165"/>
                      <a:pt x="59" y="18166"/>
                      <a:pt x="89" y="18166"/>
                    </a:cubicBezTo>
                    <a:cubicBezTo>
                      <a:pt x="466" y="18166"/>
                      <a:pt x="841" y="18061"/>
                      <a:pt x="1185" y="17881"/>
                    </a:cubicBezTo>
                    <a:lnTo>
                      <a:pt x="1645" y="17616"/>
                    </a:lnTo>
                    <a:lnTo>
                      <a:pt x="1857" y="17492"/>
                    </a:lnTo>
                    <a:lnTo>
                      <a:pt x="2105" y="17350"/>
                    </a:lnTo>
                    <a:lnTo>
                      <a:pt x="2211" y="17297"/>
                    </a:lnTo>
                    <a:lnTo>
                      <a:pt x="2282" y="17244"/>
                    </a:lnTo>
                    <a:lnTo>
                      <a:pt x="2353" y="17209"/>
                    </a:lnTo>
                    <a:lnTo>
                      <a:pt x="2370" y="17191"/>
                    </a:lnTo>
                    <a:lnTo>
                      <a:pt x="28386" y="2176"/>
                    </a:lnTo>
                    <a:cubicBezTo>
                      <a:pt x="28758" y="1946"/>
                      <a:pt x="28988" y="1557"/>
                      <a:pt x="29023" y="1132"/>
                    </a:cubicBezTo>
                    <a:lnTo>
                      <a:pt x="29023" y="1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2" name="Google Shape;772;p36"/>
              <p:cNvSpPr/>
              <p:nvPr/>
            </p:nvSpPr>
            <p:spPr>
              <a:xfrm>
                <a:off x="5558584" y="4089535"/>
                <a:ext cx="1491166" cy="615896"/>
              </a:xfrm>
              <a:custGeom>
                <a:avLst/>
                <a:gdLst/>
                <a:ahLst/>
                <a:cxnLst/>
                <a:rect l="l" t="t" r="r" b="b"/>
                <a:pathLst>
                  <a:path w="48442" h="20008" extrusionOk="0">
                    <a:moveTo>
                      <a:pt x="48442" y="1"/>
                    </a:moveTo>
                    <a:lnTo>
                      <a:pt x="20233" y="16325"/>
                    </a:lnTo>
                    <a:lnTo>
                      <a:pt x="0" y="4634"/>
                    </a:lnTo>
                    <a:lnTo>
                      <a:pt x="0" y="8543"/>
                    </a:lnTo>
                    <a:lnTo>
                      <a:pt x="19508" y="19809"/>
                    </a:lnTo>
                    <a:cubicBezTo>
                      <a:pt x="19729" y="19941"/>
                      <a:pt x="19981" y="20008"/>
                      <a:pt x="20235" y="20008"/>
                    </a:cubicBezTo>
                    <a:cubicBezTo>
                      <a:pt x="20489" y="20008"/>
                      <a:pt x="20746" y="19941"/>
                      <a:pt x="20976" y="19809"/>
                    </a:cubicBezTo>
                    <a:lnTo>
                      <a:pt x="48070" y="4157"/>
                    </a:lnTo>
                    <a:cubicBezTo>
                      <a:pt x="48300" y="4033"/>
                      <a:pt x="48442" y="3785"/>
                      <a:pt x="48442" y="3538"/>
                    </a:cubicBezTo>
                    <a:lnTo>
                      <a:pt x="48442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3" name="Google Shape;773;p36"/>
              <p:cNvSpPr/>
              <p:nvPr/>
            </p:nvSpPr>
            <p:spPr>
              <a:xfrm>
                <a:off x="6181375" y="4088981"/>
                <a:ext cx="868374" cy="616327"/>
              </a:xfrm>
              <a:custGeom>
                <a:avLst/>
                <a:gdLst/>
                <a:ahLst/>
                <a:cxnLst/>
                <a:rect l="l" t="t" r="r" b="b"/>
                <a:pathLst>
                  <a:path w="28210" h="20022" extrusionOk="0">
                    <a:moveTo>
                      <a:pt x="28210" y="1"/>
                    </a:moveTo>
                    <a:lnTo>
                      <a:pt x="1" y="16343"/>
                    </a:lnTo>
                    <a:lnTo>
                      <a:pt x="1" y="20021"/>
                    </a:lnTo>
                    <a:cubicBezTo>
                      <a:pt x="266" y="20021"/>
                      <a:pt x="514" y="19951"/>
                      <a:pt x="744" y="19827"/>
                    </a:cubicBezTo>
                    <a:lnTo>
                      <a:pt x="27838" y="4175"/>
                    </a:lnTo>
                    <a:cubicBezTo>
                      <a:pt x="28068" y="4033"/>
                      <a:pt x="28210" y="3803"/>
                      <a:pt x="28210" y="3538"/>
                    </a:cubicBezTo>
                    <a:lnTo>
                      <a:pt x="28210" y="1"/>
                    </a:lnTo>
                    <a:close/>
                  </a:path>
                </a:pathLst>
              </a:custGeom>
              <a:solidFill>
                <a:srgbClr val="252422">
                  <a:alpha val="3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4" name="Google Shape;774;p36"/>
              <p:cNvSpPr/>
              <p:nvPr/>
            </p:nvSpPr>
            <p:spPr>
              <a:xfrm>
                <a:off x="5549318" y="4238922"/>
                <a:ext cx="18008" cy="128917"/>
              </a:xfrm>
              <a:custGeom>
                <a:avLst/>
                <a:gdLst/>
                <a:ahLst/>
                <a:cxnLst/>
                <a:rect l="l" t="t" r="r" b="b"/>
                <a:pathLst>
                  <a:path w="585" h="4188" extrusionOk="0">
                    <a:moveTo>
                      <a:pt x="184" y="0"/>
                    </a:moveTo>
                    <a:cubicBezTo>
                      <a:pt x="76" y="0"/>
                      <a:pt x="1" y="115"/>
                      <a:pt x="1" y="294"/>
                    </a:cubicBezTo>
                    <a:lnTo>
                      <a:pt x="1" y="3548"/>
                    </a:lnTo>
                    <a:cubicBezTo>
                      <a:pt x="1" y="3778"/>
                      <a:pt x="107" y="4008"/>
                      <a:pt x="283" y="4150"/>
                    </a:cubicBezTo>
                    <a:cubicBezTo>
                      <a:pt x="327" y="4176"/>
                      <a:pt x="367" y="4188"/>
                      <a:pt x="403" y="4188"/>
                    </a:cubicBezTo>
                    <a:cubicBezTo>
                      <a:pt x="514" y="4188"/>
                      <a:pt x="584" y="4071"/>
                      <a:pt x="584" y="3884"/>
                    </a:cubicBezTo>
                    <a:lnTo>
                      <a:pt x="584" y="648"/>
                    </a:lnTo>
                    <a:cubicBezTo>
                      <a:pt x="584" y="400"/>
                      <a:pt x="478" y="170"/>
                      <a:pt x="283" y="29"/>
                    </a:cubicBezTo>
                    <a:cubicBezTo>
                      <a:pt x="248" y="9"/>
                      <a:pt x="215" y="0"/>
                      <a:pt x="18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5" name="Google Shape;775;p36"/>
              <p:cNvSpPr/>
              <p:nvPr/>
            </p:nvSpPr>
            <p:spPr>
              <a:xfrm>
                <a:off x="6181929" y="4041637"/>
                <a:ext cx="892877" cy="559133"/>
              </a:xfrm>
              <a:custGeom>
                <a:avLst/>
                <a:gdLst/>
                <a:ahLst/>
                <a:cxnLst/>
                <a:rect l="l" t="t" r="r" b="b"/>
                <a:pathLst>
                  <a:path w="29006" h="18164" extrusionOk="0">
                    <a:moveTo>
                      <a:pt x="29005" y="0"/>
                    </a:moveTo>
                    <a:cubicBezTo>
                      <a:pt x="29005" y="442"/>
                      <a:pt x="28563" y="690"/>
                      <a:pt x="28386" y="796"/>
                    </a:cubicBezTo>
                    <a:lnTo>
                      <a:pt x="16643" y="7570"/>
                    </a:lnTo>
                    <a:lnTo>
                      <a:pt x="2370" y="15811"/>
                    </a:lnTo>
                    <a:lnTo>
                      <a:pt x="1274" y="16448"/>
                    </a:lnTo>
                    <a:cubicBezTo>
                      <a:pt x="896" y="16645"/>
                      <a:pt x="503" y="16751"/>
                      <a:pt x="95" y="16751"/>
                    </a:cubicBezTo>
                    <a:cubicBezTo>
                      <a:pt x="64" y="16751"/>
                      <a:pt x="32" y="16750"/>
                      <a:pt x="0" y="16749"/>
                    </a:cubicBezTo>
                    <a:lnTo>
                      <a:pt x="0" y="18164"/>
                    </a:lnTo>
                    <a:cubicBezTo>
                      <a:pt x="407" y="18164"/>
                      <a:pt x="814" y="18057"/>
                      <a:pt x="1185" y="17863"/>
                    </a:cubicBezTo>
                    <a:lnTo>
                      <a:pt x="1645" y="17598"/>
                    </a:lnTo>
                    <a:lnTo>
                      <a:pt x="1840" y="17492"/>
                    </a:lnTo>
                    <a:cubicBezTo>
                      <a:pt x="2070" y="17368"/>
                      <a:pt x="2229" y="17262"/>
                      <a:pt x="2317" y="17209"/>
                    </a:cubicBezTo>
                    <a:lnTo>
                      <a:pt x="2370" y="17191"/>
                    </a:lnTo>
                    <a:lnTo>
                      <a:pt x="17845" y="8260"/>
                    </a:lnTo>
                    <a:lnTo>
                      <a:pt x="28386" y="2176"/>
                    </a:lnTo>
                    <a:cubicBezTo>
                      <a:pt x="28740" y="1928"/>
                      <a:pt x="28988" y="1539"/>
                      <a:pt x="29005" y="1115"/>
                    </a:cubicBezTo>
                    <a:lnTo>
                      <a:pt x="29005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6" name="Google Shape;776;p36"/>
              <p:cNvSpPr/>
              <p:nvPr/>
            </p:nvSpPr>
            <p:spPr>
              <a:xfrm>
                <a:off x="5510132" y="3673479"/>
                <a:ext cx="1570123" cy="883889"/>
              </a:xfrm>
              <a:custGeom>
                <a:avLst/>
                <a:gdLst/>
                <a:ahLst/>
                <a:cxnLst/>
                <a:rect l="l" t="t" r="r" b="b"/>
                <a:pathLst>
                  <a:path w="51007" h="28714" extrusionOk="0">
                    <a:moveTo>
                      <a:pt x="30154" y="0"/>
                    </a:moveTo>
                    <a:cubicBezTo>
                      <a:pt x="29717" y="0"/>
                      <a:pt x="29279" y="102"/>
                      <a:pt x="28881" y="305"/>
                    </a:cubicBezTo>
                    <a:lnTo>
                      <a:pt x="0" y="16983"/>
                    </a:lnTo>
                    <a:cubicBezTo>
                      <a:pt x="18" y="16983"/>
                      <a:pt x="36" y="16965"/>
                      <a:pt x="71" y="16965"/>
                    </a:cubicBezTo>
                    <a:cubicBezTo>
                      <a:pt x="89" y="16948"/>
                      <a:pt x="106" y="16948"/>
                      <a:pt x="124" y="16930"/>
                    </a:cubicBezTo>
                    <a:cubicBezTo>
                      <a:pt x="142" y="16930"/>
                      <a:pt x="159" y="16930"/>
                      <a:pt x="177" y="16912"/>
                    </a:cubicBezTo>
                    <a:cubicBezTo>
                      <a:pt x="195" y="16912"/>
                      <a:pt x="230" y="16912"/>
                      <a:pt x="248" y="16895"/>
                    </a:cubicBezTo>
                    <a:lnTo>
                      <a:pt x="336" y="16895"/>
                    </a:lnTo>
                    <a:cubicBezTo>
                      <a:pt x="389" y="16895"/>
                      <a:pt x="442" y="16912"/>
                      <a:pt x="478" y="16912"/>
                    </a:cubicBezTo>
                    <a:cubicBezTo>
                      <a:pt x="531" y="16930"/>
                      <a:pt x="584" y="16930"/>
                      <a:pt x="619" y="16948"/>
                    </a:cubicBezTo>
                    <a:cubicBezTo>
                      <a:pt x="725" y="16983"/>
                      <a:pt x="814" y="17018"/>
                      <a:pt x="920" y="17071"/>
                    </a:cubicBezTo>
                    <a:lnTo>
                      <a:pt x="1663" y="17496"/>
                    </a:lnTo>
                    <a:lnTo>
                      <a:pt x="5164" y="19530"/>
                    </a:lnTo>
                    <a:lnTo>
                      <a:pt x="19437" y="27771"/>
                    </a:lnTo>
                    <a:lnTo>
                      <a:pt x="20551" y="28408"/>
                    </a:lnTo>
                    <a:cubicBezTo>
                      <a:pt x="20949" y="28611"/>
                      <a:pt x="21382" y="28713"/>
                      <a:pt x="21816" y="28713"/>
                    </a:cubicBezTo>
                    <a:cubicBezTo>
                      <a:pt x="22249" y="28713"/>
                      <a:pt x="22682" y="28611"/>
                      <a:pt x="23080" y="28408"/>
                    </a:cubicBezTo>
                    <a:lnTo>
                      <a:pt x="24194" y="27771"/>
                    </a:lnTo>
                    <a:lnTo>
                      <a:pt x="46850" y="14702"/>
                    </a:lnTo>
                    <a:lnTo>
                      <a:pt x="50316" y="12685"/>
                    </a:lnTo>
                    <a:cubicBezTo>
                      <a:pt x="51006" y="12279"/>
                      <a:pt x="51006" y="11624"/>
                      <a:pt x="50316" y="11200"/>
                    </a:cubicBezTo>
                    <a:lnTo>
                      <a:pt x="31428" y="305"/>
                    </a:lnTo>
                    <a:cubicBezTo>
                      <a:pt x="31030" y="102"/>
                      <a:pt x="30592" y="0"/>
                      <a:pt x="3015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7" name="Google Shape;777;p36"/>
              <p:cNvSpPr/>
              <p:nvPr/>
            </p:nvSpPr>
            <p:spPr>
              <a:xfrm>
                <a:off x="5874533" y="3671475"/>
                <a:ext cx="804131" cy="481438"/>
              </a:xfrm>
              <a:custGeom>
                <a:avLst/>
                <a:gdLst/>
                <a:ahLst/>
                <a:cxnLst/>
                <a:rect l="l" t="t" r="r" b="b"/>
                <a:pathLst>
                  <a:path w="26123" h="15640" extrusionOk="0">
                    <a:moveTo>
                      <a:pt x="18217" y="1"/>
                    </a:moveTo>
                    <a:cubicBezTo>
                      <a:pt x="17779" y="1"/>
                      <a:pt x="17341" y="103"/>
                      <a:pt x="16943" y="306"/>
                    </a:cubicBezTo>
                    <a:lnTo>
                      <a:pt x="0" y="10086"/>
                    </a:lnTo>
                    <a:lnTo>
                      <a:pt x="9445" y="15640"/>
                    </a:lnTo>
                    <a:lnTo>
                      <a:pt x="26122" y="4126"/>
                    </a:lnTo>
                    <a:lnTo>
                      <a:pt x="19490" y="306"/>
                    </a:lnTo>
                    <a:cubicBezTo>
                      <a:pt x="19092" y="103"/>
                      <a:pt x="18655" y="1"/>
                      <a:pt x="18217" y="1"/>
                    </a:cubicBezTo>
                    <a:close/>
                  </a:path>
                </a:pathLst>
              </a:custGeom>
              <a:solidFill>
                <a:srgbClr val="252422">
                  <a:alpha val="3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8" name="Google Shape;778;p36"/>
              <p:cNvSpPr/>
              <p:nvPr/>
            </p:nvSpPr>
            <p:spPr>
              <a:xfrm>
                <a:off x="5498157" y="4194072"/>
                <a:ext cx="683248" cy="576002"/>
              </a:xfrm>
              <a:custGeom>
                <a:avLst/>
                <a:gdLst/>
                <a:ahLst/>
                <a:cxnLst/>
                <a:rect l="l" t="t" r="r" b="b"/>
                <a:pathLst>
                  <a:path w="22196" h="18712" extrusionOk="0">
                    <a:moveTo>
                      <a:pt x="637" y="0"/>
                    </a:moveTo>
                    <a:cubicBezTo>
                      <a:pt x="601" y="0"/>
                      <a:pt x="566" y="18"/>
                      <a:pt x="548" y="18"/>
                    </a:cubicBezTo>
                    <a:cubicBezTo>
                      <a:pt x="531" y="18"/>
                      <a:pt x="513" y="36"/>
                      <a:pt x="495" y="36"/>
                    </a:cubicBezTo>
                    <a:cubicBezTo>
                      <a:pt x="478" y="36"/>
                      <a:pt x="460" y="53"/>
                      <a:pt x="442" y="53"/>
                    </a:cubicBezTo>
                    <a:lnTo>
                      <a:pt x="425" y="53"/>
                    </a:lnTo>
                    <a:lnTo>
                      <a:pt x="371" y="89"/>
                    </a:lnTo>
                    <a:cubicBezTo>
                      <a:pt x="124" y="283"/>
                      <a:pt x="0" y="584"/>
                      <a:pt x="18" y="902"/>
                    </a:cubicBezTo>
                    <a:lnTo>
                      <a:pt x="18" y="4846"/>
                    </a:lnTo>
                    <a:cubicBezTo>
                      <a:pt x="71" y="5731"/>
                      <a:pt x="548" y="6544"/>
                      <a:pt x="1291" y="7039"/>
                    </a:cubicBezTo>
                    <a:lnTo>
                      <a:pt x="19808" y="17739"/>
                    </a:lnTo>
                    <a:lnTo>
                      <a:pt x="19826" y="17757"/>
                    </a:lnTo>
                    <a:lnTo>
                      <a:pt x="19897" y="17792"/>
                    </a:lnTo>
                    <a:lnTo>
                      <a:pt x="19985" y="17845"/>
                    </a:lnTo>
                    <a:lnTo>
                      <a:pt x="20073" y="17898"/>
                    </a:lnTo>
                    <a:lnTo>
                      <a:pt x="20339" y="18040"/>
                    </a:lnTo>
                    <a:lnTo>
                      <a:pt x="20533" y="18164"/>
                    </a:lnTo>
                    <a:lnTo>
                      <a:pt x="20993" y="18429"/>
                    </a:lnTo>
                    <a:cubicBezTo>
                      <a:pt x="21365" y="18623"/>
                      <a:pt x="21771" y="18712"/>
                      <a:pt x="22196" y="18712"/>
                    </a:cubicBezTo>
                    <a:lnTo>
                      <a:pt x="22196" y="17315"/>
                    </a:lnTo>
                    <a:cubicBezTo>
                      <a:pt x="21754" y="17315"/>
                      <a:pt x="21311" y="17226"/>
                      <a:pt x="20922" y="17014"/>
                    </a:cubicBezTo>
                    <a:lnTo>
                      <a:pt x="19826" y="16377"/>
                    </a:lnTo>
                    <a:lnTo>
                      <a:pt x="1698" y="5907"/>
                    </a:lnTo>
                    <a:lnTo>
                      <a:pt x="1627" y="5854"/>
                    </a:lnTo>
                    <a:cubicBezTo>
                      <a:pt x="1592" y="5819"/>
                      <a:pt x="1556" y="5801"/>
                      <a:pt x="1539" y="5784"/>
                    </a:cubicBezTo>
                    <a:lnTo>
                      <a:pt x="1486" y="5731"/>
                    </a:lnTo>
                    <a:cubicBezTo>
                      <a:pt x="1468" y="5695"/>
                      <a:pt x="1450" y="5677"/>
                      <a:pt x="1433" y="5642"/>
                    </a:cubicBezTo>
                    <a:cubicBezTo>
                      <a:pt x="1397" y="5607"/>
                      <a:pt x="1362" y="5571"/>
                      <a:pt x="1344" y="5536"/>
                    </a:cubicBezTo>
                    <a:cubicBezTo>
                      <a:pt x="1326" y="5483"/>
                      <a:pt x="1309" y="5448"/>
                      <a:pt x="1291" y="5412"/>
                    </a:cubicBezTo>
                    <a:cubicBezTo>
                      <a:pt x="1273" y="5359"/>
                      <a:pt x="1256" y="5324"/>
                      <a:pt x="1238" y="5271"/>
                    </a:cubicBezTo>
                    <a:cubicBezTo>
                      <a:pt x="1220" y="5235"/>
                      <a:pt x="1220" y="5200"/>
                      <a:pt x="1220" y="5165"/>
                    </a:cubicBezTo>
                    <a:cubicBezTo>
                      <a:pt x="1203" y="5165"/>
                      <a:pt x="1203" y="5147"/>
                      <a:pt x="1220" y="5147"/>
                    </a:cubicBezTo>
                    <a:cubicBezTo>
                      <a:pt x="1203" y="5129"/>
                      <a:pt x="1203" y="5112"/>
                      <a:pt x="1220" y="5094"/>
                    </a:cubicBezTo>
                    <a:cubicBezTo>
                      <a:pt x="1203" y="5076"/>
                      <a:pt x="1203" y="5041"/>
                      <a:pt x="1220" y="5023"/>
                    </a:cubicBezTo>
                    <a:lnTo>
                      <a:pt x="1220" y="2070"/>
                    </a:lnTo>
                    <a:cubicBezTo>
                      <a:pt x="1220" y="1845"/>
                      <a:pt x="1335" y="1717"/>
                      <a:pt x="1495" y="1717"/>
                    </a:cubicBezTo>
                    <a:cubicBezTo>
                      <a:pt x="1562" y="1717"/>
                      <a:pt x="1637" y="1740"/>
                      <a:pt x="1716" y="1787"/>
                    </a:cubicBezTo>
                    <a:lnTo>
                      <a:pt x="4333" y="3308"/>
                    </a:lnTo>
                    <a:lnTo>
                      <a:pt x="19808" y="12239"/>
                    </a:lnTo>
                    <a:lnTo>
                      <a:pt x="19861" y="12257"/>
                    </a:lnTo>
                    <a:cubicBezTo>
                      <a:pt x="19950" y="12310"/>
                      <a:pt x="20109" y="12416"/>
                      <a:pt x="20339" y="12540"/>
                    </a:cubicBezTo>
                    <a:lnTo>
                      <a:pt x="20533" y="12646"/>
                    </a:lnTo>
                    <a:lnTo>
                      <a:pt x="20993" y="12911"/>
                    </a:lnTo>
                    <a:cubicBezTo>
                      <a:pt x="21338" y="13091"/>
                      <a:pt x="21713" y="13196"/>
                      <a:pt x="22104" y="13196"/>
                    </a:cubicBezTo>
                    <a:cubicBezTo>
                      <a:pt x="22135" y="13196"/>
                      <a:pt x="22165" y="13195"/>
                      <a:pt x="22196" y="13194"/>
                    </a:cubicBezTo>
                    <a:lnTo>
                      <a:pt x="22196" y="11797"/>
                    </a:lnTo>
                    <a:cubicBezTo>
                      <a:pt x="22164" y="11798"/>
                      <a:pt x="22132" y="11799"/>
                      <a:pt x="22101" y="11799"/>
                    </a:cubicBezTo>
                    <a:cubicBezTo>
                      <a:pt x="21690" y="11799"/>
                      <a:pt x="21284" y="11693"/>
                      <a:pt x="20922" y="11496"/>
                    </a:cubicBezTo>
                    <a:lnTo>
                      <a:pt x="19826" y="10859"/>
                    </a:lnTo>
                    <a:lnTo>
                      <a:pt x="5536" y="2636"/>
                    </a:lnTo>
                    <a:lnTo>
                      <a:pt x="2034" y="602"/>
                    </a:lnTo>
                    <a:lnTo>
                      <a:pt x="1291" y="177"/>
                    </a:lnTo>
                    <a:cubicBezTo>
                      <a:pt x="1203" y="124"/>
                      <a:pt x="1097" y="71"/>
                      <a:pt x="990" y="53"/>
                    </a:cubicBezTo>
                    <a:cubicBezTo>
                      <a:pt x="955" y="36"/>
                      <a:pt x="902" y="18"/>
                      <a:pt x="849" y="18"/>
                    </a:cubicBezTo>
                    <a:cubicBezTo>
                      <a:pt x="814" y="0"/>
                      <a:pt x="761" y="0"/>
                      <a:pt x="72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79" name="Google Shape;779;p36"/>
            <p:cNvGrpSpPr/>
            <p:nvPr/>
          </p:nvGrpSpPr>
          <p:grpSpPr>
            <a:xfrm>
              <a:off x="1176275" y="3688508"/>
              <a:ext cx="1960340" cy="1356795"/>
              <a:chOff x="6339813" y="4033326"/>
              <a:chExt cx="1583729" cy="1096134"/>
            </a:xfrm>
          </p:grpSpPr>
          <p:sp>
            <p:nvSpPr>
              <p:cNvPr id="780" name="Google Shape;780;p36"/>
              <p:cNvSpPr/>
              <p:nvPr/>
            </p:nvSpPr>
            <p:spPr>
              <a:xfrm>
                <a:off x="6378475" y="4203184"/>
                <a:ext cx="1544512" cy="883273"/>
              </a:xfrm>
              <a:custGeom>
                <a:avLst/>
                <a:gdLst/>
                <a:ahLst/>
                <a:cxnLst/>
                <a:rect l="l" t="t" r="r" b="b"/>
                <a:pathLst>
                  <a:path w="50175" h="28694" extrusionOk="0">
                    <a:moveTo>
                      <a:pt x="29527" y="1"/>
                    </a:moveTo>
                    <a:cubicBezTo>
                      <a:pt x="29093" y="1"/>
                      <a:pt x="28660" y="102"/>
                      <a:pt x="28262" y="306"/>
                    </a:cubicBezTo>
                    <a:lnTo>
                      <a:pt x="4315" y="14012"/>
                    </a:lnTo>
                    <a:lnTo>
                      <a:pt x="3130" y="14684"/>
                    </a:lnTo>
                    <a:lnTo>
                      <a:pt x="0" y="16488"/>
                    </a:lnTo>
                    <a:cubicBezTo>
                      <a:pt x="0" y="16488"/>
                      <a:pt x="0" y="16506"/>
                      <a:pt x="0" y="16523"/>
                    </a:cubicBezTo>
                    <a:cubicBezTo>
                      <a:pt x="0" y="16541"/>
                      <a:pt x="0" y="16541"/>
                      <a:pt x="0" y="16559"/>
                    </a:cubicBezTo>
                    <a:cubicBezTo>
                      <a:pt x="0" y="16594"/>
                      <a:pt x="18" y="16630"/>
                      <a:pt x="18" y="16665"/>
                    </a:cubicBezTo>
                    <a:cubicBezTo>
                      <a:pt x="35" y="16700"/>
                      <a:pt x="53" y="16753"/>
                      <a:pt x="71" y="16789"/>
                    </a:cubicBezTo>
                    <a:cubicBezTo>
                      <a:pt x="88" y="16842"/>
                      <a:pt x="106" y="16877"/>
                      <a:pt x="124" y="16913"/>
                    </a:cubicBezTo>
                    <a:cubicBezTo>
                      <a:pt x="159" y="16948"/>
                      <a:pt x="177" y="17001"/>
                      <a:pt x="212" y="17036"/>
                    </a:cubicBezTo>
                    <a:cubicBezTo>
                      <a:pt x="230" y="17054"/>
                      <a:pt x="248" y="17089"/>
                      <a:pt x="265" y="17107"/>
                    </a:cubicBezTo>
                    <a:lnTo>
                      <a:pt x="318" y="17160"/>
                    </a:lnTo>
                    <a:cubicBezTo>
                      <a:pt x="354" y="17196"/>
                      <a:pt x="371" y="17213"/>
                      <a:pt x="407" y="17231"/>
                    </a:cubicBezTo>
                    <a:lnTo>
                      <a:pt x="495" y="17302"/>
                    </a:lnTo>
                    <a:lnTo>
                      <a:pt x="18588" y="27754"/>
                    </a:lnTo>
                    <a:lnTo>
                      <a:pt x="19684" y="28391"/>
                    </a:lnTo>
                    <a:cubicBezTo>
                      <a:pt x="20062" y="28588"/>
                      <a:pt x="20470" y="28693"/>
                      <a:pt x="20894" y="28693"/>
                    </a:cubicBezTo>
                    <a:cubicBezTo>
                      <a:pt x="20927" y="28693"/>
                      <a:pt x="20960" y="28693"/>
                      <a:pt x="20993" y="28691"/>
                    </a:cubicBezTo>
                    <a:cubicBezTo>
                      <a:pt x="21024" y="28693"/>
                      <a:pt x="21054" y="28693"/>
                      <a:pt x="21085" y="28693"/>
                    </a:cubicBezTo>
                    <a:cubicBezTo>
                      <a:pt x="21481" y="28693"/>
                      <a:pt x="21888" y="28588"/>
                      <a:pt x="22249" y="28391"/>
                    </a:cubicBezTo>
                    <a:lnTo>
                      <a:pt x="23363" y="27754"/>
                    </a:lnTo>
                    <a:lnTo>
                      <a:pt x="49485" y="12668"/>
                    </a:lnTo>
                    <a:cubicBezTo>
                      <a:pt x="50175" y="12261"/>
                      <a:pt x="50175" y="11607"/>
                      <a:pt x="49485" y="11200"/>
                    </a:cubicBezTo>
                    <a:lnTo>
                      <a:pt x="46001" y="9166"/>
                    </a:lnTo>
                    <a:lnTo>
                      <a:pt x="30791" y="306"/>
                    </a:lnTo>
                    <a:cubicBezTo>
                      <a:pt x="30393" y="102"/>
                      <a:pt x="29960" y="1"/>
                      <a:pt x="2952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1" name="Google Shape;781;p36"/>
              <p:cNvSpPr/>
              <p:nvPr/>
            </p:nvSpPr>
            <p:spPr>
              <a:xfrm>
                <a:off x="7024692" y="4570265"/>
                <a:ext cx="893400" cy="559195"/>
              </a:xfrm>
              <a:custGeom>
                <a:avLst/>
                <a:gdLst/>
                <a:ahLst/>
                <a:cxnLst/>
                <a:rect l="l" t="t" r="r" b="b"/>
                <a:pathLst>
                  <a:path w="29023" h="18166" extrusionOk="0">
                    <a:moveTo>
                      <a:pt x="29023" y="0"/>
                    </a:moveTo>
                    <a:cubicBezTo>
                      <a:pt x="29023" y="442"/>
                      <a:pt x="28598" y="690"/>
                      <a:pt x="28386" y="814"/>
                    </a:cubicBezTo>
                    <a:lnTo>
                      <a:pt x="2370" y="15829"/>
                    </a:lnTo>
                    <a:lnTo>
                      <a:pt x="1274" y="16466"/>
                    </a:lnTo>
                    <a:cubicBezTo>
                      <a:pt x="912" y="16663"/>
                      <a:pt x="505" y="16768"/>
                      <a:pt x="95" y="16768"/>
                    </a:cubicBezTo>
                    <a:cubicBezTo>
                      <a:pt x="64" y="16768"/>
                      <a:pt x="32" y="16768"/>
                      <a:pt x="0" y="16766"/>
                    </a:cubicBezTo>
                    <a:lnTo>
                      <a:pt x="0" y="18163"/>
                    </a:lnTo>
                    <a:cubicBezTo>
                      <a:pt x="31" y="18165"/>
                      <a:pt x="61" y="18165"/>
                      <a:pt x="92" y="18165"/>
                    </a:cubicBezTo>
                    <a:cubicBezTo>
                      <a:pt x="483" y="18165"/>
                      <a:pt x="858" y="18061"/>
                      <a:pt x="1203" y="17881"/>
                    </a:cubicBezTo>
                    <a:lnTo>
                      <a:pt x="1663" y="17615"/>
                    </a:lnTo>
                    <a:lnTo>
                      <a:pt x="1857" y="17491"/>
                    </a:lnTo>
                    <a:lnTo>
                      <a:pt x="2105" y="17350"/>
                    </a:lnTo>
                    <a:lnTo>
                      <a:pt x="2211" y="17297"/>
                    </a:lnTo>
                    <a:lnTo>
                      <a:pt x="2299" y="17244"/>
                    </a:lnTo>
                    <a:lnTo>
                      <a:pt x="2370" y="17208"/>
                    </a:lnTo>
                    <a:lnTo>
                      <a:pt x="2388" y="17191"/>
                    </a:lnTo>
                    <a:lnTo>
                      <a:pt x="28404" y="2176"/>
                    </a:lnTo>
                    <a:cubicBezTo>
                      <a:pt x="28757" y="1946"/>
                      <a:pt x="29005" y="1557"/>
                      <a:pt x="29023" y="1132"/>
                    </a:cubicBezTo>
                    <a:lnTo>
                      <a:pt x="29023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2" name="Google Shape;782;p36"/>
              <p:cNvSpPr/>
              <p:nvPr/>
            </p:nvSpPr>
            <p:spPr>
              <a:xfrm>
                <a:off x="6401316" y="4448859"/>
                <a:ext cx="1491751" cy="616420"/>
              </a:xfrm>
              <a:custGeom>
                <a:avLst/>
                <a:gdLst/>
                <a:ahLst/>
                <a:cxnLst/>
                <a:rect l="l" t="t" r="r" b="b"/>
                <a:pathLst>
                  <a:path w="48461" h="20025" extrusionOk="0">
                    <a:moveTo>
                      <a:pt x="48460" y="0"/>
                    </a:moveTo>
                    <a:lnTo>
                      <a:pt x="20251" y="16342"/>
                    </a:lnTo>
                    <a:lnTo>
                      <a:pt x="1" y="4652"/>
                    </a:lnTo>
                    <a:lnTo>
                      <a:pt x="1" y="8560"/>
                    </a:lnTo>
                    <a:lnTo>
                      <a:pt x="19508" y="19826"/>
                    </a:lnTo>
                    <a:cubicBezTo>
                      <a:pt x="19738" y="19959"/>
                      <a:pt x="19990" y="20025"/>
                      <a:pt x="20242" y="20025"/>
                    </a:cubicBezTo>
                    <a:cubicBezTo>
                      <a:pt x="20494" y="20025"/>
                      <a:pt x="20746" y="19959"/>
                      <a:pt x="20976" y="19826"/>
                    </a:cubicBezTo>
                    <a:lnTo>
                      <a:pt x="48089" y="4174"/>
                    </a:lnTo>
                    <a:cubicBezTo>
                      <a:pt x="48319" y="4050"/>
                      <a:pt x="48442" y="3803"/>
                      <a:pt x="48460" y="3537"/>
                    </a:cubicBezTo>
                    <a:lnTo>
                      <a:pt x="48460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3" name="Google Shape;783;p36"/>
              <p:cNvSpPr/>
              <p:nvPr/>
            </p:nvSpPr>
            <p:spPr>
              <a:xfrm>
                <a:off x="7024692" y="4448305"/>
                <a:ext cx="868374" cy="616296"/>
              </a:xfrm>
              <a:custGeom>
                <a:avLst/>
                <a:gdLst/>
                <a:ahLst/>
                <a:cxnLst/>
                <a:rect l="l" t="t" r="r" b="b"/>
                <a:pathLst>
                  <a:path w="28210" h="20021" extrusionOk="0">
                    <a:moveTo>
                      <a:pt x="28209" y="1"/>
                    </a:moveTo>
                    <a:lnTo>
                      <a:pt x="0" y="16342"/>
                    </a:lnTo>
                    <a:lnTo>
                      <a:pt x="0" y="20021"/>
                    </a:lnTo>
                    <a:cubicBezTo>
                      <a:pt x="265" y="20021"/>
                      <a:pt x="513" y="19950"/>
                      <a:pt x="743" y="19826"/>
                    </a:cubicBezTo>
                    <a:lnTo>
                      <a:pt x="27838" y="4174"/>
                    </a:lnTo>
                    <a:cubicBezTo>
                      <a:pt x="28068" y="4051"/>
                      <a:pt x="28209" y="3803"/>
                      <a:pt x="28209" y="3538"/>
                    </a:cubicBezTo>
                    <a:lnTo>
                      <a:pt x="28209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4" name="Google Shape;784;p36"/>
              <p:cNvSpPr/>
              <p:nvPr/>
            </p:nvSpPr>
            <p:spPr>
              <a:xfrm>
                <a:off x="7024692" y="4400931"/>
                <a:ext cx="892846" cy="559226"/>
              </a:xfrm>
              <a:custGeom>
                <a:avLst/>
                <a:gdLst/>
                <a:ahLst/>
                <a:cxnLst/>
                <a:rect l="l" t="t" r="r" b="b"/>
                <a:pathLst>
                  <a:path w="29005" h="18167" extrusionOk="0">
                    <a:moveTo>
                      <a:pt x="29005" y="1"/>
                    </a:moveTo>
                    <a:cubicBezTo>
                      <a:pt x="29005" y="443"/>
                      <a:pt x="28563" y="691"/>
                      <a:pt x="28368" y="797"/>
                    </a:cubicBezTo>
                    <a:lnTo>
                      <a:pt x="16660" y="7588"/>
                    </a:lnTo>
                    <a:lnTo>
                      <a:pt x="2388" y="15830"/>
                    </a:lnTo>
                    <a:lnTo>
                      <a:pt x="1274" y="16466"/>
                    </a:lnTo>
                    <a:cubicBezTo>
                      <a:pt x="912" y="16663"/>
                      <a:pt x="505" y="16769"/>
                      <a:pt x="95" y="16769"/>
                    </a:cubicBezTo>
                    <a:cubicBezTo>
                      <a:pt x="64" y="16769"/>
                      <a:pt x="32" y="16768"/>
                      <a:pt x="0" y="16767"/>
                    </a:cubicBezTo>
                    <a:lnTo>
                      <a:pt x="0" y="18164"/>
                    </a:lnTo>
                    <a:cubicBezTo>
                      <a:pt x="31" y="18165"/>
                      <a:pt x="61" y="18166"/>
                      <a:pt x="92" y="18166"/>
                    </a:cubicBezTo>
                    <a:cubicBezTo>
                      <a:pt x="483" y="18166"/>
                      <a:pt x="858" y="18062"/>
                      <a:pt x="1203" y="17881"/>
                    </a:cubicBezTo>
                    <a:lnTo>
                      <a:pt x="1663" y="17616"/>
                    </a:lnTo>
                    <a:lnTo>
                      <a:pt x="1839" y="17492"/>
                    </a:lnTo>
                    <a:cubicBezTo>
                      <a:pt x="2069" y="17368"/>
                      <a:pt x="2229" y="17280"/>
                      <a:pt x="2317" y="17227"/>
                    </a:cubicBezTo>
                    <a:lnTo>
                      <a:pt x="2352" y="17209"/>
                    </a:lnTo>
                    <a:lnTo>
                      <a:pt x="17827" y="8260"/>
                    </a:lnTo>
                    <a:lnTo>
                      <a:pt x="28368" y="2176"/>
                    </a:lnTo>
                    <a:cubicBezTo>
                      <a:pt x="28740" y="1946"/>
                      <a:pt x="28970" y="1557"/>
                      <a:pt x="29005" y="1115"/>
                    </a:cubicBezTo>
                    <a:lnTo>
                      <a:pt x="29005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5" name="Google Shape;785;p36"/>
              <p:cNvSpPr/>
              <p:nvPr/>
            </p:nvSpPr>
            <p:spPr>
              <a:xfrm>
                <a:off x="6339813" y="4553920"/>
                <a:ext cx="683802" cy="575479"/>
              </a:xfrm>
              <a:custGeom>
                <a:avLst/>
                <a:gdLst/>
                <a:ahLst/>
                <a:cxnLst/>
                <a:rect l="l" t="t" r="r" b="b"/>
                <a:pathLst>
                  <a:path w="22214" h="18695" extrusionOk="0">
                    <a:moveTo>
                      <a:pt x="655" y="1"/>
                    </a:moveTo>
                    <a:cubicBezTo>
                      <a:pt x="619" y="1"/>
                      <a:pt x="584" y="1"/>
                      <a:pt x="566" y="18"/>
                    </a:cubicBezTo>
                    <a:cubicBezTo>
                      <a:pt x="549" y="18"/>
                      <a:pt x="531" y="18"/>
                      <a:pt x="513" y="36"/>
                    </a:cubicBezTo>
                    <a:cubicBezTo>
                      <a:pt x="496" y="36"/>
                      <a:pt x="478" y="36"/>
                      <a:pt x="460" y="54"/>
                    </a:cubicBezTo>
                    <a:lnTo>
                      <a:pt x="425" y="54"/>
                    </a:lnTo>
                    <a:lnTo>
                      <a:pt x="389" y="71"/>
                    </a:lnTo>
                    <a:cubicBezTo>
                      <a:pt x="142" y="266"/>
                      <a:pt x="0" y="584"/>
                      <a:pt x="36" y="885"/>
                    </a:cubicBezTo>
                    <a:lnTo>
                      <a:pt x="36" y="4829"/>
                    </a:lnTo>
                    <a:cubicBezTo>
                      <a:pt x="89" y="5713"/>
                      <a:pt x="566" y="6527"/>
                      <a:pt x="1309" y="7022"/>
                    </a:cubicBezTo>
                    <a:lnTo>
                      <a:pt x="19826" y="17722"/>
                    </a:lnTo>
                    <a:lnTo>
                      <a:pt x="19862" y="17739"/>
                    </a:lnTo>
                    <a:lnTo>
                      <a:pt x="19932" y="17775"/>
                    </a:lnTo>
                    <a:lnTo>
                      <a:pt x="20003" y="17828"/>
                    </a:lnTo>
                    <a:lnTo>
                      <a:pt x="20109" y="17881"/>
                    </a:lnTo>
                    <a:lnTo>
                      <a:pt x="20357" y="18022"/>
                    </a:lnTo>
                    <a:lnTo>
                      <a:pt x="20569" y="18146"/>
                    </a:lnTo>
                    <a:lnTo>
                      <a:pt x="21029" y="18412"/>
                    </a:lnTo>
                    <a:cubicBezTo>
                      <a:pt x="21383" y="18606"/>
                      <a:pt x="21807" y="18694"/>
                      <a:pt x="22214" y="18694"/>
                    </a:cubicBezTo>
                    <a:lnTo>
                      <a:pt x="22214" y="17297"/>
                    </a:lnTo>
                    <a:cubicBezTo>
                      <a:pt x="21772" y="17297"/>
                      <a:pt x="21329" y="17209"/>
                      <a:pt x="20940" y="16997"/>
                    </a:cubicBezTo>
                    <a:lnTo>
                      <a:pt x="19844" y="16342"/>
                    </a:lnTo>
                    <a:lnTo>
                      <a:pt x="1751" y="5908"/>
                    </a:lnTo>
                    <a:lnTo>
                      <a:pt x="1663" y="5837"/>
                    </a:lnTo>
                    <a:cubicBezTo>
                      <a:pt x="1627" y="5819"/>
                      <a:pt x="1610" y="5802"/>
                      <a:pt x="1574" y="5766"/>
                    </a:cubicBezTo>
                    <a:lnTo>
                      <a:pt x="1539" y="5713"/>
                    </a:lnTo>
                    <a:cubicBezTo>
                      <a:pt x="1504" y="5695"/>
                      <a:pt x="1486" y="5660"/>
                      <a:pt x="1468" y="5642"/>
                    </a:cubicBezTo>
                    <a:cubicBezTo>
                      <a:pt x="1433" y="5607"/>
                      <a:pt x="1415" y="5554"/>
                      <a:pt x="1398" y="5519"/>
                    </a:cubicBezTo>
                    <a:cubicBezTo>
                      <a:pt x="1362" y="5483"/>
                      <a:pt x="1344" y="5448"/>
                      <a:pt x="1327" y="5395"/>
                    </a:cubicBezTo>
                    <a:cubicBezTo>
                      <a:pt x="1309" y="5359"/>
                      <a:pt x="1291" y="5306"/>
                      <a:pt x="1291" y="5271"/>
                    </a:cubicBezTo>
                    <a:cubicBezTo>
                      <a:pt x="1274" y="5236"/>
                      <a:pt x="1256" y="5200"/>
                      <a:pt x="1256" y="5165"/>
                    </a:cubicBezTo>
                    <a:cubicBezTo>
                      <a:pt x="1256" y="5147"/>
                      <a:pt x="1256" y="5147"/>
                      <a:pt x="1256" y="5129"/>
                    </a:cubicBezTo>
                    <a:cubicBezTo>
                      <a:pt x="1256" y="5112"/>
                      <a:pt x="1256" y="5094"/>
                      <a:pt x="1256" y="5094"/>
                    </a:cubicBezTo>
                    <a:cubicBezTo>
                      <a:pt x="1256" y="5059"/>
                      <a:pt x="1256" y="5041"/>
                      <a:pt x="1256" y="5023"/>
                    </a:cubicBezTo>
                    <a:lnTo>
                      <a:pt x="1256" y="2070"/>
                    </a:lnTo>
                    <a:cubicBezTo>
                      <a:pt x="1256" y="1846"/>
                      <a:pt x="1370" y="1710"/>
                      <a:pt x="1535" y="1710"/>
                    </a:cubicBezTo>
                    <a:cubicBezTo>
                      <a:pt x="1605" y="1710"/>
                      <a:pt x="1685" y="1734"/>
                      <a:pt x="1769" y="1787"/>
                    </a:cubicBezTo>
                    <a:lnTo>
                      <a:pt x="4386" y="3290"/>
                    </a:lnTo>
                    <a:lnTo>
                      <a:pt x="19862" y="12221"/>
                    </a:lnTo>
                    <a:lnTo>
                      <a:pt x="19915" y="12257"/>
                    </a:lnTo>
                    <a:cubicBezTo>
                      <a:pt x="19985" y="12292"/>
                      <a:pt x="20162" y="12398"/>
                      <a:pt x="20374" y="12522"/>
                    </a:cubicBezTo>
                    <a:lnTo>
                      <a:pt x="20587" y="12646"/>
                    </a:lnTo>
                    <a:lnTo>
                      <a:pt x="21011" y="12929"/>
                    </a:lnTo>
                    <a:cubicBezTo>
                      <a:pt x="21356" y="13109"/>
                      <a:pt x="21731" y="13214"/>
                      <a:pt x="22108" y="13214"/>
                    </a:cubicBezTo>
                    <a:cubicBezTo>
                      <a:pt x="22137" y="13214"/>
                      <a:pt x="22167" y="13213"/>
                      <a:pt x="22196" y="13212"/>
                    </a:cubicBezTo>
                    <a:lnTo>
                      <a:pt x="22196" y="11815"/>
                    </a:lnTo>
                    <a:cubicBezTo>
                      <a:pt x="21754" y="11815"/>
                      <a:pt x="21329" y="11709"/>
                      <a:pt x="20940" y="11514"/>
                    </a:cubicBezTo>
                    <a:lnTo>
                      <a:pt x="19826" y="10877"/>
                    </a:lnTo>
                    <a:lnTo>
                      <a:pt x="5554" y="2618"/>
                    </a:lnTo>
                    <a:lnTo>
                      <a:pt x="2052" y="602"/>
                    </a:lnTo>
                    <a:lnTo>
                      <a:pt x="1309" y="177"/>
                    </a:lnTo>
                    <a:cubicBezTo>
                      <a:pt x="1221" y="124"/>
                      <a:pt x="1115" y="71"/>
                      <a:pt x="1008" y="36"/>
                    </a:cubicBezTo>
                    <a:cubicBezTo>
                      <a:pt x="973" y="36"/>
                      <a:pt x="920" y="18"/>
                      <a:pt x="867" y="18"/>
                    </a:cubicBezTo>
                    <a:cubicBezTo>
                      <a:pt x="832" y="1"/>
                      <a:pt x="779" y="1"/>
                      <a:pt x="74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6" name="Google Shape;786;p36"/>
              <p:cNvSpPr/>
              <p:nvPr/>
            </p:nvSpPr>
            <p:spPr>
              <a:xfrm>
                <a:off x="6352864" y="4033326"/>
                <a:ext cx="1570677" cy="883889"/>
              </a:xfrm>
              <a:custGeom>
                <a:avLst/>
                <a:gdLst/>
                <a:ahLst/>
                <a:cxnLst/>
                <a:rect l="l" t="t" r="r" b="b"/>
                <a:pathLst>
                  <a:path w="51025" h="28714" extrusionOk="0">
                    <a:moveTo>
                      <a:pt x="68" y="16945"/>
                    </a:moveTo>
                    <a:cubicBezTo>
                      <a:pt x="63" y="16947"/>
                      <a:pt x="58" y="16948"/>
                      <a:pt x="54" y="16948"/>
                    </a:cubicBezTo>
                    <a:cubicBezTo>
                      <a:pt x="36" y="16966"/>
                      <a:pt x="19" y="16966"/>
                      <a:pt x="1" y="16983"/>
                    </a:cubicBezTo>
                    <a:lnTo>
                      <a:pt x="68" y="16945"/>
                    </a:lnTo>
                    <a:close/>
                    <a:moveTo>
                      <a:pt x="30374" y="1"/>
                    </a:moveTo>
                    <a:cubicBezTo>
                      <a:pt x="29939" y="1"/>
                      <a:pt x="29501" y="102"/>
                      <a:pt x="29094" y="306"/>
                    </a:cubicBezTo>
                    <a:lnTo>
                      <a:pt x="68" y="16945"/>
                    </a:lnTo>
                    <a:lnTo>
                      <a:pt x="68" y="16945"/>
                    </a:lnTo>
                    <a:cubicBezTo>
                      <a:pt x="81" y="16940"/>
                      <a:pt x="94" y="16930"/>
                      <a:pt x="107" y="16930"/>
                    </a:cubicBezTo>
                    <a:cubicBezTo>
                      <a:pt x="125" y="16913"/>
                      <a:pt x="142" y="16913"/>
                      <a:pt x="160" y="16913"/>
                    </a:cubicBezTo>
                    <a:cubicBezTo>
                      <a:pt x="195" y="16895"/>
                      <a:pt x="231" y="16895"/>
                      <a:pt x="248" y="16895"/>
                    </a:cubicBezTo>
                    <a:lnTo>
                      <a:pt x="337" y="16895"/>
                    </a:lnTo>
                    <a:cubicBezTo>
                      <a:pt x="390" y="16895"/>
                      <a:pt x="425" y="16895"/>
                      <a:pt x="478" y="16913"/>
                    </a:cubicBezTo>
                    <a:cubicBezTo>
                      <a:pt x="531" y="16913"/>
                      <a:pt x="567" y="16930"/>
                      <a:pt x="620" y="16948"/>
                    </a:cubicBezTo>
                    <a:cubicBezTo>
                      <a:pt x="726" y="16966"/>
                      <a:pt x="814" y="17019"/>
                      <a:pt x="920" y="17072"/>
                    </a:cubicBezTo>
                    <a:lnTo>
                      <a:pt x="1646" y="17496"/>
                    </a:lnTo>
                    <a:lnTo>
                      <a:pt x="5165" y="19530"/>
                    </a:lnTo>
                    <a:lnTo>
                      <a:pt x="19438" y="27772"/>
                    </a:lnTo>
                    <a:lnTo>
                      <a:pt x="20552" y="28408"/>
                    </a:lnTo>
                    <a:cubicBezTo>
                      <a:pt x="20950" y="28612"/>
                      <a:pt x="21383" y="28713"/>
                      <a:pt x="21819" y="28713"/>
                    </a:cubicBezTo>
                    <a:cubicBezTo>
                      <a:pt x="22254" y="28713"/>
                      <a:pt x="22692" y="28612"/>
                      <a:pt x="23099" y="28408"/>
                    </a:cubicBezTo>
                    <a:lnTo>
                      <a:pt x="24195" y="27772"/>
                    </a:lnTo>
                    <a:lnTo>
                      <a:pt x="46851" y="14684"/>
                    </a:lnTo>
                    <a:lnTo>
                      <a:pt x="50317" y="12686"/>
                    </a:lnTo>
                    <a:cubicBezTo>
                      <a:pt x="51024" y="12279"/>
                      <a:pt x="51024" y="11625"/>
                      <a:pt x="50317" y="11200"/>
                    </a:cubicBezTo>
                    <a:lnTo>
                      <a:pt x="31641" y="306"/>
                    </a:lnTo>
                    <a:cubicBezTo>
                      <a:pt x="31243" y="102"/>
                      <a:pt x="30810" y="1"/>
                      <a:pt x="3037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87" name="Google Shape;787;p36"/>
            <p:cNvGrpSpPr/>
            <p:nvPr/>
          </p:nvGrpSpPr>
          <p:grpSpPr>
            <a:xfrm>
              <a:off x="844059" y="2984296"/>
              <a:ext cx="2206978" cy="1700251"/>
              <a:chOff x="6071420" y="3464404"/>
              <a:chExt cx="1782984" cy="1373607"/>
            </a:xfrm>
          </p:grpSpPr>
          <p:sp>
            <p:nvSpPr>
              <p:cNvPr id="788" name="Google Shape;788;p36"/>
              <p:cNvSpPr/>
              <p:nvPr/>
            </p:nvSpPr>
            <p:spPr>
              <a:xfrm>
                <a:off x="6476456" y="4137987"/>
                <a:ext cx="1377948" cy="700025"/>
              </a:xfrm>
              <a:custGeom>
                <a:avLst/>
                <a:gdLst/>
                <a:ahLst/>
                <a:cxnLst/>
                <a:rect l="l" t="t" r="r" b="b"/>
                <a:pathLst>
                  <a:path w="44764" h="22741" extrusionOk="0">
                    <a:moveTo>
                      <a:pt x="19720" y="1"/>
                    </a:moveTo>
                    <a:lnTo>
                      <a:pt x="0" y="11302"/>
                    </a:lnTo>
                    <a:lnTo>
                      <a:pt x="19437" y="22568"/>
                    </a:lnTo>
                    <a:cubicBezTo>
                      <a:pt x="19676" y="22683"/>
                      <a:pt x="19937" y="22740"/>
                      <a:pt x="20198" y="22740"/>
                    </a:cubicBezTo>
                    <a:cubicBezTo>
                      <a:pt x="20459" y="22740"/>
                      <a:pt x="20719" y="22683"/>
                      <a:pt x="20958" y="22568"/>
                    </a:cubicBezTo>
                    <a:lnTo>
                      <a:pt x="44339" y="9003"/>
                    </a:lnTo>
                    <a:cubicBezTo>
                      <a:pt x="44763" y="8755"/>
                      <a:pt x="44763" y="8366"/>
                      <a:pt x="44357" y="8118"/>
                    </a:cubicBezTo>
                    <a:lnTo>
                      <a:pt x="40024" y="5572"/>
                    </a:lnTo>
                    <a:cubicBezTo>
                      <a:pt x="39511" y="5289"/>
                      <a:pt x="38962" y="5059"/>
                      <a:pt x="38414" y="4900"/>
                    </a:cubicBezTo>
                    <a:lnTo>
                      <a:pt x="19720" y="1"/>
                    </a:lnTo>
                    <a:close/>
                  </a:path>
                </a:pathLst>
              </a:custGeom>
              <a:solidFill>
                <a:srgbClr val="252422">
                  <a:alpha val="3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9" name="Google Shape;789;p36"/>
              <p:cNvSpPr/>
              <p:nvPr/>
            </p:nvSpPr>
            <p:spPr>
              <a:xfrm>
                <a:off x="6082840" y="3761116"/>
                <a:ext cx="1739427" cy="1027489"/>
              </a:xfrm>
              <a:custGeom>
                <a:avLst/>
                <a:gdLst/>
                <a:ahLst/>
                <a:cxnLst/>
                <a:rect l="l" t="t" r="r" b="b"/>
                <a:pathLst>
                  <a:path w="56507" h="33379" extrusionOk="0">
                    <a:moveTo>
                      <a:pt x="24823" y="1"/>
                    </a:moveTo>
                    <a:cubicBezTo>
                      <a:pt x="24389" y="1"/>
                      <a:pt x="23956" y="102"/>
                      <a:pt x="23558" y="306"/>
                    </a:cubicBezTo>
                    <a:lnTo>
                      <a:pt x="23169" y="518"/>
                    </a:lnTo>
                    <a:lnTo>
                      <a:pt x="903" y="13358"/>
                    </a:lnTo>
                    <a:cubicBezTo>
                      <a:pt x="726" y="13482"/>
                      <a:pt x="549" y="13605"/>
                      <a:pt x="407" y="13765"/>
                    </a:cubicBezTo>
                    <a:cubicBezTo>
                      <a:pt x="248" y="13924"/>
                      <a:pt x="124" y="14118"/>
                      <a:pt x="1" y="14313"/>
                    </a:cubicBezTo>
                    <a:lnTo>
                      <a:pt x="32242" y="32901"/>
                    </a:lnTo>
                    <a:lnTo>
                      <a:pt x="32613" y="33131"/>
                    </a:lnTo>
                    <a:lnTo>
                      <a:pt x="33038" y="33378"/>
                    </a:lnTo>
                    <a:lnTo>
                      <a:pt x="56507" y="19141"/>
                    </a:lnTo>
                    <a:lnTo>
                      <a:pt x="56507" y="18469"/>
                    </a:lnTo>
                    <a:cubicBezTo>
                      <a:pt x="56489" y="18151"/>
                      <a:pt x="56277" y="17921"/>
                      <a:pt x="55976" y="17726"/>
                    </a:cubicBezTo>
                    <a:lnTo>
                      <a:pt x="50140" y="14331"/>
                    </a:lnTo>
                    <a:lnTo>
                      <a:pt x="48955" y="13641"/>
                    </a:lnTo>
                    <a:lnTo>
                      <a:pt x="26087" y="306"/>
                    </a:lnTo>
                    <a:cubicBezTo>
                      <a:pt x="25689" y="102"/>
                      <a:pt x="25256" y="1"/>
                      <a:pt x="2482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0" name="Google Shape;790;p36"/>
              <p:cNvSpPr/>
              <p:nvPr/>
            </p:nvSpPr>
            <p:spPr>
              <a:xfrm>
                <a:off x="7106882" y="4094983"/>
                <a:ext cx="682725" cy="638614"/>
              </a:xfrm>
              <a:custGeom>
                <a:avLst/>
                <a:gdLst/>
                <a:ahLst/>
                <a:cxnLst/>
                <a:rect l="l" t="t" r="r" b="b"/>
                <a:pathLst>
                  <a:path w="22179" h="20746" extrusionOk="0">
                    <a:moveTo>
                      <a:pt x="22179" y="1"/>
                    </a:moveTo>
                    <a:lnTo>
                      <a:pt x="1" y="12964"/>
                    </a:lnTo>
                    <a:lnTo>
                      <a:pt x="1" y="20746"/>
                    </a:lnTo>
                    <a:lnTo>
                      <a:pt x="21807" y="8154"/>
                    </a:lnTo>
                    <a:cubicBezTo>
                      <a:pt x="22037" y="8012"/>
                      <a:pt x="22179" y="7782"/>
                      <a:pt x="22179" y="7517"/>
                    </a:cubicBezTo>
                    <a:lnTo>
                      <a:pt x="22179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1" name="Google Shape;791;p36"/>
              <p:cNvSpPr/>
              <p:nvPr/>
            </p:nvSpPr>
            <p:spPr>
              <a:xfrm>
                <a:off x="7106882" y="4477979"/>
                <a:ext cx="36508" cy="258604"/>
              </a:xfrm>
              <a:custGeom>
                <a:avLst/>
                <a:gdLst/>
                <a:ahLst/>
                <a:cxnLst/>
                <a:rect l="l" t="t" r="r" b="b"/>
                <a:pathLst>
                  <a:path w="1186" h="8401" extrusionOk="0">
                    <a:moveTo>
                      <a:pt x="843" y="1"/>
                    </a:moveTo>
                    <a:cubicBezTo>
                      <a:pt x="765" y="1"/>
                      <a:pt x="677" y="26"/>
                      <a:pt x="584" y="80"/>
                    </a:cubicBezTo>
                    <a:cubicBezTo>
                      <a:pt x="231" y="310"/>
                      <a:pt x="1" y="717"/>
                      <a:pt x="1" y="1159"/>
                    </a:cubicBezTo>
                    <a:lnTo>
                      <a:pt x="1" y="7933"/>
                    </a:lnTo>
                    <a:cubicBezTo>
                      <a:pt x="1" y="8227"/>
                      <a:pt x="140" y="8401"/>
                      <a:pt x="337" y="8401"/>
                    </a:cubicBezTo>
                    <a:cubicBezTo>
                      <a:pt x="412" y="8401"/>
                      <a:pt x="496" y="8375"/>
                      <a:pt x="584" y="8322"/>
                    </a:cubicBezTo>
                    <a:cubicBezTo>
                      <a:pt x="956" y="8074"/>
                      <a:pt x="1168" y="7685"/>
                      <a:pt x="1186" y="7243"/>
                    </a:cubicBezTo>
                    <a:lnTo>
                      <a:pt x="1186" y="469"/>
                    </a:lnTo>
                    <a:cubicBezTo>
                      <a:pt x="1186" y="175"/>
                      <a:pt x="1047" y="1"/>
                      <a:pt x="84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2" name="Google Shape;792;p36"/>
              <p:cNvSpPr/>
              <p:nvPr/>
            </p:nvSpPr>
            <p:spPr>
              <a:xfrm>
                <a:off x="6082840" y="3464404"/>
                <a:ext cx="1739427" cy="1028043"/>
              </a:xfrm>
              <a:custGeom>
                <a:avLst/>
                <a:gdLst/>
                <a:ahLst/>
                <a:cxnLst/>
                <a:rect l="l" t="t" r="r" b="b"/>
                <a:pathLst>
                  <a:path w="56507" h="33397" extrusionOk="0">
                    <a:moveTo>
                      <a:pt x="24823" y="1"/>
                    </a:moveTo>
                    <a:cubicBezTo>
                      <a:pt x="24389" y="1"/>
                      <a:pt x="23956" y="103"/>
                      <a:pt x="23558" y="306"/>
                    </a:cubicBezTo>
                    <a:lnTo>
                      <a:pt x="903" y="13376"/>
                    </a:lnTo>
                    <a:cubicBezTo>
                      <a:pt x="531" y="13606"/>
                      <a:pt x="213" y="13942"/>
                      <a:pt x="1" y="14331"/>
                    </a:cubicBezTo>
                    <a:lnTo>
                      <a:pt x="32242" y="32919"/>
                    </a:lnTo>
                    <a:lnTo>
                      <a:pt x="32613" y="33149"/>
                    </a:lnTo>
                    <a:lnTo>
                      <a:pt x="33038" y="33396"/>
                    </a:lnTo>
                    <a:lnTo>
                      <a:pt x="56507" y="19141"/>
                    </a:lnTo>
                    <a:lnTo>
                      <a:pt x="56507" y="18487"/>
                    </a:lnTo>
                    <a:cubicBezTo>
                      <a:pt x="56489" y="18169"/>
                      <a:pt x="56277" y="17939"/>
                      <a:pt x="55976" y="17744"/>
                    </a:cubicBezTo>
                    <a:lnTo>
                      <a:pt x="26087" y="306"/>
                    </a:lnTo>
                    <a:cubicBezTo>
                      <a:pt x="25689" y="103"/>
                      <a:pt x="25256" y="1"/>
                      <a:pt x="2482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3" name="Google Shape;793;p36"/>
              <p:cNvSpPr/>
              <p:nvPr/>
            </p:nvSpPr>
            <p:spPr>
              <a:xfrm>
                <a:off x="6071420" y="3904994"/>
                <a:ext cx="1028413" cy="891769"/>
              </a:xfrm>
              <a:custGeom>
                <a:avLst/>
                <a:gdLst/>
                <a:ahLst/>
                <a:cxnLst/>
                <a:rect l="l" t="t" r="r" b="b"/>
                <a:pathLst>
                  <a:path w="33409" h="28970" extrusionOk="0">
                    <a:moveTo>
                      <a:pt x="372" y="0"/>
                    </a:moveTo>
                    <a:cubicBezTo>
                      <a:pt x="159" y="389"/>
                      <a:pt x="18" y="814"/>
                      <a:pt x="0" y="1256"/>
                    </a:cubicBezTo>
                    <a:lnTo>
                      <a:pt x="0" y="8472"/>
                    </a:lnTo>
                    <a:cubicBezTo>
                      <a:pt x="53" y="9356"/>
                      <a:pt x="531" y="10187"/>
                      <a:pt x="1274" y="10665"/>
                    </a:cubicBezTo>
                    <a:lnTo>
                      <a:pt x="32984" y="28969"/>
                    </a:lnTo>
                    <a:lnTo>
                      <a:pt x="33409" y="19083"/>
                    </a:lnTo>
                    <a:lnTo>
                      <a:pt x="1274" y="531"/>
                    </a:lnTo>
                    <a:lnTo>
                      <a:pt x="372" y="0"/>
                    </a:ln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4" name="Google Shape;794;p36"/>
              <p:cNvSpPr/>
              <p:nvPr/>
            </p:nvSpPr>
            <p:spPr>
              <a:xfrm>
                <a:off x="7075299" y="4034003"/>
                <a:ext cx="746968" cy="765037"/>
              </a:xfrm>
              <a:custGeom>
                <a:avLst/>
                <a:gdLst/>
                <a:ahLst/>
                <a:cxnLst/>
                <a:rect l="l" t="t" r="r" b="b"/>
                <a:pathLst>
                  <a:path w="24266" h="24853" extrusionOk="0">
                    <a:moveTo>
                      <a:pt x="24266" y="1"/>
                    </a:moveTo>
                    <a:cubicBezTo>
                      <a:pt x="24266" y="337"/>
                      <a:pt x="24089" y="531"/>
                      <a:pt x="23753" y="708"/>
                    </a:cubicBezTo>
                    <a:cubicBezTo>
                      <a:pt x="23700" y="744"/>
                      <a:pt x="23665" y="779"/>
                      <a:pt x="23629" y="797"/>
                    </a:cubicBezTo>
                    <a:lnTo>
                      <a:pt x="16714" y="4776"/>
                    </a:lnTo>
                    <a:lnTo>
                      <a:pt x="16307" y="5006"/>
                    </a:lnTo>
                    <a:lnTo>
                      <a:pt x="11903" y="7553"/>
                    </a:lnTo>
                    <a:lnTo>
                      <a:pt x="1239" y="13707"/>
                    </a:lnTo>
                    <a:cubicBezTo>
                      <a:pt x="885" y="13937"/>
                      <a:pt x="567" y="14255"/>
                      <a:pt x="355" y="14645"/>
                    </a:cubicBezTo>
                    <a:cubicBezTo>
                      <a:pt x="142" y="14981"/>
                      <a:pt x="19" y="15387"/>
                      <a:pt x="1" y="15794"/>
                    </a:cubicBezTo>
                    <a:lnTo>
                      <a:pt x="1" y="15883"/>
                    </a:lnTo>
                    <a:lnTo>
                      <a:pt x="1" y="23965"/>
                    </a:lnTo>
                    <a:lnTo>
                      <a:pt x="1" y="24053"/>
                    </a:lnTo>
                    <a:cubicBezTo>
                      <a:pt x="1" y="24248"/>
                      <a:pt x="54" y="24442"/>
                      <a:pt x="178" y="24619"/>
                    </a:cubicBezTo>
                    <a:cubicBezTo>
                      <a:pt x="302" y="24772"/>
                      <a:pt x="478" y="24853"/>
                      <a:pt x="683" y="24853"/>
                    </a:cubicBezTo>
                    <a:cubicBezTo>
                      <a:pt x="857" y="24853"/>
                      <a:pt x="1053" y="24794"/>
                      <a:pt x="1257" y="24672"/>
                    </a:cubicBezTo>
                    <a:lnTo>
                      <a:pt x="1805" y="24354"/>
                    </a:lnTo>
                    <a:lnTo>
                      <a:pt x="2247" y="24106"/>
                    </a:lnTo>
                    <a:cubicBezTo>
                      <a:pt x="2335" y="24053"/>
                      <a:pt x="2424" y="24000"/>
                      <a:pt x="2512" y="23965"/>
                    </a:cubicBezTo>
                    <a:lnTo>
                      <a:pt x="2778" y="23806"/>
                    </a:lnTo>
                    <a:lnTo>
                      <a:pt x="4210" y="22975"/>
                    </a:lnTo>
                    <a:lnTo>
                      <a:pt x="4582" y="22762"/>
                    </a:lnTo>
                    <a:lnTo>
                      <a:pt x="6792" y="21489"/>
                    </a:lnTo>
                    <a:lnTo>
                      <a:pt x="7517" y="21064"/>
                    </a:lnTo>
                    <a:lnTo>
                      <a:pt x="8207" y="20675"/>
                    </a:lnTo>
                    <a:lnTo>
                      <a:pt x="8862" y="20286"/>
                    </a:lnTo>
                    <a:lnTo>
                      <a:pt x="9498" y="19915"/>
                    </a:lnTo>
                    <a:lnTo>
                      <a:pt x="9817" y="19738"/>
                    </a:lnTo>
                    <a:lnTo>
                      <a:pt x="10400" y="19402"/>
                    </a:lnTo>
                    <a:cubicBezTo>
                      <a:pt x="10595" y="19278"/>
                      <a:pt x="10789" y="19172"/>
                      <a:pt x="10966" y="19066"/>
                    </a:cubicBezTo>
                    <a:lnTo>
                      <a:pt x="11638" y="18677"/>
                    </a:lnTo>
                    <a:lnTo>
                      <a:pt x="12204" y="18359"/>
                    </a:lnTo>
                    <a:lnTo>
                      <a:pt x="12505" y="18182"/>
                    </a:lnTo>
                    <a:lnTo>
                      <a:pt x="12752" y="18040"/>
                    </a:lnTo>
                    <a:lnTo>
                      <a:pt x="13000" y="17899"/>
                    </a:lnTo>
                    <a:lnTo>
                      <a:pt x="13071" y="17846"/>
                    </a:lnTo>
                    <a:lnTo>
                      <a:pt x="23629" y="11779"/>
                    </a:lnTo>
                    <a:lnTo>
                      <a:pt x="23647" y="11779"/>
                    </a:lnTo>
                    <a:lnTo>
                      <a:pt x="23700" y="11726"/>
                    </a:lnTo>
                    <a:cubicBezTo>
                      <a:pt x="24036" y="11496"/>
                      <a:pt x="24231" y="11125"/>
                      <a:pt x="24266" y="10736"/>
                    </a:cubicBezTo>
                    <a:lnTo>
                      <a:pt x="24266" y="9622"/>
                    </a:lnTo>
                    <a:cubicBezTo>
                      <a:pt x="24266" y="9887"/>
                      <a:pt x="24107" y="10135"/>
                      <a:pt x="23877" y="10258"/>
                    </a:cubicBezTo>
                    <a:lnTo>
                      <a:pt x="23753" y="10329"/>
                    </a:lnTo>
                    <a:lnTo>
                      <a:pt x="23629" y="10418"/>
                    </a:lnTo>
                    <a:lnTo>
                      <a:pt x="11903" y="17191"/>
                    </a:lnTo>
                    <a:lnTo>
                      <a:pt x="1557" y="23151"/>
                    </a:lnTo>
                    <a:cubicBezTo>
                      <a:pt x="1496" y="23187"/>
                      <a:pt x="1439" y="23204"/>
                      <a:pt x="1389" y="23204"/>
                    </a:cubicBezTo>
                    <a:cubicBezTo>
                      <a:pt x="1266" y="23204"/>
                      <a:pt x="1186" y="23103"/>
                      <a:pt x="1186" y="22939"/>
                    </a:cubicBezTo>
                    <a:lnTo>
                      <a:pt x="1186" y="15865"/>
                    </a:lnTo>
                    <a:cubicBezTo>
                      <a:pt x="1204" y="15440"/>
                      <a:pt x="1398" y="15034"/>
                      <a:pt x="1752" y="14786"/>
                    </a:cubicBezTo>
                    <a:cubicBezTo>
                      <a:pt x="1769" y="14768"/>
                      <a:pt x="1787" y="14751"/>
                      <a:pt x="1805" y="14751"/>
                    </a:cubicBezTo>
                    <a:lnTo>
                      <a:pt x="2247" y="14485"/>
                    </a:lnTo>
                    <a:lnTo>
                      <a:pt x="2778" y="14202"/>
                    </a:lnTo>
                    <a:lnTo>
                      <a:pt x="4210" y="13371"/>
                    </a:lnTo>
                    <a:lnTo>
                      <a:pt x="4582" y="13141"/>
                    </a:lnTo>
                    <a:lnTo>
                      <a:pt x="6792" y="11868"/>
                    </a:lnTo>
                    <a:lnTo>
                      <a:pt x="7500" y="11461"/>
                    </a:lnTo>
                    <a:lnTo>
                      <a:pt x="8189" y="11054"/>
                    </a:lnTo>
                    <a:lnTo>
                      <a:pt x="9498" y="10294"/>
                    </a:lnTo>
                    <a:lnTo>
                      <a:pt x="9799" y="10117"/>
                    </a:lnTo>
                    <a:lnTo>
                      <a:pt x="10400" y="9781"/>
                    </a:lnTo>
                    <a:lnTo>
                      <a:pt x="13088" y="8242"/>
                    </a:lnTo>
                    <a:lnTo>
                      <a:pt x="17492" y="5696"/>
                    </a:lnTo>
                    <a:lnTo>
                      <a:pt x="17899" y="5483"/>
                    </a:lnTo>
                    <a:lnTo>
                      <a:pt x="23629" y="2158"/>
                    </a:lnTo>
                    <a:lnTo>
                      <a:pt x="23647" y="2158"/>
                    </a:lnTo>
                    <a:cubicBezTo>
                      <a:pt x="24001" y="1928"/>
                      <a:pt x="24231" y="1539"/>
                      <a:pt x="24266" y="1115"/>
                    </a:cubicBezTo>
                    <a:lnTo>
                      <a:pt x="24266" y="1"/>
                    </a:ln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95" name="Google Shape;795;p36"/>
            <p:cNvGrpSpPr/>
            <p:nvPr/>
          </p:nvGrpSpPr>
          <p:grpSpPr>
            <a:xfrm>
              <a:off x="583247" y="2420264"/>
              <a:ext cx="2122771" cy="1496616"/>
              <a:chOff x="5860714" y="3008731"/>
              <a:chExt cx="1714955" cy="1209094"/>
            </a:xfrm>
          </p:grpSpPr>
          <p:sp>
            <p:nvSpPr>
              <p:cNvPr id="796" name="Google Shape;796;p36"/>
              <p:cNvSpPr/>
              <p:nvPr/>
            </p:nvSpPr>
            <p:spPr>
              <a:xfrm>
                <a:off x="7404148" y="3591412"/>
                <a:ext cx="147017" cy="148095"/>
              </a:xfrm>
              <a:custGeom>
                <a:avLst/>
                <a:gdLst/>
                <a:ahLst/>
                <a:cxnLst/>
                <a:rect l="l" t="t" r="r" b="b"/>
                <a:pathLst>
                  <a:path w="4776" h="4811" extrusionOk="0">
                    <a:moveTo>
                      <a:pt x="3590" y="0"/>
                    </a:moveTo>
                    <a:lnTo>
                      <a:pt x="0" y="2069"/>
                    </a:lnTo>
                    <a:lnTo>
                      <a:pt x="4775" y="4811"/>
                    </a:lnTo>
                    <a:lnTo>
                      <a:pt x="4775" y="690"/>
                    </a:lnTo>
                    <a:lnTo>
                      <a:pt x="359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797" name="Google Shape;797;p36"/>
              <p:cNvGrpSpPr/>
              <p:nvPr/>
            </p:nvGrpSpPr>
            <p:grpSpPr>
              <a:xfrm>
                <a:off x="5860714" y="3008731"/>
                <a:ext cx="1714955" cy="1209094"/>
                <a:chOff x="5860714" y="3008731"/>
                <a:chExt cx="1714955" cy="1209094"/>
              </a:xfrm>
            </p:grpSpPr>
            <p:sp>
              <p:nvSpPr>
                <p:cNvPr id="798" name="Google Shape;798;p36"/>
                <p:cNvSpPr/>
                <p:nvPr/>
              </p:nvSpPr>
              <p:spPr>
                <a:xfrm>
                  <a:off x="6168323" y="3458451"/>
                  <a:ext cx="1346365" cy="7593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738" h="24669" extrusionOk="0">
                      <a:moveTo>
                        <a:pt x="22046" y="1"/>
                      </a:moveTo>
                      <a:cubicBezTo>
                        <a:pt x="21612" y="1"/>
                        <a:pt x="21179" y="103"/>
                        <a:pt x="20781" y="306"/>
                      </a:cubicBezTo>
                      <a:lnTo>
                        <a:pt x="0" y="12297"/>
                      </a:lnTo>
                      <a:lnTo>
                        <a:pt x="21029" y="24482"/>
                      </a:lnTo>
                      <a:cubicBezTo>
                        <a:pt x="21268" y="24606"/>
                        <a:pt x="21528" y="24668"/>
                        <a:pt x="21789" y="24668"/>
                      </a:cubicBezTo>
                      <a:cubicBezTo>
                        <a:pt x="22050" y="24668"/>
                        <a:pt x="22311" y="24606"/>
                        <a:pt x="22550" y="24482"/>
                      </a:cubicBezTo>
                      <a:lnTo>
                        <a:pt x="43737" y="12226"/>
                      </a:lnTo>
                      <a:lnTo>
                        <a:pt x="23310" y="306"/>
                      </a:lnTo>
                      <a:cubicBezTo>
                        <a:pt x="22912" y="103"/>
                        <a:pt x="22479" y="1"/>
                        <a:pt x="22046" y="1"/>
                      </a:cubicBezTo>
                      <a:close/>
                    </a:path>
                  </a:pathLst>
                </a:custGeom>
                <a:solidFill>
                  <a:srgbClr val="252422">
                    <a:alpha val="3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99" name="Google Shape;799;p36"/>
                <p:cNvSpPr/>
                <p:nvPr/>
              </p:nvSpPr>
              <p:spPr>
                <a:xfrm>
                  <a:off x="5860714" y="3178065"/>
                  <a:ext cx="1676292" cy="959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456" h="31169" extrusionOk="0">
                      <a:moveTo>
                        <a:pt x="22365" y="0"/>
                      </a:moveTo>
                      <a:cubicBezTo>
                        <a:pt x="21931" y="0"/>
                        <a:pt x="21498" y="102"/>
                        <a:pt x="21100" y="305"/>
                      </a:cubicBezTo>
                      <a:lnTo>
                        <a:pt x="4175" y="10156"/>
                      </a:lnTo>
                      <a:lnTo>
                        <a:pt x="708" y="12190"/>
                      </a:lnTo>
                      <a:cubicBezTo>
                        <a:pt x="1" y="12597"/>
                        <a:pt x="1" y="13251"/>
                        <a:pt x="708" y="13658"/>
                      </a:cubicBezTo>
                      <a:lnTo>
                        <a:pt x="29395" y="30212"/>
                      </a:lnTo>
                      <a:lnTo>
                        <a:pt x="30491" y="30866"/>
                      </a:lnTo>
                      <a:cubicBezTo>
                        <a:pt x="30880" y="31061"/>
                        <a:pt x="31322" y="31167"/>
                        <a:pt x="31765" y="31167"/>
                      </a:cubicBezTo>
                      <a:cubicBezTo>
                        <a:pt x="31796" y="31168"/>
                        <a:pt x="31828" y="31169"/>
                        <a:pt x="31860" y="31169"/>
                      </a:cubicBezTo>
                      <a:cubicBezTo>
                        <a:pt x="32270" y="31169"/>
                        <a:pt x="32677" y="31063"/>
                        <a:pt x="33038" y="30866"/>
                      </a:cubicBezTo>
                      <a:lnTo>
                        <a:pt x="34152" y="30230"/>
                      </a:lnTo>
                      <a:lnTo>
                        <a:pt x="53960" y="18787"/>
                      </a:lnTo>
                      <a:lnTo>
                        <a:pt x="54049" y="18734"/>
                      </a:lnTo>
                      <a:cubicBezTo>
                        <a:pt x="54066" y="18699"/>
                        <a:pt x="54102" y="18681"/>
                        <a:pt x="54119" y="18645"/>
                      </a:cubicBezTo>
                      <a:lnTo>
                        <a:pt x="54173" y="18610"/>
                      </a:lnTo>
                      <a:cubicBezTo>
                        <a:pt x="54190" y="18575"/>
                        <a:pt x="54226" y="18539"/>
                        <a:pt x="54243" y="18522"/>
                      </a:cubicBezTo>
                      <a:cubicBezTo>
                        <a:pt x="54261" y="18486"/>
                        <a:pt x="54296" y="18451"/>
                        <a:pt x="54314" y="18398"/>
                      </a:cubicBezTo>
                      <a:cubicBezTo>
                        <a:pt x="54332" y="18363"/>
                        <a:pt x="54349" y="18327"/>
                        <a:pt x="54367" y="18274"/>
                      </a:cubicBezTo>
                      <a:cubicBezTo>
                        <a:pt x="54402" y="18239"/>
                        <a:pt x="54402" y="18203"/>
                        <a:pt x="54420" y="18150"/>
                      </a:cubicBezTo>
                      <a:cubicBezTo>
                        <a:pt x="54438" y="18115"/>
                        <a:pt x="54438" y="18080"/>
                        <a:pt x="54456" y="18044"/>
                      </a:cubicBezTo>
                      <a:cubicBezTo>
                        <a:pt x="54456" y="18026"/>
                        <a:pt x="54456" y="18026"/>
                        <a:pt x="54456" y="18009"/>
                      </a:cubicBezTo>
                      <a:cubicBezTo>
                        <a:pt x="54456" y="18009"/>
                        <a:pt x="54456" y="17991"/>
                        <a:pt x="54456" y="17973"/>
                      </a:cubicBezTo>
                      <a:lnTo>
                        <a:pt x="51325" y="16187"/>
                      </a:lnTo>
                      <a:lnTo>
                        <a:pt x="50122" y="15497"/>
                      </a:lnTo>
                      <a:lnTo>
                        <a:pt x="23629" y="305"/>
                      </a:lnTo>
                      <a:cubicBezTo>
                        <a:pt x="23231" y="102"/>
                        <a:pt x="22798" y="0"/>
                        <a:pt x="22365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00" name="Google Shape;800;p36"/>
                <p:cNvSpPr/>
                <p:nvPr/>
              </p:nvSpPr>
              <p:spPr>
                <a:xfrm>
                  <a:off x="5866162" y="3576144"/>
                  <a:ext cx="972358" cy="6048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588" h="19650" extrusionOk="0">
                      <a:moveTo>
                        <a:pt x="1" y="1"/>
                      </a:moveTo>
                      <a:lnTo>
                        <a:pt x="1" y="1115"/>
                      </a:lnTo>
                      <a:cubicBezTo>
                        <a:pt x="36" y="1557"/>
                        <a:pt x="266" y="1946"/>
                        <a:pt x="637" y="2176"/>
                      </a:cubicBezTo>
                      <a:lnTo>
                        <a:pt x="29200" y="18677"/>
                      </a:lnTo>
                      <a:lnTo>
                        <a:pt x="29235" y="18677"/>
                      </a:lnTo>
                      <a:lnTo>
                        <a:pt x="29306" y="18730"/>
                      </a:lnTo>
                      <a:lnTo>
                        <a:pt x="29377" y="18766"/>
                      </a:lnTo>
                      <a:lnTo>
                        <a:pt x="29483" y="18836"/>
                      </a:lnTo>
                      <a:lnTo>
                        <a:pt x="29731" y="18978"/>
                      </a:lnTo>
                      <a:lnTo>
                        <a:pt x="29925" y="19084"/>
                      </a:lnTo>
                      <a:lnTo>
                        <a:pt x="30403" y="19349"/>
                      </a:lnTo>
                      <a:cubicBezTo>
                        <a:pt x="30756" y="19544"/>
                        <a:pt x="31163" y="19650"/>
                        <a:pt x="31588" y="19650"/>
                      </a:cubicBezTo>
                      <a:lnTo>
                        <a:pt x="31588" y="18253"/>
                      </a:lnTo>
                      <a:cubicBezTo>
                        <a:pt x="31145" y="18253"/>
                        <a:pt x="30703" y="18147"/>
                        <a:pt x="30314" y="17934"/>
                      </a:cubicBezTo>
                      <a:lnTo>
                        <a:pt x="29218" y="17298"/>
                      </a:lnTo>
                      <a:lnTo>
                        <a:pt x="637" y="797"/>
                      </a:lnTo>
                      <a:cubicBezTo>
                        <a:pt x="443" y="673"/>
                        <a:pt x="1" y="425"/>
                        <a:pt x="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 cmpd="sng">
                  <a:solidFill>
                    <a:schemeClr val="accen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01" name="Google Shape;801;p36"/>
                <p:cNvSpPr/>
                <p:nvPr/>
              </p:nvSpPr>
              <p:spPr>
                <a:xfrm>
                  <a:off x="5891219" y="3454215"/>
                  <a:ext cx="1623469" cy="6617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740" h="21498" extrusionOk="0">
                      <a:moveTo>
                        <a:pt x="0" y="0"/>
                      </a:moveTo>
                      <a:lnTo>
                        <a:pt x="0" y="3538"/>
                      </a:lnTo>
                      <a:cubicBezTo>
                        <a:pt x="0" y="3803"/>
                        <a:pt x="142" y="4033"/>
                        <a:pt x="372" y="4174"/>
                      </a:cubicBezTo>
                      <a:lnTo>
                        <a:pt x="30048" y="21312"/>
                      </a:lnTo>
                      <a:cubicBezTo>
                        <a:pt x="30278" y="21436"/>
                        <a:pt x="30530" y="21497"/>
                        <a:pt x="30782" y="21497"/>
                      </a:cubicBezTo>
                      <a:cubicBezTo>
                        <a:pt x="31034" y="21497"/>
                        <a:pt x="31286" y="21436"/>
                        <a:pt x="31516" y="21312"/>
                      </a:cubicBezTo>
                      <a:lnTo>
                        <a:pt x="52739" y="9055"/>
                      </a:lnTo>
                      <a:lnTo>
                        <a:pt x="52739" y="5147"/>
                      </a:lnTo>
                      <a:lnTo>
                        <a:pt x="30774" y="178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02" name="Google Shape;802;p36"/>
                <p:cNvSpPr/>
                <p:nvPr/>
              </p:nvSpPr>
              <p:spPr>
                <a:xfrm>
                  <a:off x="5891219" y="3454215"/>
                  <a:ext cx="947301" cy="6620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774" h="21507" extrusionOk="0">
                      <a:moveTo>
                        <a:pt x="0" y="0"/>
                      </a:moveTo>
                      <a:lnTo>
                        <a:pt x="0" y="3538"/>
                      </a:lnTo>
                      <a:cubicBezTo>
                        <a:pt x="0" y="3803"/>
                        <a:pt x="142" y="4033"/>
                        <a:pt x="354" y="4174"/>
                      </a:cubicBezTo>
                      <a:lnTo>
                        <a:pt x="30048" y="21312"/>
                      </a:lnTo>
                      <a:cubicBezTo>
                        <a:pt x="30261" y="21436"/>
                        <a:pt x="30508" y="21506"/>
                        <a:pt x="30774" y="21506"/>
                      </a:cubicBezTo>
                      <a:lnTo>
                        <a:pt x="30774" y="178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03" name="Google Shape;803;p36"/>
                <p:cNvSpPr/>
                <p:nvPr/>
              </p:nvSpPr>
              <p:spPr>
                <a:xfrm>
                  <a:off x="5866162" y="3406841"/>
                  <a:ext cx="972358" cy="6048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588" h="19650" extrusionOk="0">
                      <a:moveTo>
                        <a:pt x="1" y="1"/>
                      </a:moveTo>
                      <a:lnTo>
                        <a:pt x="1" y="1115"/>
                      </a:lnTo>
                      <a:cubicBezTo>
                        <a:pt x="36" y="1539"/>
                        <a:pt x="266" y="1946"/>
                        <a:pt x="637" y="2176"/>
                      </a:cubicBezTo>
                      <a:lnTo>
                        <a:pt x="13743" y="9728"/>
                      </a:lnTo>
                      <a:lnTo>
                        <a:pt x="29218" y="18677"/>
                      </a:lnTo>
                      <a:lnTo>
                        <a:pt x="29271" y="18695"/>
                      </a:lnTo>
                      <a:cubicBezTo>
                        <a:pt x="29341" y="18748"/>
                        <a:pt x="29518" y="18854"/>
                        <a:pt x="29731" y="18978"/>
                      </a:cubicBezTo>
                      <a:lnTo>
                        <a:pt x="29925" y="19084"/>
                      </a:lnTo>
                      <a:lnTo>
                        <a:pt x="30385" y="19349"/>
                      </a:lnTo>
                      <a:cubicBezTo>
                        <a:pt x="30756" y="19543"/>
                        <a:pt x="31163" y="19650"/>
                        <a:pt x="31588" y="19650"/>
                      </a:cubicBezTo>
                      <a:lnTo>
                        <a:pt x="31588" y="18235"/>
                      </a:lnTo>
                      <a:cubicBezTo>
                        <a:pt x="31556" y="18236"/>
                        <a:pt x="31524" y="18237"/>
                        <a:pt x="31492" y="18237"/>
                      </a:cubicBezTo>
                      <a:cubicBezTo>
                        <a:pt x="31082" y="18237"/>
                        <a:pt x="30675" y="18131"/>
                        <a:pt x="30314" y="17934"/>
                      </a:cubicBezTo>
                      <a:lnTo>
                        <a:pt x="29218" y="17297"/>
                      </a:lnTo>
                      <a:lnTo>
                        <a:pt x="14945" y="9056"/>
                      </a:lnTo>
                      <a:lnTo>
                        <a:pt x="637" y="797"/>
                      </a:lnTo>
                      <a:cubicBezTo>
                        <a:pt x="443" y="690"/>
                        <a:pt x="1" y="443"/>
                        <a:pt x="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 cmpd="sng">
                  <a:solidFill>
                    <a:schemeClr val="accen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04" name="Google Shape;804;p36"/>
                <p:cNvSpPr/>
                <p:nvPr/>
              </p:nvSpPr>
              <p:spPr>
                <a:xfrm>
                  <a:off x="5860714" y="3008731"/>
                  <a:ext cx="1702426" cy="9595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5305" h="31173" extrusionOk="0">
                      <a:moveTo>
                        <a:pt x="22365" y="1"/>
                      </a:moveTo>
                      <a:cubicBezTo>
                        <a:pt x="21931" y="1"/>
                        <a:pt x="21498" y="103"/>
                        <a:pt x="21100" y="306"/>
                      </a:cubicBezTo>
                      <a:lnTo>
                        <a:pt x="708" y="12191"/>
                      </a:lnTo>
                      <a:cubicBezTo>
                        <a:pt x="1" y="12598"/>
                        <a:pt x="1" y="13252"/>
                        <a:pt x="708" y="13659"/>
                      </a:cubicBezTo>
                      <a:lnTo>
                        <a:pt x="4175" y="15675"/>
                      </a:lnTo>
                      <a:lnTo>
                        <a:pt x="29395" y="30230"/>
                      </a:lnTo>
                      <a:lnTo>
                        <a:pt x="30491" y="30867"/>
                      </a:lnTo>
                      <a:cubicBezTo>
                        <a:pt x="30898" y="31070"/>
                        <a:pt x="31336" y="31172"/>
                        <a:pt x="31771" y="31172"/>
                      </a:cubicBezTo>
                      <a:cubicBezTo>
                        <a:pt x="32207" y="31172"/>
                        <a:pt x="32640" y="31070"/>
                        <a:pt x="33038" y="30867"/>
                      </a:cubicBezTo>
                      <a:lnTo>
                        <a:pt x="34152" y="30230"/>
                      </a:lnTo>
                      <a:lnTo>
                        <a:pt x="50140" y="20998"/>
                      </a:lnTo>
                      <a:lnTo>
                        <a:pt x="53642" y="18965"/>
                      </a:lnTo>
                      <a:lnTo>
                        <a:pt x="54385" y="18540"/>
                      </a:lnTo>
                      <a:cubicBezTo>
                        <a:pt x="54473" y="18487"/>
                        <a:pt x="54579" y="18452"/>
                        <a:pt x="54668" y="18416"/>
                      </a:cubicBezTo>
                      <a:cubicBezTo>
                        <a:pt x="54721" y="18399"/>
                        <a:pt x="54774" y="18381"/>
                        <a:pt x="54809" y="18381"/>
                      </a:cubicBezTo>
                      <a:cubicBezTo>
                        <a:pt x="54862" y="18381"/>
                        <a:pt x="54915" y="18363"/>
                        <a:pt x="54951" y="18363"/>
                      </a:cubicBezTo>
                      <a:lnTo>
                        <a:pt x="55039" y="18363"/>
                      </a:lnTo>
                      <a:cubicBezTo>
                        <a:pt x="55075" y="18381"/>
                        <a:pt x="55092" y="18381"/>
                        <a:pt x="55128" y="18381"/>
                      </a:cubicBezTo>
                      <a:cubicBezTo>
                        <a:pt x="55145" y="18399"/>
                        <a:pt x="55163" y="18399"/>
                        <a:pt x="55181" y="18399"/>
                      </a:cubicBezTo>
                      <a:cubicBezTo>
                        <a:pt x="55198" y="18416"/>
                        <a:pt x="55216" y="18416"/>
                        <a:pt x="55234" y="18434"/>
                      </a:cubicBezTo>
                      <a:cubicBezTo>
                        <a:pt x="55251" y="18434"/>
                        <a:pt x="55287" y="18452"/>
                        <a:pt x="55304" y="18452"/>
                      </a:cubicBezTo>
                      <a:lnTo>
                        <a:pt x="23629" y="306"/>
                      </a:lnTo>
                      <a:cubicBezTo>
                        <a:pt x="23231" y="103"/>
                        <a:pt x="22798" y="1"/>
                        <a:pt x="2236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 cmpd="sng">
                  <a:solidFill>
                    <a:schemeClr val="accen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05" name="Google Shape;805;p36"/>
                <p:cNvSpPr/>
                <p:nvPr/>
              </p:nvSpPr>
              <p:spPr>
                <a:xfrm>
                  <a:off x="7505392" y="3619363"/>
                  <a:ext cx="18562" cy="1289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3" h="4189" extrusionOk="0">
                      <a:moveTo>
                        <a:pt x="403" y="1"/>
                      </a:moveTo>
                      <a:cubicBezTo>
                        <a:pt x="371" y="1"/>
                        <a:pt x="336" y="10"/>
                        <a:pt x="301" y="30"/>
                      </a:cubicBezTo>
                      <a:cubicBezTo>
                        <a:pt x="107" y="171"/>
                        <a:pt x="1" y="401"/>
                        <a:pt x="1" y="649"/>
                      </a:cubicBezTo>
                      <a:lnTo>
                        <a:pt x="1" y="3885"/>
                      </a:lnTo>
                      <a:cubicBezTo>
                        <a:pt x="1" y="4072"/>
                        <a:pt x="81" y="4188"/>
                        <a:pt x="190" y="4188"/>
                      </a:cubicBezTo>
                      <a:cubicBezTo>
                        <a:pt x="225" y="4188"/>
                        <a:pt x="262" y="4176"/>
                        <a:pt x="301" y="4150"/>
                      </a:cubicBezTo>
                      <a:cubicBezTo>
                        <a:pt x="478" y="4009"/>
                        <a:pt x="602" y="3779"/>
                        <a:pt x="602" y="3549"/>
                      </a:cubicBezTo>
                      <a:lnTo>
                        <a:pt x="602" y="295"/>
                      </a:lnTo>
                      <a:cubicBezTo>
                        <a:pt x="602" y="116"/>
                        <a:pt x="516" y="1"/>
                        <a:pt x="403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06" name="Google Shape;806;p36"/>
                <p:cNvSpPr/>
                <p:nvPr/>
              </p:nvSpPr>
              <p:spPr>
                <a:xfrm>
                  <a:off x="6839043" y="3575067"/>
                  <a:ext cx="736625" cy="6059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930" h="19685" extrusionOk="0">
                      <a:moveTo>
                        <a:pt x="23063" y="1"/>
                      </a:moveTo>
                      <a:cubicBezTo>
                        <a:pt x="23027" y="18"/>
                        <a:pt x="22974" y="18"/>
                        <a:pt x="22921" y="36"/>
                      </a:cubicBezTo>
                      <a:cubicBezTo>
                        <a:pt x="22815" y="71"/>
                        <a:pt x="22727" y="107"/>
                        <a:pt x="22638" y="160"/>
                      </a:cubicBezTo>
                      <a:lnTo>
                        <a:pt x="21895" y="602"/>
                      </a:lnTo>
                      <a:lnTo>
                        <a:pt x="18376" y="2618"/>
                      </a:lnTo>
                      <a:lnTo>
                        <a:pt x="2388" y="11850"/>
                      </a:lnTo>
                      <a:lnTo>
                        <a:pt x="1291" y="12487"/>
                      </a:lnTo>
                      <a:cubicBezTo>
                        <a:pt x="930" y="12684"/>
                        <a:pt x="523" y="12789"/>
                        <a:pt x="113" y="12789"/>
                      </a:cubicBezTo>
                      <a:cubicBezTo>
                        <a:pt x="81" y="12789"/>
                        <a:pt x="50" y="12789"/>
                        <a:pt x="18" y="12787"/>
                      </a:cubicBezTo>
                      <a:lnTo>
                        <a:pt x="18" y="14202"/>
                      </a:lnTo>
                      <a:cubicBezTo>
                        <a:pt x="442" y="14202"/>
                        <a:pt x="849" y="14114"/>
                        <a:pt x="1221" y="13902"/>
                      </a:cubicBezTo>
                      <a:lnTo>
                        <a:pt x="1680" y="13636"/>
                      </a:lnTo>
                      <a:lnTo>
                        <a:pt x="1875" y="13530"/>
                      </a:lnTo>
                      <a:cubicBezTo>
                        <a:pt x="2105" y="13406"/>
                        <a:pt x="2264" y="13300"/>
                        <a:pt x="2352" y="13247"/>
                      </a:cubicBezTo>
                      <a:lnTo>
                        <a:pt x="2406" y="13230"/>
                      </a:lnTo>
                      <a:lnTo>
                        <a:pt x="19578" y="3308"/>
                      </a:lnTo>
                      <a:lnTo>
                        <a:pt x="22214" y="1787"/>
                      </a:lnTo>
                      <a:cubicBezTo>
                        <a:pt x="22291" y="1732"/>
                        <a:pt x="22366" y="1706"/>
                        <a:pt x="22433" y="1706"/>
                      </a:cubicBezTo>
                      <a:cubicBezTo>
                        <a:pt x="22582" y="1706"/>
                        <a:pt x="22691" y="1833"/>
                        <a:pt x="22691" y="2052"/>
                      </a:cubicBezTo>
                      <a:lnTo>
                        <a:pt x="22691" y="5006"/>
                      </a:lnTo>
                      <a:cubicBezTo>
                        <a:pt x="22691" y="5023"/>
                        <a:pt x="22691" y="5059"/>
                        <a:pt x="22691" y="5076"/>
                      </a:cubicBezTo>
                      <a:cubicBezTo>
                        <a:pt x="22691" y="5094"/>
                        <a:pt x="22691" y="5112"/>
                        <a:pt x="22691" y="5112"/>
                      </a:cubicBezTo>
                      <a:cubicBezTo>
                        <a:pt x="22691" y="5129"/>
                        <a:pt x="22691" y="5129"/>
                        <a:pt x="22691" y="5147"/>
                      </a:cubicBezTo>
                      <a:cubicBezTo>
                        <a:pt x="22674" y="5183"/>
                        <a:pt x="22674" y="5218"/>
                        <a:pt x="22656" y="5253"/>
                      </a:cubicBezTo>
                      <a:cubicBezTo>
                        <a:pt x="22638" y="5306"/>
                        <a:pt x="22620" y="5342"/>
                        <a:pt x="22603" y="5377"/>
                      </a:cubicBezTo>
                      <a:cubicBezTo>
                        <a:pt x="22585" y="5430"/>
                        <a:pt x="22567" y="5466"/>
                        <a:pt x="22550" y="5501"/>
                      </a:cubicBezTo>
                      <a:cubicBezTo>
                        <a:pt x="22532" y="5554"/>
                        <a:pt x="22497" y="5589"/>
                        <a:pt x="22479" y="5625"/>
                      </a:cubicBezTo>
                      <a:cubicBezTo>
                        <a:pt x="22461" y="5642"/>
                        <a:pt x="22426" y="5678"/>
                        <a:pt x="22408" y="5713"/>
                      </a:cubicBezTo>
                      <a:lnTo>
                        <a:pt x="22355" y="5748"/>
                      </a:lnTo>
                      <a:cubicBezTo>
                        <a:pt x="22337" y="5784"/>
                        <a:pt x="22302" y="5802"/>
                        <a:pt x="22267" y="5837"/>
                      </a:cubicBezTo>
                      <a:lnTo>
                        <a:pt x="22196" y="5890"/>
                      </a:lnTo>
                      <a:lnTo>
                        <a:pt x="2388" y="17333"/>
                      </a:lnTo>
                      <a:lnTo>
                        <a:pt x="1274" y="17969"/>
                      </a:lnTo>
                      <a:cubicBezTo>
                        <a:pt x="912" y="18166"/>
                        <a:pt x="506" y="18272"/>
                        <a:pt x="95" y="18272"/>
                      </a:cubicBezTo>
                      <a:cubicBezTo>
                        <a:pt x="64" y="18272"/>
                        <a:pt x="32" y="18271"/>
                        <a:pt x="0" y="18270"/>
                      </a:cubicBezTo>
                      <a:lnTo>
                        <a:pt x="0" y="19685"/>
                      </a:lnTo>
                      <a:cubicBezTo>
                        <a:pt x="425" y="19685"/>
                        <a:pt x="831" y="19579"/>
                        <a:pt x="1203" y="19384"/>
                      </a:cubicBezTo>
                      <a:lnTo>
                        <a:pt x="1663" y="19119"/>
                      </a:lnTo>
                      <a:lnTo>
                        <a:pt x="1875" y="19013"/>
                      </a:lnTo>
                      <a:lnTo>
                        <a:pt x="2123" y="18871"/>
                      </a:lnTo>
                      <a:lnTo>
                        <a:pt x="2211" y="18801"/>
                      </a:lnTo>
                      <a:lnTo>
                        <a:pt x="2299" y="18765"/>
                      </a:lnTo>
                      <a:lnTo>
                        <a:pt x="2370" y="18712"/>
                      </a:lnTo>
                      <a:lnTo>
                        <a:pt x="2388" y="18712"/>
                      </a:lnTo>
                      <a:lnTo>
                        <a:pt x="22638" y="7022"/>
                      </a:lnTo>
                      <a:cubicBezTo>
                        <a:pt x="23381" y="6527"/>
                        <a:pt x="23858" y="5713"/>
                        <a:pt x="23894" y="4829"/>
                      </a:cubicBezTo>
                      <a:lnTo>
                        <a:pt x="23894" y="885"/>
                      </a:lnTo>
                      <a:cubicBezTo>
                        <a:pt x="23929" y="567"/>
                        <a:pt x="23805" y="266"/>
                        <a:pt x="23558" y="71"/>
                      </a:cubicBezTo>
                      <a:lnTo>
                        <a:pt x="23505" y="54"/>
                      </a:lnTo>
                      <a:lnTo>
                        <a:pt x="23487" y="54"/>
                      </a:lnTo>
                      <a:cubicBezTo>
                        <a:pt x="23469" y="36"/>
                        <a:pt x="23452" y="36"/>
                        <a:pt x="23434" y="36"/>
                      </a:cubicBezTo>
                      <a:cubicBezTo>
                        <a:pt x="23416" y="18"/>
                        <a:pt x="23399" y="18"/>
                        <a:pt x="23381" y="18"/>
                      </a:cubicBezTo>
                      <a:cubicBezTo>
                        <a:pt x="23346" y="1"/>
                        <a:pt x="23328" y="1"/>
                        <a:pt x="2329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 cmpd="sng">
                  <a:solidFill>
                    <a:schemeClr val="accen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807" name="Google Shape;807;p36"/>
            <p:cNvGrpSpPr/>
            <p:nvPr/>
          </p:nvGrpSpPr>
          <p:grpSpPr>
            <a:xfrm>
              <a:off x="1189235" y="2287129"/>
              <a:ext cx="769749" cy="880801"/>
              <a:chOff x="6457402" y="2936792"/>
              <a:chExt cx="559687" cy="640491"/>
            </a:xfrm>
          </p:grpSpPr>
          <p:sp>
            <p:nvSpPr>
              <p:cNvPr id="808" name="Google Shape;808;p36"/>
              <p:cNvSpPr/>
              <p:nvPr/>
            </p:nvSpPr>
            <p:spPr>
              <a:xfrm>
                <a:off x="6696951" y="3053519"/>
                <a:ext cx="105646" cy="172074"/>
              </a:xfrm>
              <a:custGeom>
                <a:avLst/>
                <a:gdLst/>
                <a:ahLst/>
                <a:cxnLst/>
                <a:rect l="l" t="t" r="r" b="b"/>
                <a:pathLst>
                  <a:path w="3432" h="5590" extrusionOk="0">
                    <a:moveTo>
                      <a:pt x="0" y="1"/>
                    </a:moveTo>
                    <a:lnTo>
                      <a:pt x="142" y="850"/>
                    </a:lnTo>
                    <a:lnTo>
                      <a:pt x="212" y="1239"/>
                    </a:lnTo>
                    <a:lnTo>
                      <a:pt x="920" y="5589"/>
                    </a:lnTo>
                    <a:lnTo>
                      <a:pt x="3431" y="4422"/>
                    </a:lnTo>
                    <a:cubicBezTo>
                      <a:pt x="3431" y="4422"/>
                      <a:pt x="3042" y="3679"/>
                      <a:pt x="2512" y="2813"/>
                    </a:cubicBezTo>
                    <a:cubicBezTo>
                      <a:pt x="2441" y="2689"/>
                      <a:pt x="2388" y="2618"/>
                      <a:pt x="2299" y="2477"/>
                    </a:cubicBezTo>
                    <a:cubicBezTo>
                      <a:pt x="2211" y="2335"/>
                      <a:pt x="2105" y="2194"/>
                      <a:pt x="2034" y="2070"/>
                    </a:cubicBezTo>
                    <a:cubicBezTo>
                      <a:pt x="1946" y="1946"/>
                      <a:pt x="1857" y="1822"/>
                      <a:pt x="1787" y="1716"/>
                    </a:cubicBezTo>
                    <a:cubicBezTo>
                      <a:pt x="1610" y="1451"/>
                      <a:pt x="1433" y="1239"/>
                      <a:pt x="1256" y="1009"/>
                    </a:cubicBezTo>
                    <a:cubicBezTo>
                      <a:pt x="1168" y="885"/>
                      <a:pt x="1061" y="779"/>
                      <a:pt x="955" y="673"/>
                    </a:cubicBezTo>
                    <a:cubicBezTo>
                      <a:pt x="602" y="301"/>
                      <a:pt x="283" y="36"/>
                      <a:pt x="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9" name="Google Shape;809;p36"/>
              <p:cNvSpPr/>
              <p:nvPr/>
            </p:nvSpPr>
            <p:spPr>
              <a:xfrm>
                <a:off x="6693473" y="3074759"/>
                <a:ext cx="42141" cy="17515"/>
              </a:xfrm>
              <a:custGeom>
                <a:avLst/>
                <a:gdLst/>
                <a:ahLst/>
                <a:cxnLst/>
                <a:rect l="l" t="t" r="r" b="b"/>
                <a:pathLst>
                  <a:path w="1369" h="569" extrusionOk="0">
                    <a:moveTo>
                      <a:pt x="1068" y="0"/>
                    </a:moveTo>
                    <a:cubicBezTo>
                      <a:pt x="803" y="36"/>
                      <a:pt x="520" y="106"/>
                      <a:pt x="255" y="177"/>
                    </a:cubicBezTo>
                    <a:lnTo>
                      <a:pt x="237" y="177"/>
                    </a:lnTo>
                    <a:cubicBezTo>
                      <a:pt x="1" y="228"/>
                      <a:pt x="71" y="569"/>
                      <a:pt x="293" y="569"/>
                    </a:cubicBezTo>
                    <a:cubicBezTo>
                      <a:pt x="303" y="569"/>
                      <a:pt x="314" y="568"/>
                      <a:pt x="325" y="566"/>
                    </a:cubicBezTo>
                    <a:lnTo>
                      <a:pt x="343" y="566"/>
                    </a:lnTo>
                    <a:cubicBezTo>
                      <a:pt x="679" y="460"/>
                      <a:pt x="1033" y="389"/>
                      <a:pt x="1369" y="336"/>
                    </a:cubicBezTo>
                    <a:cubicBezTo>
                      <a:pt x="1281" y="213"/>
                      <a:pt x="1174" y="89"/>
                      <a:pt x="106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0" name="Google Shape;810;p36"/>
              <p:cNvSpPr/>
              <p:nvPr/>
            </p:nvSpPr>
            <p:spPr>
              <a:xfrm>
                <a:off x="6708094" y="3106342"/>
                <a:ext cx="51499" cy="21117"/>
              </a:xfrm>
              <a:custGeom>
                <a:avLst/>
                <a:gdLst/>
                <a:ahLst/>
                <a:cxnLst/>
                <a:rect l="l" t="t" r="r" b="b"/>
                <a:pathLst>
                  <a:path w="1673" h="686" extrusionOk="0">
                    <a:moveTo>
                      <a:pt x="1425" y="0"/>
                    </a:moveTo>
                    <a:cubicBezTo>
                      <a:pt x="1018" y="53"/>
                      <a:pt x="611" y="159"/>
                      <a:pt x="222" y="301"/>
                    </a:cubicBezTo>
                    <a:cubicBezTo>
                      <a:pt x="0" y="380"/>
                      <a:pt x="62" y="686"/>
                      <a:pt x="255" y="686"/>
                    </a:cubicBezTo>
                    <a:cubicBezTo>
                      <a:pt x="278" y="686"/>
                      <a:pt x="302" y="682"/>
                      <a:pt x="328" y="672"/>
                    </a:cubicBezTo>
                    <a:cubicBezTo>
                      <a:pt x="752" y="513"/>
                      <a:pt x="1212" y="407"/>
                      <a:pt x="1672" y="354"/>
                    </a:cubicBezTo>
                    <a:cubicBezTo>
                      <a:pt x="1584" y="230"/>
                      <a:pt x="1495" y="106"/>
                      <a:pt x="1425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1" name="Google Shape;811;p36"/>
              <p:cNvSpPr/>
              <p:nvPr/>
            </p:nvSpPr>
            <p:spPr>
              <a:xfrm>
                <a:off x="6727611" y="3129737"/>
                <a:ext cx="46666" cy="23302"/>
              </a:xfrm>
              <a:custGeom>
                <a:avLst/>
                <a:gdLst/>
                <a:ahLst/>
                <a:cxnLst/>
                <a:rect l="l" t="t" r="r" b="b"/>
                <a:pathLst>
                  <a:path w="1516" h="757" extrusionOk="0">
                    <a:moveTo>
                      <a:pt x="1303" y="1"/>
                    </a:moveTo>
                    <a:cubicBezTo>
                      <a:pt x="932" y="107"/>
                      <a:pt x="561" y="231"/>
                      <a:pt x="207" y="372"/>
                    </a:cubicBezTo>
                    <a:cubicBezTo>
                      <a:pt x="0" y="436"/>
                      <a:pt x="51" y="756"/>
                      <a:pt x="243" y="756"/>
                    </a:cubicBezTo>
                    <a:cubicBezTo>
                      <a:pt x="265" y="756"/>
                      <a:pt x="288" y="752"/>
                      <a:pt x="313" y="743"/>
                    </a:cubicBezTo>
                    <a:cubicBezTo>
                      <a:pt x="702" y="602"/>
                      <a:pt x="1109" y="460"/>
                      <a:pt x="1516" y="354"/>
                    </a:cubicBezTo>
                    <a:cubicBezTo>
                      <a:pt x="1445" y="231"/>
                      <a:pt x="1374" y="124"/>
                      <a:pt x="1303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2" name="Google Shape;812;p36"/>
              <p:cNvSpPr/>
              <p:nvPr/>
            </p:nvSpPr>
            <p:spPr>
              <a:xfrm>
                <a:off x="6493879" y="3086179"/>
                <a:ext cx="200363" cy="314720"/>
              </a:xfrm>
              <a:custGeom>
                <a:avLst/>
                <a:gdLst/>
                <a:ahLst/>
                <a:cxnLst/>
                <a:rect l="l" t="t" r="r" b="b"/>
                <a:pathLst>
                  <a:path w="6509" h="10224" extrusionOk="0">
                    <a:moveTo>
                      <a:pt x="6509" y="1"/>
                    </a:moveTo>
                    <a:lnTo>
                      <a:pt x="779" y="885"/>
                    </a:lnTo>
                    <a:cubicBezTo>
                      <a:pt x="814" y="1009"/>
                      <a:pt x="1309" y="5077"/>
                      <a:pt x="1309" y="5077"/>
                    </a:cubicBezTo>
                    <a:lnTo>
                      <a:pt x="0" y="8472"/>
                    </a:lnTo>
                    <a:lnTo>
                      <a:pt x="5695" y="10223"/>
                    </a:lnTo>
                    <a:lnTo>
                      <a:pt x="6509" y="1"/>
                    </a:ln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3" name="Google Shape;813;p36"/>
              <p:cNvSpPr/>
              <p:nvPr/>
            </p:nvSpPr>
            <p:spPr>
              <a:xfrm>
                <a:off x="6491170" y="3043669"/>
                <a:ext cx="274949" cy="240719"/>
              </a:xfrm>
              <a:custGeom>
                <a:avLst/>
                <a:gdLst/>
                <a:ahLst/>
                <a:cxnLst/>
                <a:rect l="l" t="t" r="r" b="b"/>
                <a:pathLst>
                  <a:path w="8932" h="7820" extrusionOk="0">
                    <a:moveTo>
                      <a:pt x="3506" y="0"/>
                    </a:moveTo>
                    <a:cubicBezTo>
                      <a:pt x="3245" y="0"/>
                      <a:pt x="2984" y="7"/>
                      <a:pt x="2724" y="20"/>
                    </a:cubicBezTo>
                    <a:cubicBezTo>
                      <a:pt x="2069" y="73"/>
                      <a:pt x="1468" y="215"/>
                      <a:pt x="1079" y="497"/>
                    </a:cubicBezTo>
                    <a:cubicBezTo>
                      <a:pt x="920" y="604"/>
                      <a:pt x="796" y="745"/>
                      <a:pt x="707" y="887"/>
                    </a:cubicBezTo>
                    <a:cubicBezTo>
                      <a:pt x="672" y="993"/>
                      <a:pt x="637" y="1081"/>
                      <a:pt x="619" y="1187"/>
                    </a:cubicBezTo>
                    <a:cubicBezTo>
                      <a:pt x="584" y="1346"/>
                      <a:pt x="566" y="1523"/>
                      <a:pt x="548" y="1647"/>
                    </a:cubicBezTo>
                    <a:cubicBezTo>
                      <a:pt x="513" y="1789"/>
                      <a:pt x="513" y="1912"/>
                      <a:pt x="513" y="2036"/>
                    </a:cubicBezTo>
                    <a:cubicBezTo>
                      <a:pt x="513" y="2425"/>
                      <a:pt x="548" y="2814"/>
                      <a:pt x="584" y="3186"/>
                    </a:cubicBezTo>
                    <a:cubicBezTo>
                      <a:pt x="601" y="3310"/>
                      <a:pt x="619" y="3416"/>
                      <a:pt x="619" y="3522"/>
                    </a:cubicBezTo>
                    <a:cubicBezTo>
                      <a:pt x="619" y="3539"/>
                      <a:pt x="619" y="3557"/>
                      <a:pt x="619" y="3575"/>
                    </a:cubicBezTo>
                    <a:cubicBezTo>
                      <a:pt x="637" y="3875"/>
                      <a:pt x="690" y="4247"/>
                      <a:pt x="707" y="4583"/>
                    </a:cubicBezTo>
                    <a:cubicBezTo>
                      <a:pt x="725" y="4724"/>
                      <a:pt x="725" y="4848"/>
                      <a:pt x="725" y="4972"/>
                    </a:cubicBezTo>
                    <a:cubicBezTo>
                      <a:pt x="725" y="5220"/>
                      <a:pt x="690" y="5467"/>
                      <a:pt x="584" y="5679"/>
                    </a:cubicBezTo>
                    <a:lnTo>
                      <a:pt x="584" y="5715"/>
                    </a:lnTo>
                    <a:cubicBezTo>
                      <a:pt x="513" y="5839"/>
                      <a:pt x="442" y="5962"/>
                      <a:pt x="371" y="6051"/>
                    </a:cubicBezTo>
                    <a:cubicBezTo>
                      <a:pt x="265" y="6245"/>
                      <a:pt x="124" y="6422"/>
                      <a:pt x="0" y="6581"/>
                    </a:cubicBezTo>
                    <a:cubicBezTo>
                      <a:pt x="389" y="6900"/>
                      <a:pt x="884" y="7094"/>
                      <a:pt x="1397" y="7147"/>
                    </a:cubicBezTo>
                    <a:cubicBezTo>
                      <a:pt x="1459" y="7151"/>
                      <a:pt x="1520" y="7153"/>
                      <a:pt x="1581" y="7153"/>
                    </a:cubicBezTo>
                    <a:cubicBezTo>
                      <a:pt x="2049" y="7153"/>
                      <a:pt x="2485" y="7051"/>
                      <a:pt x="2891" y="7051"/>
                    </a:cubicBezTo>
                    <a:cubicBezTo>
                      <a:pt x="3154" y="7051"/>
                      <a:pt x="3404" y="7094"/>
                      <a:pt x="3643" y="7236"/>
                    </a:cubicBezTo>
                    <a:cubicBezTo>
                      <a:pt x="4280" y="7625"/>
                      <a:pt x="5483" y="7819"/>
                      <a:pt x="5483" y="7819"/>
                    </a:cubicBezTo>
                    <a:lnTo>
                      <a:pt x="8931" y="6917"/>
                    </a:lnTo>
                    <a:lnTo>
                      <a:pt x="8578" y="5945"/>
                    </a:lnTo>
                    <a:lnTo>
                      <a:pt x="8454" y="5573"/>
                    </a:lnTo>
                    <a:lnTo>
                      <a:pt x="8100" y="4618"/>
                    </a:lnTo>
                    <a:lnTo>
                      <a:pt x="7959" y="4247"/>
                    </a:lnTo>
                    <a:lnTo>
                      <a:pt x="8684" y="3522"/>
                    </a:lnTo>
                    <a:lnTo>
                      <a:pt x="8560" y="3327"/>
                    </a:lnTo>
                    <a:lnTo>
                      <a:pt x="8330" y="2973"/>
                    </a:lnTo>
                    <a:lnTo>
                      <a:pt x="7853" y="2195"/>
                    </a:lnTo>
                    <a:lnTo>
                      <a:pt x="7623" y="1806"/>
                    </a:lnTo>
                    <a:lnTo>
                      <a:pt x="7039" y="887"/>
                    </a:lnTo>
                    <a:lnTo>
                      <a:pt x="6791" y="480"/>
                    </a:lnTo>
                    <a:lnTo>
                      <a:pt x="6685" y="321"/>
                    </a:lnTo>
                    <a:cubicBezTo>
                      <a:pt x="6685" y="321"/>
                      <a:pt x="6402" y="268"/>
                      <a:pt x="5925" y="197"/>
                    </a:cubicBezTo>
                    <a:cubicBezTo>
                      <a:pt x="5124" y="63"/>
                      <a:pt x="4312" y="0"/>
                      <a:pt x="350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4" name="Google Shape;814;p36"/>
              <p:cNvSpPr/>
              <p:nvPr/>
            </p:nvSpPr>
            <p:spPr>
              <a:xfrm>
                <a:off x="6502590" y="3215743"/>
                <a:ext cx="253186" cy="19331"/>
              </a:xfrm>
              <a:custGeom>
                <a:avLst/>
                <a:gdLst/>
                <a:ahLst/>
                <a:cxnLst/>
                <a:rect l="l" t="t" r="r" b="b"/>
                <a:pathLst>
                  <a:path w="8225" h="628" extrusionOk="0">
                    <a:moveTo>
                      <a:pt x="8083" y="1"/>
                    </a:moveTo>
                    <a:cubicBezTo>
                      <a:pt x="6605" y="151"/>
                      <a:pt x="5121" y="227"/>
                      <a:pt x="3638" y="227"/>
                    </a:cubicBezTo>
                    <a:cubicBezTo>
                      <a:pt x="2495" y="227"/>
                      <a:pt x="1352" y="182"/>
                      <a:pt x="213" y="89"/>
                    </a:cubicBezTo>
                    <a:lnTo>
                      <a:pt x="213" y="125"/>
                    </a:lnTo>
                    <a:cubicBezTo>
                      <a:pt x="142" y="249"/>
                      <a:pt x="71" y="372"/>
                      <a:pt x="0" y="479"/>
                    </a:cubicBezTo>
                    <a:cubicBezTo>
                      <a:pt x="1188" y="578"/>
                      <a:pt x="2376" y="628"/>
                      <a:pt x="3564" y="628"/>
                    </a:cubicBezTo>
                    <a:cubicBezTo>
                      <a:pt x="5118" y="628"/>
                      <a:pt x="6671" y="543"/>
                      <a:pt x="8224" y="372"/>
                    </a:cubicBezTo>
                    <a:lnTo>
                      <a:pt x="8083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5" name="Google Shape;815;p36"/>
              <p:cNvSpPr/>
              <p:nvPr/>
            </p:nvSpPr>
            <p:spPr>
              <a:xfrm>
                <a:off x="6512933" y="3174371"/>
                <a:ext cx="227606" cy="23641"/>
              </a:xfrm>
              <a:custGeom>
                <a:avLst/>
                <a:gdLst/>
                <a:ahLst/>
                <a:cxnLst/>
                <a:rect l="l" t="t" r="r" b="b"/>
                <a:pathLst>
                  <a:path w="7394" h="768" extrusionOk="0">
                    <a:moveTo>
                      <a:pt x="7269" y="1"/>
                    </a:moveTo>
                    <a:cubicBezTo>
                      <a:pt x="6208" y="107"/>
                      <a:pt x="5165" y="195"/>
                      <a:pt x="4121" y="248"/>
                    </a:cubicBezTo>
                    <a:cubicBezTo>
                      <a:pt x="3159" y="300"/>
                      <a:pt x="2120" y="400"/>
                      <a:pt x="1096" y="400"/>
                    </a:cubicBezTo>
                    <a:cubicBezTo>
                      <a:pt x="728" y="400"/>
                      <a:pt x="361" y="387"/>
                      <a:pt x="0" y="355"/>
                    </a:cubicBezTo>
                    <a:lnTo>
                      <a:pt x="0" y="355"/>
                    </a:lnTo>
                    <a:cubicBezTo>
                      <a:pt x="18" y="478"/>
                      <a:pt x="18" y="602"/>
                      <a:pt x="18" y="726"/>
                    </a:cubicBezTo>
                    <a:cubicBezTo>
                      <a:pt x="369" y="756"/>
                      <a:pt x="724" y="768"/>
                      <a:pt x="1079" y="768"/>
                    </a:cubicBezTo>
                    <a:cubicBezTo>
                      <a:pt x="1979" y="768"/>
                      <a:pt x="2883" y="693"/>
                      <a:pt x="3732" y="655"/>
                    </a:cubicBezTo>
                    <a:cubicBezTo>
                      <a:pt x="4952" y="602"/>
                      <a:pt x="6173" y="514"/>
                      <a:pt x="7393" y="390"/>
                    </a:cubicBezTo>
                    <a:lnTo>
                      <a:pt x="7269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6" name="Google Shape;816;p36"/>
              <p:cNvSpPr/>
              <p:nvPr/>
            </p:nvSpPr>
            <p:spPr>
              <a:xfrm>
                <a:off x="6509116" y="3135185"/>
                <a:ext cx="245552" cy="19578"/>
              </a:xfrm>
              <a:custGeom>
                <a:avLst/>
                <a:gdLst/>
                <a:ahLst/>
                <a:cxnLst/>
                <a:rect l="l" t="t" r="r" b="b"/>
                <a:pathLst>
                  <a:path w="7977" h="636" extrusionOk="0">
                    <a:moveTo>
                      <a:pt x="7729" y="0"/>
                    </a:moveTo>
                    <a:cubicBezTo>
                      <a:pt x="5832" y="158"/>
                      <a:pt x="3925" y="247"/>
                      <a:pt x="2016" y="247"/>
                    </a:cubicBezTo>
                    <a:cubicBezTo>
                      <a:pt x="1344" y="247"/>
                      <a:pt x="672" y="236"/>
                      <a:pt x="1" y="213"/>
                    </a:cubicBezTo>
                    <a:lnTo>
                      <a:pt x="1" y="213"/>
                    </a:lnTo>
                    <a:cubicBezTo>
                      <a:pt x="1" y="337"/>
                      <a:pt x="18" y="443"/>
                      <a:pt x="18" y="549"/>
                    </a:cubicBezTo>
                    <a:cubicBezTo>
                      <a:pt x="18" y="566"/>
                      <a:pt x="18" y="584"/>
                      <a:pt x="18" y="602"/>
                    </a:cubicBezTo>
                    <a:cubicBezTo>
                      <a:pt x="699" y="625"/>
                      <a:pt x="1380" y="636"/>
                      <a:pt x="2060" y="636"/>
                    </a:cubicBezTo>
                    <a:cubicBezTo>
                      <a:pt x="4033" y="636"/>
                      <a:pt x="6005" y="543"/>
                      <a:pt x="7977" y="372"/>
                    </a:cubicBezTo>
                    <a:lnTo>
                      <a:pt x="7729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7" name="Google Shape;817;p36"/>
              <p:cNvSpPr/>
              <p:nvPr/>
            </p:nvSpPr>
            <p:spPr>
              <a:xfrm>
                <a:off x="6506931" y="3094367"/>
                <a:ext cx="225974" cy="18162"/>
              </a:xfrm>
              <a:custGeom>
                <a:avLst/>
                <a:gdLst/>
                <a:ahLst/>
                <a:cxnLst/>
                <a:rect l="l" t="t" r="r" b="b"/>
                <a:pathLst>
                  <a:path w="7341" h="590" extrusionOk="0">
                    <a:moveTo>
                      <a:pt x="36" y="0"/>
                    </a:moveTo>
                    <a:cubicBezTo>
                      <a:pt x="1" y="142"/>
                      <a:pt x="1" y="265"/>
                      <a:pt x="1" y="389"/>
                    </a:cubicBezTo>
                    <a:cubicBezTo>
                      <a:pt x="1679" y="523"/>
                      <a:pt x="3357" y="590"/>
                      <a:pt x="5040" y="590"/>
                    </a:cubicBezTo>
                    <a:cubicBezTo>
                      <a:pt x="5806" y="590"/>
                      <a:pt x="6572" y="576"/>
                      <a:pt x="7341" y="548"/>
                    </a:cubicBezTo>
                    <a:lnTo>
                      <a:pt x="7111" y="159"/>
                    </a:lnTo>
                    <a:cubicBezTo>
                      <a:pt x="6377" y="181"/>
                      <a:pt x="5646" y="193"/>
                      <a:pt x="4915" y="193"/>
                    </a:cubicBezTo>
                    <a:cubicBezTo>
                      <a:pt x="3285" y="193"/>
                      <a:pt x="1661" y="134"/>
                      <a:pt x="3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8" name="Google Shape;818;p36"/>
              <p:cNvSpPr/>
              <p:nvPr/>
            </p:nvSpPr>
            <p:spPr>
              <a:xfrm>
                <a:off x="6512933" y="3058968"/>
                <a:ext cx="194915" cy="12559"/>
              </a:xfrm>
              <a:custGeom>
                <a:avLst/>
                <a:gdLst/>
                <a:ahLst/>
                <a:cxnLst/>
                <a:rect l="l" t="t" r="r" b="b"/>
                <a:pathLst>
                  <a:path w="6332" h="408" extrusionOk="0">
                    <a:moveTo>
                      <a:pt x="6084" y="0"/>
                    </a:moveTo>
                    <a:lnTo>
                      <a:pt x="354" y="18"/>
                    </a:lnTo>
                    <a:cubicBezTo>
                      <a:pt x="213" y="107"/>
                      <a:pt x="89" y="248"/>
                      <a:pt x="0" y="407"/>
                    </a:cubicBezTo>
                    <a:lnTo>
                      <a:pt x="6332" y="390"/>
                    </a:lnTo>
                    <a:lnTo>
                      <a:pt x="6084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9" name="Google Shape;819;p36"/>
              <p:cNvSpPr/>
              <p:nvPr/>
            </p:nvSpPr>
            <p:spPr>
              <a:xfrm>
                <a:off x="6492802" y="3274568"/>
                <a:ext cx="115434" cy="102906"/>
              </a:xfrm>
              <a:custGeom>
                <a:avLst/>
                <a:gdLst/>
                <a:ahLst/>
                <a:cxnLst/>
                <a:rect l="l" t="t" r="r" b="b"/>
                <a:pathLst>
                  <a:path w="3750" h="3343" extrusionOk="0">
                    <a:moveTo>
                      <a:pt x="920" y="0"/>
                    </a:moveTo>
                    <a:lnTo>
                      <a:pt x="195" y="1910"/>
                    </a:lnTo>
                    <a:lnTo>
                      <a:pt x="0" y="2476"/>
                    </a:lnTo>
                    <a:lnTo>
                      <a:pt x="2901" y="3343"/>
                    </a:lnTo>
                    <a:lnTo>
                      <a:pt x="3749" y="548"/>
                    </a:lnTo>
                    <a:lnTo>
                      <a:pt x="92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0" name="Google Shape;820;p36"/>
              <p:cNvSpPr/>
              <p:nvPr/>
            </p:nvSpPr>
            <p:spPr>
              <a:xfrm>
                <a:off x="6574991" y="3043669"/>
                <a:ext cx="114911" cy="67598"/>
              </a:xfrm>
              <a:custGeom>
                <a:avLst/>
                <a:gdLst/>
                <a:ahLst/>
                <a:cxnLst/>
                <a:rect l="l" t="t" r="r" b="b"/>
                <a:pathLst>
                  <a:path w="3733" h="2196" extrusionOk="0">
                    <a:moveTo>
                      <a:pt x="783" y="0"/>
                    </a:moveTo>
                    <a:cubicBezTo>
                      <a:pt x="522" y="0"/>
                      <a:pt x="261" y="7"/>
                      <a:pt x="1" y="20"/>
                    </a:cubicBezTo>
                    <a:cubicBezTo>
                      <a:pt x="496" y="197"/>
                      <a:pt x="903" y="551"/>
                      <a:pt x="1133" y="1028"/>
                    </a:cubicBezTo>
                    <a:cubicBezTo>
                      <a:pt x="1628" y="2072"/>
                      <a:pt x="1752" y="2195"/>
                      <a:pt x="2795" y="2195"/>
                    </a:cubicBezTo>
                    <a:cubicBezTo>
                      <a:pt x="3609" y="2195"/>
                      <a:pt x="3732" y="1134"/>
                      <a:pt x="3202" y="197"/>
                    </a:cubicBezTo>
                    <a:cubicBezTo>
                      <a:pt x="2401" y="63"/>
                      <a:pt x="1589" y="0"/>
                      <a:pt x="783" y="0"/>
                    </a:cubicBez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1" name="Google Shape;821;p36"/>
              <p:cNvSpPr/>
              <p:nvPr/>
            </p:nvSpPr>
            <p:spPr>
              <a:xfrm>
                <a:off x="6630523" y="2942056"/>
                <a:ext cx="72431" cy="106046"/>
              </a:xfrm>
              <a:custGeom>
                <a:avLst/>
                <a:gdLst/>
                <a:ahLst/>
                <a:cxnLst/>
                <a:rect l="l" t="t" r="r" b="b"/>
                <a:pathLst>
                  <a:path w="2353" h="3445" extrusionOk="0">
                    <a:moveTo>
                      <a:pt x="725" y="0"/>
                    </a:moveTo>
                    <a:cubicBezTo>
                      <a:pt x="1" y="0"/>
                      <a:pt x="1" y="898"/>
                      <a:pt x="1" y="898"/>
                    </a:cubicBezTo>
                    <a:lnTo>
                      <a:pt x="812" y="707"/>
                    </a:lnTo>
                    <a:lnTo>
                      <a:pt x="812" y="707"/>
                    </a:lnTo>
                    <a:cubicBezTo>
                      <a:pt x="709" y="743"/>
                      <a:pt x="618" y="815"/>
                      <a:pt x="549" y="898"/>
                    </a:cubicBezTo>
                    <a:cubicBezTo>
                      <a:pt x="337" y="1146"/>
                      <a:pt x="177" y="1446"/>
                      <a:pt x="107" y="1747"/>
                    </a:cubicBezTo>
                    <a:cubicBezTo>
                      <a:pt x="18" y="2083"/>
                      <a:pt x="36" y="2419"/>
                      <a:pt x="142" y="2755"/>
                    </a:cubicBezTo>
                    <a:cubicBezTo>
                      <a:pt x="142" y="2773"/>
                      <a:pt x="160" y="2808"/>
                      <a:pt x="177" y="2826"/>
                    </a:cubicBezTo>
                    <a:cubicBezTo>
                      <a:pt x="231" y="2879"/>
                      <a:pt x="301" y="2879"/>
                      <a:pt x="372" y="2879"/>
                    </a:cubicBezTo>
                    <a:cubicBezTo>
                      <a:pt x="513" y="2897"/>
                      <a:pt x="637" y="2967"/>
                      <a:pt x="726" y="3073"/>
                    </a:cubicBezTo>
                    <a:cubicBezTo>
                      <a:pt x="814" y="3162"/>
                      <a:pt x="938" y="3250"/>
                      <a:pt x="1062" y="3303"/>
                    </a:cubicBezTo>
                    <a:cubicBezTo>
                      <a:pt x="1094" y="3315"/>
                      <a:pt x="1127" y="3321"/>
                      <a:pt x="1158" y="3321"/>
                    </a:cubicBezTo>
                    <a:cubicBezTo>
                      <a:pt x="1264" y="3321"/>
                      <a:pt x="1361" y="3257"/>
                      <a:pt x="1415" y="3162"/>
                    </a:cubicBezTo>
                    <a:cubicBezTo>
                      <a:pt x="1433" y="3250"/>
                      <a:pt x="1433" y="3356"/>
                      <a:pt x="1415" y="3445"/>
                    </a:cubicBezTo>
                    <a:cubicBezTo>
                      <a:pt x="1504" y="3392"/>
                      <a:pt x="1592" y="3321"/>
                      <a:pt x="1663" y="3233"/>
                    </a:cubicBezTo>
                    <a:cubicBezTo>
                      <a:pt x="1751" y="3144"/>
                      <a:pt x="1787" y="3020"/>
                      <a:pt x="1787" y="2914"/>
                    </a:cubicBezTo>
                    <a:cubicBezTo>
                      <a:pt x="1840" y="3056"/>
                      <a:pt x="1858" y="3233"/>
                      <a:pt x="1840" y="3392"/>
                    </a:cubicBezTo>
                    <a:cubicBezTo>
                      <a:pt x="2017" y="3197"/>
                      <a:pt x="2088" y="2932"/>
                      <a:pt x="2034" y="2667"/>
                    </a:cubicBezTo>
                    <a:cubicBezTo>
                      <a:pt x="1999" y="2543"/>
                      <a:pt x="1928" y="2419"/>
                      <a:pt x="1911" y="2278"/>
                    </a:cubicBezTo>
                    <a:cubicBezTo>
                      <a:pt x="1893" y="2101"/>
                      <a:pt x="1928" y="1924"/>
                      <a:pt x="1981" y="1765"/>
                    </a:cubicBezTo>
                    <a:cubicBezTo>
                      <a:pt x="2034" y="1588"/>
                      <a:pt x="2017" y="1411"/>
                      <a:pt x="1946" y="1234"/>
                    </a:cubicBezTo>
                    <a:lnTo>
                      <a:pt x="1946" y="1234"/>
                    </a:lnTo>
                    <a:cubicBezTo>
                      <a:pt x="2088" y="1376"/>
                      <a:pt x="2158" y="1535"/>
                      <a:pt x="2194" y="1729"/>
                    </a:cubicBezTo>
                    <a:cubicBezTo>
                      <a:pt x="2211" y="1924"/>
                      <a:pt x="2158" y="2101"/>
                      <a:pt x="2070" y="2278"/>
                    </a:cubicBezTo>
                    <a:cubicBezTo>
                      <a:pt x="2282" y="1995"/>
                      <a:pt x="2353" y="1659"/>
                      <a:pt x="2300" y="1322"/>
                    </a:cubicBezTo>
                    <a:cubicBezTo>
                      <a:pt x="2264" y="1022"/>
                      <a:pt x="2141" y="721"/>
                      <a:pt x="1928" y="491"/>
                    </a:cubicBezTo>
                    <a:cubicBezTo>
                      <a:pt x="1875" y="456"/>
                      <a:pt x="1751" y="155"/>
                      <a:pt x="885" y="14"/>
                    </a:cubicBezTo>
                    <a:cubicBezTo>
                      <a:pt x="828" y="5"/>
                      <a:pt x="774" y="0"/>
                      <a:pt x="72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2" name="Google Shape;822;p36"/>
              <p:cNvSpPr/>
              <p:nvPr/>
            </p:nvSpPr>
            <p:spPr>
              <a:xfrm>
                <a:off x="6615839" y="2994724"/>
                <a:ext cx="38663" cy="72431"/>
              </a:xfrm>
              <a:custGeom>
                <a:avLst/>
                <a:gdLst/>
                <a:ahLst/>
                <a:cxnLst/>
                <a:rect l="l" t="t" r="r" b="b"/>
                <a:pathLst>
                  <a:path w="1256" h="2353" extrusionOk="0">
                    <a:moveTo>
                      <a:pt x="1079" y="1"/>
                    </a:moveTo>
                    <a:lnTo>
                      <a:pt x="142" y="513"/>
                    </a:lnTo>
                    <a:lnTo>
                      <a:pt x="0" y="2353"/>
                    </a:lnTo>
                    <a:lnTo>
                      <a:pt x="1256" y="2282"/>
                    </a:lnTo>
                    <a:lnTo>
                      <a:pt x="1079" y="1"/>
                    </a:ln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3" name="Google Shape;823;p36"/>
              <p:cNvSpPr/>
              <p:nvPr/>
            </p:nvSpPr>
            <p:spPr>
              <a:xfrm>
                <a:off x="6585888" y="2940917"/>
                <a:ext cx="104999" cy="91301"/>
              </a:xfrm>
              <a:custGeom>
                <a:avLst/>
                <a:gdLst/>
                <a:ahLst/>
                <a:cxnLst/>
                <a:rect l="l" t="t" r="r" b="b"/>
                <a:pathLst>
                  <a:path w="3411" h="2966" extrusionOk="0">
                    <a:moveTo>
                      <a:pt x="1755" y="0"/>
                    </a:moveTo>
                    <a:cubicBezTo>
                      <a:pt x="1545" y="0"/>
                      <a:pt x="1327" y="49"/>
                      <a:pt x="1115" y="157"/>
                    </a:cubicBezTo>
                    <a:cubicBezTo>
                      <a:pt x="0" y="740"/>
                      <a:pt x="142" y="2368"/>
                      <a:pt x="1327" y="2739"/>
                    </a:cubicBezTo>
                    <a:cubicBezTo>
                      <a:pt x="1776" y="2889"/>
                      <a:pt x="2079" y="2965"/>
                      <a:pt x="2296" y="2965"/>
                    </a:cubicBezTo>
                    <a:cubicBezTo>
                      <a:pt x="2463" y="2965"/>
                      <a:pt x="2579" y="2920"/>
                      <a:pt x="2671" y="2827"/>
                    </a:cubicBezTo>
                    <a:cubicBezTo>
                      <a:pt x="2742" y="2757"/>
                      <a:pt x="2777" y="2686"/>
                      <a:pt x="2812" y="2597"/>
                    </a:cubicBezTo>
                    <a:cubicBezTo>
                      <a:pt x="2919" y="2350"/>
                      <a:pt x="3025" y="2085"/>
                      <a:pt x="3095" y="1837"/>
                    </a:cubicBezTo>
                    <a:cubicBezTo>
                      <a:pt x="3410" y="878"/>
                      <a:pt x="2648" y="0"/>
                      <a:pt x="1755" y="0"/>
                    </a:cubicBez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4" name="Google Shape;824;p36"/>
              <p:cNvSpPr/>
              <p:nvPr/>
            </p:nvSpPr>
            <p:spPr>
              <a:xfrm>
                <a:off x="6605650" y="2971853"/>
                <a:ext cx="25457" cy="28905"/>
              </a:xfrm>
              <a:custGeom>
                <a:avLst/>
                <a:gdLst/>
                <a:ahLst/>
                <a:cxnLst/>
                <a:rect l="l" t="t" r="r" b="b"/>
                <a:pathLst>
                  <a:path w="827" h="939" extrusionOk="0">
                    <a:moveTo>
                      <a:pt x="517" y="1"/>
                    </a:moveTo>
                    <a:cubicBezTo>
                      <a:pt x="450" y="1"/>
                      <a:pt x="375" y="38"/>
                      <a:pt x="296" y="142"/>
                    </a:cubicBezTo>
                    <a:cubicBezTo>
                      <a:pt x="0" y="438"/>
                      <a:pt x="234" y="939"/>
                      <a:pt x="646" y="939"/>
                    </a:cubicBezTo>
                    <a:cubicBezTo>
                      <a:pt x="653" y="939"/>
                      <a:pt x="660" y="938"/>
                      <a:pt x="667" y="938"/>
                    </a:cubicBezTo>
                    <a:lnTo>
                      <a:pt x="826" y="248"/>
                    </a:lnTo>
                    <a:cubicBezTo>
                      <a:pt x="814" y="248"/>
                      <a:pt x="691" y="1"/>
                      <a:pt x="517" y="1"/>
                    </a:cubicBezTo>
                    <a:close/>
                  </a:path>
                </a:pathLst>
              </a:custGeom>
              <a:solidFill>
                <a:srgbClr val="E7A27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5" name="Google Shape;825;p36"/>
              <p:cNvSpPr/>
              <p:nvPr/>
            </p:nvSpPr>
            <p:spPr>
              <a:xfrm>
                <a:off x="6555937" y="2936792"/>
                <a:ext cx="127440" cy="104230"/>
              </a:xfrm>
              <a:custGeom>
                <a:avLst/>
                <a:gdLst/>
                <a:ahLst/>
                <a:cxnLst/>
                <a:rect l="l" t="t" r="r" b="b"/>
                <a:pathLst>
                  <a:path w="4140" h="3386" extrusionOk="0">
                    <a:moveTo>
                      <a:pt x="2289" y="0"/>
                    </a:moveTo>
                    <a:cubicBezTo>
                      <a:pt x="1606" y="0"/>
                      <a:pt x="1303" y="626"/>
                      <a:pt x="1203" y="892"/>
                    </a:cubicBezTo>
                    <a:cubicBezTo>
                      <a:pt x="1115" y="1087"/>
                      <a:pt x="1097" y="1334"/>
                      <a:pt x="920" y="1476"/>
                    </a:cubicBezTo>
                    <a:cubicBezTo>
                      <a:pt x="814" y="1564"/>
                      <a:pt x="690" y="1617"/>
                      <a:pt x="567" y="1635"/>
                    </a:cubicBezTo>
                    <a:cubicBezTo>
                      <a:pt x="443" y="1653"/>
                      <a:pt x="301" y="1688"/>
                      <a:pt x="195" y="1759"/>
                    </a:cubicBezTo>
                    <a:cubicBezTo>
                      <a:pt x="71" y="1830"/>
                      <a:pt x="1" y="1953"/>
                      <a:pt x="18" y="2095"/>
                    </a:cubicBezTo>
                    <a:cubicBezTo>
                      <a:pt x="107" y="1989"/>
                      <a:pt x="231" y="1936"/>
                      <a:pt x="354" y="1936"/>
                    </a:cubicBezTo>
                    <a:cubicBezTo>
                      <a:pt x="231" y="2024"/>
                      <a:pt x="142" y="2166"/>
                      <a:pt x="160" y="2325"/>
                    </a:cubicBezTo>
                    <a:cubicBezTo>
                      <a:pt x="142" y="2555"/>
                      <a:pt x="231" y="2785"/>
                      <a:pt x="407" y="2944"/>
                    </a:cubicBezTo>
                    <a:cubicBezTo>
                      <a:pt x="372" y="2820"/>
                      <a:pt x="407" y="2696"/>
                      <a:pt x="496" y="2608"/>
                    </a:cubicBezTo>
                    <a:cubicBezTo>
                      <a:pt x="708" y="3032"/>
                      <a:pt x="1133" y="3315"/>
                      <a:pt x="1628" y="3333"/>
                    </a:cubicBezTo>
                    <a:cubicBezTo>
                      <a:pt x="1575" y="3280"/>
                      <a:pt x="1539" y="3227"/>
                      <a:pt x="1522" y="3174"/>
                    </a:cubicBezTo>
                    <a:lnTo>
                      <a:pt x="1522" y="3174"/>
                    </a:lnTo>
                    <a:cubicBezTo>
                      <a:pt x="1787" y="3244"/>
                      <a:pt x="2070" y="3315"/>
                      <a:pt x="2353" y="3386"/>
                    </a:cubicBezTo>
                    <a:cubicBezTo>
                      <a:pt x="2247" y="3315"/>
                      <a:pt x="2176" y="3227"/>
                      <a:pt x="2158" y="3103"/>
                    </a:cubicBezTo>
                    <a:lnTo>
                      <a:pt x="2158" y="3103"/>
                    </a:lnTo>
                    <a:cubicBezTo>
                      <a:pt x="2173" y="3161"/>
                      <a:pt x="2236" y="3196"/>
                      <a:pt x="2298" y="3196"/>
                    </a:cubicBezTo>
                    <a:cubicBezTo>
                      <a:pt x="2310" y="3196"/>
                      <a:pt x="2323" y="3194"/>
                      <a:pt x="2335" y="3191"/>
                    </a:cubicBezTo>
                    <a:cubicBezTo>
                      <a:pt x="2406" y="3174"/>
                      <a:pt x="2477" y="3156"/>
                      <a:pt x="2530" y="3103"/>
                    </a:cubicBezTo>
                    <a:cubicBezTo>
                      <a:pt x="2636" y="3050"/>
                      <a:pt x="2724" y="2961"/>
                      <a:pt x="2795" y="2838"/>
                    </a:cubicBezTo>
                    <a:cubicBezTo>
                      <a:pt x="2830" y="2749"/>
                      <a:pt x="2830" y="2625"/>
                      <a:pt x="2813" y="2519"/>
                    </a:cubicBezTo>
                    <a:cubicBezTo>
                      <a:pt x="2795" y="2342"/>
                      <a:pt x="2760" y="2166"/>
                      <a:pt x="2724" y="1971"/>
                    </a:cubicBezTo>
                    <a:lnTo>
                      <a:pt x="2724" y="1971"/>
                    </a:lnTo>
                    <a:lnTo>
                      <a:pt x="3025" y="2449"/>
                    </a:lnTo>
                    <a:cubicBezTo>
                      <a:pt x="3131" y="2325"/>
                      <a:pt x="3078" y="2130"/>
                      <a:pt x="3025" y="1971"/>
                    </a:cubicBezTo>
                    <a:cubicBezTo>
                      <a:pt x="2919" y="1847"/>
                      <a:pt x="2883" y="1670"/>
                      <a:pt x="2901" y="1511"/>
                    </a:cubicBezTo>
                    <a:cubicBezTo>
                      <a:pt x="2954" y="1423"/>
                      <a:pt x="3025" y="1334"/>
                      <a:pt x="3131" y="1317"/>
                    </a:cubicBezTo>
                    <a:cubicBezTo>
                      <a:pt x="3219" y="1281"/>
                      <a:pt x="3326" y="1264"/>
                      <a:pt x="3432" y="1246"/>
                    </a:cubicBezTo>
                    <a:cubicBezTo>
                      <a:pt x="3626" y="1211"/>
                      <a:pt x="3803" y="1140"/>
                      <a:pt x="3980" y="1034"/>
                    </a:cubicBezTo>
                    <a:cubicBezTo>
                      <a:pt x="4086" y="928"/>
                      <a:pt x="4139" y="786"/>
                      <a:pt x="4139" y="627"/>
                    </a:cubicBezTo>
                    <a:cubicBezTo>
                      <a:pt x="4121" y="503"/>
                      <a:pt x="4015" y="450"/>
                      <a:pt x="3909" y="379"/>
                    </a:cubicBezTo>
                    <a:cubicBezTo>
                      <a:pt x="3697" y="344"/>
                      <a:pt x="3502" y="291"/>
                      <a:pt x="3308" y="202"/>
                    </a:cubicBezTo>
                    <a:cubicBezTo>
                      <a:pt x="3025" y="96"/>
                      <a:pt x="2724" y="26"/>
                      <a:pt x="2424" y="8"/>
                    </a:cubicBezTo>
                    <a:cubicBezTo>
                      <a:pt x="2377" y="3"/>
                      <a:pt x="2333" y="0"/>
                      <a:pt x="228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6" name="Google Shape;826;p36"/>
              <p:cNvSpPr/>
              <p:nvPr/>
            </p:nvSpPr>
            <p:spPr>
              <a:xfrm>
                <a:off x="6695597" y="3136139"/>
                <a:ext cx="102875" cy="237118"/>
              </a:xfrm>
              <a:custGeom>
                <a:avLst/>
                <a:gdLst/>
                <a:ahLst/>
                <a:cxnLst/>
                <a:rect l="l" t="t" r="r" b="b"/>
                <a:pathLst>
                  <a:path w="3342" h="7703" extrusionOk="0">
                    <a:moveTo>
                      <a:pt x="46" y="0"/>
                    </a:moveTo>
                    <a:cubicBezTo>
                      <a:pt x="22" y="0"/>
                      <a:pt x="0" y="14"/>
                      <a:pt x="9" y="40"/>
                    </a:cubicBezTo>
                    <a:cubicBezTo>
                      <a:pt x="168" y="1296"/>
                      <a:pt x="186" y="2817"/>
                      <a:pt x="681" y="3984"/>
                    </a:cubicBezTo>
                    <a:cubicBezTo>
                      <a:pt x="964" y="4639"/>
                      <a:pt x="1565" y="5204"/>
                      <a:pt x="1972" y="5770"/>
                    </a:cubicBezTo>
                    <a:cubicBezTo>
                      <a:pt x="2414" y="6389"/>
                      <a:pt x="2839" y="7026"/>
                      <a:pt x="3245" y="7680"/>
                    </a:cubicBezTo>
                    <a:cubicBezTo>
                      <a:pt x="3251" y="7696"/>
                      <a:pt x="3262" y="7702"/>
                      <a:pt x="3274" y="7702"/>
                    </a:cubicBezTo>
                    <a:cubicBezTo>
                      <a:pt x="3304" y="7702"/>
                      <a:pt x="3341" y="7665"/>
                      <a:pt x="3316" y="7627"/>
                    </a:cubicBezTo>
                    <a:cubicBezTo>
                      <a:pt x="2715" y="6655"/>
                      <a:pt x="2060" y="5700"/>
                      <a:pt x="1353" y="4780"/>
                    </a:cubicBezTo>
                    <a:cubicBezTo>
                      <a:pt x="363" y="3454"/>
                      <a:pt x="310" y="1650"/>
                      <a:pt x="97" y="40"/>
                    </a:cubicBezTo>
                    <a:cubicBezTo>
                      <a:pt x="97" y="14"/>
                      <a:pt x="71" y="0"/>
                      <a:pt x="46" y="0"/>
                    </a:cubicBezTo>
                    <a:close/>
                  </a:path>
                </a:pathLst>
              </a:custGeom>
              <a:solidFill>
                <a:srgbClr val="251C2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7" name="Google Shape;827;p36"/>
              <p:cNvSpPr/>
              <p:nvPr/>
            </p:nvSpPr>
            <p:spPr>
              <a:xfrm>
                <a:off x="6659366" y="2986013"/>
                <a:ext cx="19085" cy="585"/>
              </a:xfrm>
              <a:custGeom>
                <a:avLst/>
                <a:gdLst/>
                <a:ahLst/>
                <a:cxnLst/>
                <a:rect l="l" t="t" r="r" b="b"/>
                <a:pathLst>
                  <a:path w="620" h="19" fill="none" extrusionOk="0">
                    <a:moveTo>
                      <a:pt x="620" y="18"/>
                    </a:moveTo>
                    <a:cubicBezTo>
                      <a:pt x="408" y="1"/>
                      <a:pt x="213" y="1"/>
                      <a:pt x="1" y="18"/>
                    </a:cubicBezTo>
                  </a:path>
                </a:pathLst>
              </a:custGeom>
              <a:noFill/>
              <a:ln w="220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8" name="Google Shape;828;p36"/>
              <p:cNvSpPr/>
              <p:nvPr/>
            </p:nvSpPr>
            <p:spPr>
              <a:xfrm>
                <a:off x="6671371" y="2997433"/>
                <a:ext cx="12005" cy="22379"/>
              </a:xfrm>
              <a:custGeom>
                <a:avLst/>
                <a:gdLst/>
                <a:ahLst/>
                <a:cxnLst/>
                <a:rect l="l" t="t" r="r" b="b"/>
                <a:pathLst>
                  <a:path w="390" h="727" extrusionOk="0">
                    <a:moveTo>
                      <a:pt x="283" y="1"/>
                    </a:moveTo>
                    <a:lnTo>
                      <a:pt x="0" y="549"/>
                    </a:lnTo>
                    <a:lnTo>
                      <a:pt x="0" y="585"/>
                    </a:lnTo>
                    <a:cubicBezTo>
                      <a:pt x="18" y="585"/>
                      <a:pt x="389" y="726"/>
                      <a:pt x="389" y="726"/>
                    </a:cubicBezTo>
                    <a:lnTo>
                      <a:pt x="283" y="1"/>
                    </a:ln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9" name="Google Shape;829;p36"/>
              <p:cNvSpPr/>
              <p:nvPr/>
            </p:nvSpPr>
            <p:spPr>
              <a:xfrm>
                <a:off x="6668631" y="3096645"/>
                <a:ext cx="276581" cy="422367"/>
              </a:xfrm>
              <a:custGeom>
                <a:avLst/>
                <a:gdLst/>
                <a:ahLst/>
                <a:cxnLst/>
                <a:rect l="l" t="t" r="r" b="b"/>
                <a:pathLst>
                  <a:path w="8985" h="13721" extrusionOk="0">
                    <a:moveTo>
                      <a:pt x="5774" y="1"/>
                    </a:moveTo>
                    <a:cubicBezTo>
                      <a:pt x="3070" y="1"/>
                      <a:pt x="1" y="8026"/>
                      <a:pt x="1" y="8026"/>
                    </a:cubicBezTo>
                    <a:lnTo>
                      <a:pt x="2618" y="11740"/>
                    </a:lnTo>
                    <a:lnTo>
                      <a:pt x="5784" y="6824"/>
                    </a:lnTo>
                    <a:lnTo>
                      <a:pt x="7269" y="13721"/>
                    </a:lnTo>
                    <a:lnTo>
                      <a:pt x="8366" y="13456"/>
                    </a:lnTo>
                    <a:cubicBezTo>
                      <a:pt x="8366" y="13456"/>
                      <a:pt x="8985" y="987"/>
                      <a:pt x="6191" y="68"/>
                    </a:cubicBezTo>
                    <a:cubicBezTo>
                      <a:pt x="6053" y="22"/>
                      <a:pt x="5914" y="1"/>
                      <a:pt x="5774" y="1"/>
                    </a:cubicBez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0" name="Google Shape;830;p36"/>
              <p:cNvSpPr/>
              <p:nvPr/>
            </p:nvSpPr>
            <p:spPr>
              <a:xfrm>
                <a:off x="6662659" y="3096214"/>
                <a:ext cx="289633" cy="370560"/>
              </a:xfrm>
              <a:custGeom>
                <a:avLst/>
                <a:gdLst/>
                <a:ahLst/>
                <a:cxnLst/>
                <a:rect l="l" t="t" r="r" b="b"/>
                <a:pathLst>
                  <a:path w="9409" h="12038" extrusionOk="0">
                    <a:moveTo>
                      <a:pt x="5996" y="0"/>
                    </a:moveTo>
                    <a:cubicBezTo>
                      <a:pt x="3394" y="0"/>
                      <a:pt x="0" y="7810"/>
                      <a:pt x="0" y="7810"/>
                    </a:cubicBezTo>
                    <a:lnTo>
                      <a:pt x="2370" y="11171"/>
                    </a:lnTo>
                    <a:lnTo>
                      <a:pt x="5642" y="6413"/>
                    </a:lnTo>
                    <a:lnTo>
                      <a:pt x="6774" y="12037"/>
                    </a:lnTo>
                    <a:lnTo>
                      <a:pt x="9409" y="11949"/>
                    </a:lnTo>
                    <a:cubicBezTo>
                      <a:pt x="9409" y="11949"/>
                      <a:pt x="8984" y="789"/>
                      <a:pt x="6332" y="46"/>
                    </a:cubicBezTo>
                    <a:cubicBezTo>
                      <a:pt x="6221" y="15"/>
                      <a:pt x="6109" y="0"/>
                      <a:pt x="599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1" name="Google Shape;831;p36"/>
              <p:cNvSpPr/>
              <p:nvPr/>
            </p:nvSpPr>
            <p:spPr>
              <a:xfrm>
                <a:off x="6622365" y="3165136"/>
                <a:ext cx="215077" cy="374592"/>
              </a:xfrm>
              <a:custGeom>
                <a:avLst/>
                <a:gdLst/>
                <a:ahLst/>
                <a:cxnLst/>
                <a:rect l="l" t="t" r="r" b="b"/>
                <a:pathLst>
                  <a:path w="6987" h="12169" extrusionOk="0">
                    <a:moveTo>
                      <a:pt x="4033" y="0"/>
                    </a:moveTo>
                    <a:lnTo>
                      <a:pt x="0" y="12168"/>
                    </a:lnTo>
                    <a:cubicBezTo>
                      <a:pt x="1256" y="12168"/>
                      <a:pt x="2865" y="11956"/>
                      <a:pt x="3608" y="11266"/>
                    </a:cubicBezTo>
                    <a:cubicBezTo>
                      <a:pt x="4351" y="10576"/>
                      <a:pt x="6986" y="4758"/>
                      <a:pt x="6986" y="4758"/>
                    </a:cubicBezTo>
                    <a:lnTo>
                      <a:pt x="4033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2" name="Google Shape;832;p36"/>
              <p:cNvSpPr/>
              <p:nvPr/>
            </p:nvSpPr>
            <p:spPr>
              <a:xfrm>
                <a:off x="6889680" y="3495587"/>
                <a:ext cx="127409" cy="65351"/>
              </a:xfrm>
              <a:custGeom>
                <a:avLst/>
                <a:gdLst/>
                <a:ahLst/>
                <a:cxnLst/>
                <a:rect l="l" t="t" r="r" b="b"/>
                <a:pathLst>
                  <a:path w="4139" h="2123" extrusionOk="0">
                    <a:moveTo>
                      <a:pt x="88" y="0"/>
                    </a:moveTo>
                    <a:lnTo>
                      <a:pt x="0" y="2123"/>
                    </a:lnTo>
                    <a:cubicBezTo>
                      <a:pt x="0" y="2123"/>
                      <a:pt x="4139" y="1964"/>
                      <a:pt x="4050" y="1681"/>
                    </a:cubicBezTo>
                    <a:cubicBezTo>
                      <a:pt x="3962" y="1380"/>
                      <a:pt x="1963" y="885"/>
                      <a:pt x="1751" y="832"/>
                    </a:cubicBezTo>
                    <a:lnTo>
                      <a:pt x="1822" y="248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3" name="Google Shape;833;p36"/>
              <p:cNvSpPr/>
              <p:nvPr/>
            </p:nvSpPr>
            <p:spPr>
              <a:xfrm>
                <a:off x="6493879" y="3121241"/>
                <a:ext cx="402881" cy="413040"/>
              </a:xfrm>
              <a:custGeom>
                <a:avLst/>
                <a:gdLst/>
                <a:ahLst/>
                <a:cxnLst/>
                <a:rect l="l" t="t" r="r" b="b"/>
                <a:pathLst>
                  <a:path w="13088" h="13418" extrusionOk="0">
                    <a:moveTo>
                      <a:pt x="7190" y="1"/>
                    </a:moveTo>
                    <a:cubicBezTo>
                      <a:pt x="2957" y="1"/>
                      <a:pt x="18" y="11847"/>
                      <a:pt x="0" y="12091"/>
                    </a:cubicBezTo>
                    <a:lnTo>
                      <a:pt x="5819" y="12904"/>
                    </a:lnTo>
                    <a:lnTo>
                      <a:pt x="7588" y="5423"/>
                    </a:lnTo>
                    <a:lnTo>
                      <a:pt x="12239" y="13417"/>
                    </a:lnTo>
                    <a:lnTo>
                      <a:pt x="13088" y="12869"/>
                    </a:lnTo>
                    <a:cubicBezTo>
                      <a:pt x="13088" y="12869"/>
                      <a:pt x="11779" y="436"/>
                      <a:pt x="7411" y="11"/>
                    </a:cubicBezTo>
                    <a:cubicBezTo>
                      <a:pt x="7337" y="4"/>
                      <a:pt x="7263" y="1"/>
                      <a:pt x="7190" y="1"/>
                    </a:cubicBez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4" name="Google Shape;834;p36"/>
              <p:cNvSpPr/>
              <p:nvPr/>
            </p:nvSpPr>
            <p:spPr>
              <a:xfrm>
                <a:off x="6493879" y="3121241"/>
                <a:ext cx="408884" cy="397248"/>
              </a:xfrm>
              <a:custGeom>
                <a:avLst/>
                <a:gdLst/>
                <a:ahLst/>
                <a:cxnLst/>
                <a:rect l="l" t="t" r="r" b="b"/>
                <a:pathLst>
                  <a:path w="13283" h="12905" extrusionOk="0">
                    <a:moveTo>
                      <a:pt x="7190" y="1"/>
                    </a:moveTo>
                    <a:cubicBezTo>
                      <a:pt x="2957" y="1"/>
                      <a:pt x="18" y="11847"/>
                      <a:pt x="0" y="12091"/>
                    </a:cubicBezTo>
                    <a:lnTo>
                      <a:pt x="5801" y="12904"/>
                    </a:lnTo>
                    <a:cubicBezTo>
                      <a:pt x="6845" y="12374"/>
                      <a:pt x="7641" y="10481"/>
                      <a:pt x="8171" y="7386"/>
                    </a:cubicBezTo>
                    <a:lnTo>
                      <a:pt x="10276" y="12444"/>
                    </a:lnTo>
                    <a:lnTo>
                      <a:pt x="13283" y="11702"/>
                    </a:lnTo>
                    <a:cubicBezTo>
                      <a:pt x="13283" y="11702"/>
                      <a:pt x="11779" y="436"/>
                      <a:pt x="7411" y="11"/>
                    </a:cubicBezTo>
                    <a:cubicBezTo>
                      <a:pt x="7337" y="4"/>
                      <a:pt x="7263" y="1"/>
                      <a:pt x="719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5" name="Google Shape;835;p36"/>
              <p:cNvSpPr/>
              <p:nvPr/>
            </p:nvSpPr>
            <p:spPr>
              <a:xfrm>
                <a:off x="6457402" y="3180374"/>
                <a:ext cx="284769" cy="360278"/>
              </a:xfrm>
              <a:custGeom>
                <a:avLst/>
                <a:gdLst/>
                <a:ahLst/>
                <a:cxnLst/>
                <a:rect l="l" t="t" r="r" b="b"/>
                <a:pathLst>
                  <a:path w="9251" h="11704" extrusionOk="0">
                    <a:moveTo>
                      <a:pt x="5289" y="0"/>
                    </a:moveTo>
                    <a:cubicBezTo>
                      <a:pt x="4086" y="1769"/>
                      <a:pt x="3060" y="3202"/>
                      <a:pt x="2317" y="5147"/>
                    </a:cubicBezTo>
                    <a:cubicBezTo>
                      <a:pt x="2282" y="5147"/>
                      <a:pt x="1380" y="4952"/>
                      <a:pt x="1380" y="4952"/>
                    </a:cubicBezTo>
                    <a:cubicBezTo>
                      <a:pt x="1362" y="4970"/>
                      <a:pt x="1345" y="4970"/>
                      <a:pt x="1345" y="4988"/>
                    </a:cubicBezTo>
                    <a:lnTo>
                      <a:pt x="372" y="7075"/>
                    </a:lnTo>
                    <a:cubicBezTo>
                      <a:pt x="54" y="7941"/>
                      <a:pt x="0" y="9887"/>
                      <a:pt x="1521" y="10948"/>
                    </a:cubicBezTo>
                    <a:cubicBezTo>
                      <a:pt x="1645" y="11036"/>
                      <a:pt x="1769" y="11107"/>
                      <a:pt x="1893" y="11178"/>
                    </a:cubicBezTo>
                    <a:cubicBezTo>
                      <a:pt x="2370" y="11408"/>
                      <a:pt x="2883" y="11567"/>
                      <a:pt x="3396" y="11620"/>
                    </a:cubicBezTo>
                    <a:cubicBezTo>
                      <a:pt x="3859" y="11678"/>
                      <a:pt x="4270" y="11704"/>
                      <a:pt x="4636" y="11704"/>
                    </a:cubicBezTo>
                    <a:cubicBezTo>
                      <a:pt x="6938" y="11704"/>
                      <a:pt x="7439" y="10687"/>
                      <a:pt x="7729" y="10382"/>
                    </a:cubicBezTo>
                    <a:cubicBezTo>
                      <a:pt x="7782" y="10311"/>
                      <a:pt x="7818" y="10240"/>
                      <a:pt x="7853" y="10152"/>
                    </a:cubicBezTo>
                    <a:cubicBezTo>
                      <a:pt x="8277" y="9232"/>
                      <a:pt x="9250" y="5890"/>
                      <a:pt x="9250" y="5890"/>
                    </a:cubicBezTo>
                    <a:lnTo>
                      <a:pt x="6562" y="1893"/>
                    </a:lnTo>
                    <a:lnTo>
                      <a:pt x="6279" y="1468"/>
                    </a:lnTo>
                    <a:lnTo>
                      <a:pt x="5342" y="107"/>
                    </a:lnTo>
                    <a:lnTo>
                      <a:pt x="528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6" name="Google Shape;836;p36"/>
              <p:cNvSpPr/>
              <p:nvPr/>
            </p:nvSpPr>
            <p:spPr>
              <a:xfrm>
                <a:off x="6504222" y="3163197"/>
                <a:ext cx="359878" cy="360740"/>
              </a:xfrm>
              <a:custGeom>
                <a:avLst/>
                <a:gdLst/>
                <a:ahLst/>
                <a:cxnLst/>
                <a:rect l="l" t="t" r="r" b="b"/>
                <a:pathLst>
                  <a:path w="11691" h="11719" extrusionOk="0">
                    <a:moveTo>
                      <a:pt x="7111" y="0"/>
                    </a:moveTo>
                    <a:cubicBezTo>
                      <a:pt x="6915" y="0"/>
                      <a:pt x="6703" y="47"/>
                      <a:pt x="6473" y="152"/>
                    </a:cubicBezTo>
                    <a:cubicBezTo>
                      <a:pt x="5731" y="488"/>
                      <a:pt x="5182" y="1213"/>
                      <a:pt x="4740" y="2026"/>
                    </a:cubicBezTo>
                    <a:cubicBezTo>
                      <a:pt x="4316" y="2911"/>
                      <a:pt x="3944" y="3830"/>
                      <a:pt x="3644" y="4768"/>
                    </a:cubicBezTo>
                    <a:cubicBezTo>
                      <a:pt x="3237" y="5953"/>
                      <a:pt x="2759" y="7120"/>
                      <a:pt x="2229" y="8252"/>
                    </a:cubicBezTo>
                    <a:cubicBezTo>
                      <a:pt x="1875" y="8959"/>
                      <a:pt x="1398" y="10126"/>
                      <a:pt x="743" y="10887"/>
                    </a:cubicBezTo>
                    <a:cubicBezTo>
                      <a:pt x="549" y="11135"/>
                      <a:pt x="283" y="11347"/>
                      <a:pt x="0" y="11506"/>
                    </a:cubicBezTo>
                    <a:cubicBezTo>
                      <a:pt x="107" y="11594"/>
                      <a:pt x="248" y="11665"/>
                      <a:pt x="372" y="11718"/>
                    </a:cubicBezTo>
                    <a:cubicBezTo>
                      <a:pt x="690" y="11506"/>
                      <a:pt x="973" y="11241"/>
                      <a:pt x="1203" y="10940"/>
                    </a:cubicBezTo>
                    <a:cubicBezTo>
                      <a:pt x="1875" y="10091"/>
                      <a:pt x="2335" y="8941"/>
                      <a:pt x="2724" y="8128"/>
                    </a:cubicBezTo>
                    <a:cubicBezTo>
                      <a:pt x="3573" y="6324"/>
                      <a:pt x="4051" y="4361"/>
                      <a:pt x="4970" y="2575"/>
                    </a:cubicBezTo>
                    <a:cubicBezTo>
                      <a:pt x="4988" y="2539"/>
                      <a:pt x="5006" y="2486"/>
                      <a:pt x="5041" y="2451"/>
                    </a:cubicBezTo>
                    <a:cubicBezTo>
                      <a:pt x="5455" y="1662"/>
                      <a:pt x="6210" y="446"/>
                      <a:pt x="7056" y="446"/>
                    </a:cubicBezTo>
                    <a:cubicBezTo>
                      <a:pt x="7367" y="446"/>
                      <a:pt x="7689" y="610"/>
                      <a:pt x="8012" y="1018"/>
                    </a:cubicBezTo>
                    <a:cubicBezTo>
                      <a:pt x="8684" y="1849"/>
                      <a:pt x="8932" y="3087"/>
                      <a:pt x="9286" y="4060"/>
                    </a:cubicBezTo>
                    <a:cubicBezTo>
                      <a:pt x="10064" y="6253"/>
                      <a:pt x="10753" y="8482"/>
                      <a:pt x="11319" y="10728"/>
                    </a:cubicBezTo>
                    <a:lnTo>
                      <a:pt x="11691" y="10639"/>
                    </a:lnTo>
                    <a:cubicBezTo>
                      <a:pt x="11054" y="8075"/>
                      <a:pt x="10258" y="5563"/>
                      <a:pt x="9356" y="3070"/>
                    </a:cubicBezTo>
                    <a:cubicBezTo>
                      <a:pt x="8988" y="2056"/>
                      <a:pt x="8405" y="0"/>
                      <a:pt x="711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7" name="Google Shape;837;p36"/>
              <p:cNvSpPr/>
              <p:nvPr/>
            </p:nvSpPr>
            <p:spPr>
              <a:xfrm>
                <a:off x="6854835" y="3501589"/>
                <a:ext cx="138860" cy="75694"/>
              </a:xfrm>
              <a:custGeom>
                <a:avLst/>
                <a:gdLst/>
                <a:ahLst/>
                <a:cxnLst/>
                <a:rect l="l" t="t" r="r" b="b"/>
                <a:pathLst>
                  <a:path w="4511" h="2459" extrusionOk="0">
                    <a:moveTo>
                      <a:pt x="1680" y="0"/>
                    </a:moveTo>
                    <a:lnTo>
                      <a:pt x="0" y="495"/>
                    </a:lnTo>
                    <a:lnTo>
                      <a:pt x="778" y="2458"/>
                    </a:lnTo>
                    <a:cubicBezTo>
                      <a:pt x="778" y="2458"/>
                      <a:pt x="4510" y="619"/>
                      <a:pt x="4298" y="407"/>
                    </a:cubicBezTo>
                    <a:cubicBezTo>
                      <a:pt x="4251" y="351"/>
                      <a:pt x="4095" y="330"/>
                      <a:pt x="3885" y="330"/>
                    </a:cubicBezTo>
                    <a:cubicBezTo>
                      <a:pt x="3225" y="330"/>
                      <a:pt x="2022" y="539"/>
                      <a:pt x="1875" y="566"/>
                    </a:cubicBezTo>
                    <a:lnTo>
                      <a:pt x="168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8" name="Google Shape;838;p36"/>
              <p:cNvSpPr/>
              <p:nvPr/>
            </p:nvSpPr>
            <p:spPr>
              <a:xfrm>
                <a:off x="6816726" y="2982750"/>
                <a:ext cx="93117" cy="194391"/>
              </a:xfrm>
              <a:custGeom>
                <a:avLst/>
                <a:gdLst/>
                <a:ahLst/>
                <a:cxnLst/>
                <a:rect l="l" t="t" r="r" b="b"/>
                <a:pathLst>
                  <a:path w="3025" h="6315" extrusionOk="0">
                    <a:moveTo>
                      <a:pt x="1327" y="0"/>
                    </a:moveTo>
                    <a:cubicBezTo>
                      <a:pt x="1327" y="0"/>
                      <a:pt x="1238" y="0"/>
                      <a:pt x="1150" y="213"/>
                    </a:cubicBezTo>
                    <a:cubicBezTo>
                      <a:pt x="1079" y="443"/>
                      <a:pt x="0" y="3997"/>
                      <a:pt x="0" y="3997"/>
                    </a:cubicBezTo>
                    <a:lnTo>
                      <a:pt x="1875" y="6314"/>
                    </a:lnTo>
                    <a:lnTo>
                      <a:pt x="2140" y="6297"/>
                    </a:lnTo>
                    <a:lnTo>
                      <a:pt x="3024" y="2370"/>
                    </a:lnTo>
                    <a:lnTo>
                      <a:pt x="132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9" name="Google Shape;839;p36"/>
              <p:cNvSpPr/>
              <p:nvPr/>
            </p:nvSpPr>
            <p:spPr>
              <a:xfrm>
                <a:off x="6815618" y="2990907"/>
                <a:ext cx="88223" cy="186234"/>
              </a:xfrm>
              <a:custGeom>
                <a:avLst/>
                <a:gdLst/>
                <a:ahLst/>
                <a:cxnLst/>
                <a:rect l="l" t="t" r="r" b="b"/>
                <a:pathLst>
                  <a:path w="2866" h="6050" extrusionOk="0">
                    <a:moveTo>
                      <a:pt x="1433" y="1"/>
                    </a:moveTo>
                    <a:lnTo>
                      <a:pt x="1" y="4334"/>
                    </a:lnTo>
                    <a:lnTo>
                      <a:pt x="1911" y="6049"/>
                    </a:lnTo>
                    <a:lnTo>
                      <a:pt x="2866" y="2088"/>
                    </a:lnTo>
                    <a:lnTo>
                      <a:pt x="1433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0" name="Google Shape;840;p36"/>
              <p:cNvSpPr/>
              <p:nvPr/>
            </p:nvSpPr>
            <p:spPr>
              <a:xfrm>
                <a:off x="6827069" y="2989276"/>
                <a:ext cx="77326" cy="74617"/>
              </a:xfrm>
              <a:custGeom>
                <a:avLst/>
                <a:gdLst/>
                <a:ahLst/>
                <a:cxnLst/>
                <a:rect l="l" t="t" r="r" b="b"/>
                <a:pathLst>
                  <a:path w="2512" h="2424" extrusionOk="0">
                    <a:moveTo>
                      <a:pt x="814" y="1"/>
                    </a:moveTo>
                    <a:cubicBezTo>
                      <a:pt x="814" y="1"/>
                      <a:pt x="0" y="2424"/>
                      <a:pt x="36" y="2424"/>
                    </a:cubicBezTo>
                    <a:cubicBezTo>
                      <a:pt x="89" y="2424"/>
                      <a:pt x="2512" y="2229"/>
                      <a:pt x="2512" y="2229"/>
                    </a:cubicBezTo>
                    <a:lnTo>
                      <a:pt x="81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1" name="Google Shape;841;p36"/>
              <p:cNvSpPr/>
              <p:nvPr/>
            </p:nvSpPr>
            <p:spPr>
              <a:xfrm>
                <a:off x="6819435" y="2991462"/>
                <a:ext cx="87145" cy="80589"/>
              </a:xfrm>
              <a:custGeom>
                <a:avLst/>
                <a:gdLst/>
                <a:ahLst/>
                <a:cxnLst/>
                <a:rect l="l" t="t" r="r" b="b"/>
                <a:pathLst>
                  <a:path w="2831" h="2618" extrusionOk="0">
                    <a:moveTo>
                      <a:pt x="867" y="0"/>
                    </a:moveTo>
                    <a:cubicBezTo>
                      <a:pt x="867" y="0"/>
                      <a:pt x="1" y="2353"/>
                      <a:pt x="18" y="2406"/>
                    </a:cubicBezTo>
                    <a:cubicBezTo>
                      <a:pt x="18" y="2406"/>
                      <a:pt x="2494" y="2618"/>
                      <a:pt x="2565" y="2618"/>
                    </a:cubicBezTo>
                    <a:cubicBezTo>
                      <a:pt x="2618" y="2618"/>
                      <a:pt x="2830" y="2211"/>
                      <a:pt x="2830" y="2211"/>
                    </a:cubicBezTo>
                    <a:lnTo>
                      <a:pt x="867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2" name="Google Shape;842;p36"/>
              <p:cNvSpPr/>
              <p:nvPr/>
            </p:nvSpPr>
            <p:spPr>
              <a:xfrm>
                <a:off x="6798195" y="3010516"/>
                <a:ext cx="106200" cy="72431"/>
              </a:xfrm>
              <a:custGeom>
                <a:avLst/>
                <a:gdLst/>
                <a:ahLst/>
                <a:cxnLst/>
                <a:rect l="l" t="t" r="r" b="b"/>
                <a:pathLst>
                  <a:path w="3450" h="2353" extrusionOk="0">
                    <a:moveTo>
                      <a:pt x="408" y="0"/>
                    </a:moveTo>
                    <a:cubicBezTo>
                      <a:pt x="408" y="0"/>
                      <a:pt x="1" y="1964"/>
                      <a:pt x="1" y="2017"/>
                    </a:cubicBezTo>
                    <a:lnTo>
                      <a:pt x="3007" y="2353"/>
                    </a:lnTo>
                    <a:lnTo>
                      <a:pt x="3450" y="1539"/>
                    </a:lnTo>
                    <a:lnTo>
                      <a:pt x="408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3" name="Google Shape;843;p36"/>
              <p:cNvSpPr/>
              <p:nvPr/>
            </p:nvSpPr>
            <p:spPr>
              <a:xfrm>
                <a:off x="6771537" y="3019227"/>
                <a:ext cx="131780" cy="158438"/>
              </a:xfrm>
              <a:custGeom>
                <a:avLst/>
                <a:gdLst/>
                <a:ahLst/>
                <a:cxnLst/>
                <a:rect l="l" t="t" r="r" b="b"/>
                <a:pathLst>
                  <a:path w="4281" h="5147" extrusionOk="0">
                    <a:moveTo>
                      <a:pt x="973" y="0"/>
                    </a:moveTo>
                    <a:cubicBezTo>
                      <a:pt x="973" y="0"/>
                      <a:pt x="0" y="4121"/>
                      <a:pt x="36" y="4263"/>
                    </a:cubicBezTo>
                    <a:cubicBezTo>
                      <a:pt x="36" y="4263"/>
                      <a:pt x="3254" y="5147"/>
                      <a:pt x="3343" y="5147"/>
                    </a:cubicBezTo>
                    <a:cubicBezTo>
                      <a:pt x="3449" y="5147"/>
                      <a:pt x="4280" y="1168"/>
                      <a:pt x="4280" y="1168"/>
                    </a:cubicBezTo>
                    <a:lnTo>
                      <a:pt x="973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4" name="Google Shape;844;p36"/>
              <p:cNvSpPr/>
              <p:nvPr/>
            </p:nvSpPr>
            <p:spPr>
              <a:xfrm>
                <a:off x="6652840" y="3131368"/>
                <a:ext cx="167180" cy="156837"/>
              </a:xfrm>
              <a:custGeom>
                <a:avLst/>
                <a:gdLst/>
                <a:ahLst/>
                <a:cxnLst/>
                <a:rect l="l" t="t" r="r" b="b"/>
                <a:pathLst>
                  <a:path w="5431" h="5095" extrusionOk="0">
                    <a:moveTo>
                      <a:pt x="4776" y="1"/>
                    </a:moveTo>
                    <a:lnTo>
                      <a:pt x="1" y="2689"/>
                    </a:lnTo>
                    <a:cubicBezTo>
                      <a:pt x="54" y="3060"/>
                      <a:pt x="89" y="3432"/>
                      <a:pt x="125" y="3803"/>
                    </a:cubicBezTo>
                    <a:cubicBezTo>
                      <a:pt x="125" y="3892"/>
                      <a:pt x="160" y="4068"/>
                      <a:pt x="178" y="4281"/>
                    </a:cubicBezTo>
                    <a:cubicBezTo>
                      <a:pt x="213" y="4546"/>
                      <a:pt x="231" y="4811"/>
                      <a:pt x="266" y="5094"/>
                    </a:cubicBezTo>
                    <a:lnTo>
                      <a:pt x="5430" y="655"/>
                    </a:lnTo>
                    <a:lnTo>
                      <a:pt x="4776" y="1"/>
                    </a:ln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5" name="Google Shape;845;p36"/>
              <p:cNvSpPr/>
              <p:nvPr/>
            </p:nvSpPr>
            <p:spPr>
              <a:xfrm>
                <a:off x="6793300" y="3101201"/>
                <a:ext cx="12559" cy="47621"/>
              </a:xfrm>
              <a:custGeom>
                <a:avLst/>
                <a:gdLst/>
                <a:ahLst/>
                <a:cxnLst/>
                <a:rect l="l" t="t" r="r" b="b"/>
                <a:pathLst>
                  <a:path w="408" h="1547" extrusionOk="0">
                    <a:moveTo>
                      <a:pt x="48" y="1"/>
                    </a:moveTo>
                    <a:cubicBezTo>
                      <a:pt x="19" y="1"/>
                      <a:pt x="1" y="8"/>
                      <a:pt x="1" y="8"/>
                    </a:cubicBezTo>
                    <a:lnTo>
                      <a:pt x="71" y="1193"/>
                    </a:lnTo>
                    <a:lnTo>
                      <a:pt x="407" y="1547"/>
                    </a:lnTo>
                    <a:cubicBezTo>
                      <a:pt x="407" y="1158"/>
                      <a:pt x="390" y="751"/>
                      <a:pt x="319" y="362"/>
                    </a:cubicBezTo>
                    <a:cubicBezTo>
                      <a:pt x="256" y="46"/>
                      <a:pt x="120" y="1"/>
                      <a:pt x="48" y="1"/>
                    </a:cubicBez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6" name="Google Shape;846;p36"/>
              <p:cNvSpPr/>
              <p:nvPr/>
            </p:nvSpPr>
            <p:spPr>
              <a:xfrm>
                <a:off x="6788406" y="3093198"/>
                <a:ext cx="75694" cy="61072"/>
              </a:xfrm>
              <a:custGeom>
                <a:avLst/>
                <a:gdLst/>
                <a:ahLst/>
                <a:cxnLst/>
                <a:rect l="l" t="t" r="r" b="b"/>
                <a:pathLst>
                  <a:path w="2459" h="1984" extrusionOk="0">
                    <a:moveTo>
                      <a:pt x="1528" y="1"/>
                    </a:moveTo>
                    <a:cubicBezTo>
                      <a:pt x="1328" y="1"/>
                      <a:pt x="36" y="1702"/>
                      <a:pt x="18" y="1754"/>
                    </a:cubicBezTo>
                    <a:cubicBezTo>
                      <a:pt x="0" y="1807"/>
                      <a:pt x="779" y="1983"/>
                      <a:pt x="779" y="1983"/>
                    </a:cubicBezTo>
                    <a:lnTo>
                      <a:pt x="2087" y="1736"/>
                    </a:lnTo>
                    <a:cubicBezTo>
                      <a:pt x="2087" y="1736"/>
                      <a:pt x="2247" y="1524"/>
                      <a:pt x="1928" y="1506"/>
                    </a:cubicBezTo>
                    <a:cubicBezTo>
                      <a:pt x="1734" y="1506"/>
                      <a:pt x="1521" y="1524"/>
                      <a:pt x="1327" y="1559"/>
                    </a:cubicBezTo>
                    <a:cubicBezTo>
                      <a:pt x="1327" y="1559"/>
                      <a:pt x="2459" y="1011"/>
                      <a:pt x="2353" y="869"/>
                    </a:cubicBezTo>
                    <a:cubicBezTo>
                      <a:pt x="2342" y="853"/>
                      <a:pt x="2321" y="845"/>
                      <a:pt x="2291" y="845"/>
                    </a:cubicBezTo>
                    <a:cubicBezTo>
                      <a:pt x="2068" y="845"/>
                      <a:pt x="1380" y="1258"/>
                      <a:pt x="1380" y="1258"/>
                    </a:cubicBezTo>
                    <a:cubicBezTo>
                      <a:pt x="1380" y="1258"/>
                      <a:pt x="2282" y="321"/>
                      <a:pt x="2158" y="197"/>
                    </a:cubicBezTo>
                    <a:cubicBezTo>
                      <a:pt x="2151" y="190"/>
                      <a:pt x="2140" y="186"/>
                      <a:pt x="2127" y="186"/>
                    </a:cubicBezTo>
                    <a:cubicBezTo>
                      <a:pt x="1926" y="186"/>
                      <a:pt x="1115" y="1028"/>
                      <a:pt x="1115" y="1028"/>
                    </a:cubicBezTo>
                    <a:cubicBezTo>
                      <a:pt x="1115" y="1028"/>
                      <a:pt x="1681" y="91"/>
                      <a:pt x="1539" y="3"/>
                    </a:cubicBezTo>
                    <a:cubicBezTo>
                      <a:pt x="1536" y="1"/>
                      <a:pt x="1532" y="1"/>
                      <a:pt x="1528" y="1"/>
                    </a:cubicBez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7" name="Google Shape;847;p36"/>
              <p:cNvSpPr/>
              <p:nvPr/>
            </p:nvSpPr>
            <p:spPr>
              <a:xfrm>
                <a:off x="6508562" y="3052072"/>
                <a:ext cx="268977" cy="245921"/>
              </a:xfrm>
              <a:custGeom>
                <a:avLst/>
                <a:gdLst/>
                <a:ahLst/>
                <a:cxnLst/>
                <a:rect l="l" t="t" r="r" b="b"/>
                <a:pathLst>
                  <a:path w="8738" h="7989" extrusionOk="0">
                    <a:moveTo>
                      <a:pt x="1439" y="0"/>
                    </a:moveTo>
                    <a:cubicBezTo>
                      <a:pt x="683" y="0"/>
                      <a:pt x="1" y="461"/>
                      <a:pt x="1" y="1374"/>
                    </a:cubicBezTo>
                    <a:cubicBezTo>
                      <a:pt x="1" y="1516"/>
                      <a:pt x="19" y="1675"/>
                      <a:pt x="54" y="1816"/>
                    </a:cubicBezTo>
                    <a:cubicBezTo>
                      <a:pt x="89" y="2046"/>
                      <a:pt x="160" y="2294"/>
                      <a:pt x="266" y="2524"/>
                    </a:cubicBezTo>
                    <a:cubicBezTo>
                      <a:pt x="284" y="2541"/>
                      <a:pt x="284" y="2559"/>
                      <a:pt x="302" y="2594"/>
                    </a:cubicBezTo>
                    <a:cubicBezTo>
                      <a:pt x="355" y="2718"/>
                      <a:pt x="408" y="2824"/>
                      <a:pt x="461" y="2948"/>
                    </a:cubicBezTo>
                    <a:cubicBezTo>
                      <a:pt x="620" y="3266"/>
                      <a:pt x="761" y="3585"/>
                      <a:pt x="921" y="3885"/>
                    </a:cubicBezTo>
                    <a:lnTo>
                      <a:pt x="1097" y="4221"/>
                    </a:lnTo>
                    <a:cubicBezTo>
                      <a:pt x="1292" y="4593"/>
                      <a:pt x="1487" y="4947"/>
                      <a:pt x="1681" y="5265"/>
                    </a:cubicBezTo>
                    <a:lnTo>
                      <a:pt x="1876" y="5601"/>
                    </a:lnTo>
                    <a:cubicBezTo>
                      <a:pt x="2212" y="6149"/>
                      <a:pt x="2530" y="6591"/>
                      <a:pt x="2742" y="6910"/>
                    </a:cubicBezTo>
                    <a:cubicBezTo>
                      <a:pt x="2848" y="7051"/>
                      <a:pt x="2954" y="7210"/>
                      <a:pt x="3008" y="7263"/>
                    </a:cubicBezTo>
                    <a:cubicBezTo>
                      <a:pt x="3061" y="7334"/>
                      <a:pt x="3114" y="7370"/>
                      <a:pt x="3131" y="7405"/>
                    </a:cubicBezTo>
                    <a:cubicBezTo>
                      <a:pt x="3450" y="7759"/>
                      <a:pt x="3892" y="7971"/>
                      <a:pt x="4369" y="7989"/>
                    </a:cubicBezTo>
                    <a:cubicBezTo>
                      <a:pt x="4493" y="7989"/>
                      <a:pt x="4635" y="7971"/>
                      <a:pt x="4758" y="7935"/>
                    </a:cubicBezTo>
                    <a:cubicBezTo>
                      <a:pt x="5006" y="7865"/>
                      <a:pt x="5236" y="7759"/>
                      <a:pt x="5448" y="7599"/>
                    </a:cubicBezTo>
                    <a:lnTo>
                      <a:pt x="5784" y="7370"/>
                    </a:lnTo>
                    <a:lnTo>
                      <a:pt x="6156" y="7104"/>
                    </a:lnTo>
                    <a:cubicBezTo>
                      <a:pt x="6350" y="6963"/>
                      <a:pt x="6580" y="6786"/>
                      <a:pt x="6792" y="6627"/>
                    </a:cubicBezTo>
                    <a:cubicBezTo>
                      <a:pt x="6898" y="6538"/>
                      <a:pt x="7005" y="6468"/>
                      <a:pt x="7111" y="6379"/>
                    </a:cubicBezTo>
                    <a:lnTo>
                      <a:pt x="7765" y="5884"/>
                    </a:lnTo>
                    <a:lnTo>
                      <a:pt x="8083" y="5654"/>
                    </a:lnTo>
                    <a:lnTo>
                      <a:pt x="8738" y="5123"/>
                    </a:lnTo>
                    <a:cubicBezTo>
                      <a:pt x="8667" y="4982"/>
                      <a:pt x="8614" y="4858"/>
                      <a:pt x="8543" y="4699"/>
                    </a:cubicBezTo>
                    <a:cubicBezTo>
                      <a:pt x="8260" y="4168"/>
                      <a:pt x="7977" y="3602"/>
                      <a:pt x="7694" y="3054"/>
                    </a:cubicBezTo>
                    <a:lnTo>
                      <a:pt x="6951" y="3514"/>
                    </a:lnTo>
                    <a:lnTo>
                      <a:pt x="6633" y="3726"/>
                    </a:lnTo>
                    <a:lnTo>
                      <a:pt x="6103" y="4045"/>
                    </a:lnTo>
                    <a:lnTo>
                      <a:pt x="5749" y="4275"/>
                    </a:lnTo>
                    <a:lnTo>
                      <a:pt x="5607" y="4363"/>
                    </a:lnTo>
                    <a:lnTo>
                      <a:pt x="5537" y="4416"/>
                    </a:lnTo>
                    <a:lnTo>
                      <a:pt x="5289" y="4575"/>
                    </a:lnTo>
                    <a:lnTo>
                      <a:pt x="5165" y="4646"/>
                    </a:lnTo>
                    <a:lnTo>
                      <a:pt x="5006" y="4752"/>
                    </a:lnTo>
                    <a:cubicBezTo>
                      <a:pt x="5006" y="4752"/>
                      <a:pt x="4971" y="4664"/>
                      <a:pt x="4900" y="4504"/>
                    </a:cubicBezTo>
                    <a:cubicBezTo>
                      <a:pt x="4900" y="4469"/>
                      <a:pt x="4882" y="4434"/>
                      <a:pt x="4865" y="4398"/>
                    </a:cubicBezTo>
                    <a:lnTo>
                      <a:pt x="4776" y="4168"/>
                    </a:lnTo>
                    <a:cubicBezTo>
                      <a:pt x="4741" y="4062"/>
                      <a:pt x="4688" y="3939"/>
                      <a:pt x="4635" y="3797"/>
                    </a:cubicBezTo>
                    <a:cubicBezTo>
                      <a:pt x="4529" y="3549"/>
                      <a:pt x="4405" y="3266"/>
                      <a:pt x="4263" y="2983"/>
                    </a:cubicBezTo>
                    <a:cubicBezTo>
                      <a:pt x="4210" y="2860"/>
                      <a:pt x="4157" y="2736"/>
                      <a:pt x="4104" y="2612"/>
                    </a:cubicBezTo>
                    <a:cubicBezTo>
                      <a:pt x="3963" y="2329"/>
                      <a:pt x="3803" y="2028"/>
                      <a:pt x="3644" y="1745"/>
                    </a:cubicBezTo>
                    <a:cubicBezTo>
                      <a:pt x="3574" y="1622"/>
                      <a:pt x="3520" y="1533"/>
                      <a:pt x="3432" y="1392"/>
                    </a:cubicBezTo>
                    <a:cubicBezTo>
                      <a:pt x="3344" y="1250"/>
                      <a:pt x="3255" y="1109"/>
                      <a:pt x="3167" y="985"/>
                    </a:cubicBezTo>
                    <a:lnTo>
                      <a:pt x="3061" y="826"/>
                    </a:lnTo>
                    <a:cubicBezTo>
                      <a:pt x="3008" y="755"/>
                      <a:pt x="2937" y="684"/>
                      <a:pt x="2866" y="614"/>
                    </a:cubicBezTo>
                    <a:cubicBezTo>
                      <a:pt x="2478" y="204"/>
                      <a:pt x="1942" y="0"/>
                      <a:pt x="1439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8" name="Google Shape;848;p36"/>
              <p:cNvSpPr/>
              <p:nvPr/>
            </p:nvSpPr>
            <p:spPr>
              <a:xfrm>
                <a:off x="6508562" y="3070942"/>
                <a:ext cx="97488" cy="37062"/>
              </a:xfrm>
              <a:custGeom>
                <a:avLst/>
                <a:gdLst/>
                <a:ahLst/>
                <a:cxnLst/>
                <a:rect l="l" t="t" r="r" b="b"/>
                <a:pathLst>
                  <a:path w="3167" h="1204" extrusionOk="0">
                    <a:moveTo>
                      <a:pt x="2884" y="1"/>
                    </a:moveTo>
                    <a:cubicBezTo>
                      <a:pt x="1876" y="107"/>
                      <a:pt x="832" y="301"/>
                      <a:pt x="1" y="761"/>
                    </a:cubicBezTo>
                    <a:cubicBezTo>
                      <a:pt x="1" y="903"/>
                      <a:pt x="19" y="1062"/>
                      <a:pt x="54" y="1203"/>
                    </a:cubicBezTo>
                    <a:cubicBezTo>
                      <a:pt x="921" y="673"/>
                      <a:pt x="2088" y="460"/>
                      <a:pt x="3167" y="354"/>
                    </a:cubicBezTo>
                    <a:lnTo>
                      <a:pt x="3061" y="213"/>
                    </a:lnTo>
                    <a:cubicBezTo>
                      <a:pt x="3008" y="142"/>
                      <a:pt x="2937" y="71"/>
                      <a:pt x="2884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9" name="Google Shape;849;p36"/>
              <p:cNvSpPr/>
              <p:nvPr/>
            </p:nvSpPr>
            <p:spPr>
              <a:xfrm>
                <a:off x="6518382" y="3094891"/>
                <a:ext cx="102383" cy="47959"/>
              </a:xfrm>
              <a:custGeom>
                <a:avLst/>
                <a:gdLst/>
                <a:ahLst/>
                <a:cxnLst/>
                <a:rect l="l" t="t" r="r" b="b"/>
                <a:pathLst>
                  <a:path w="3326" h="1558" extrusionOk="0">
                    <a:moveTo>
                      <a:pt x="3113" y="1"/>
                    </a:moveTo>
                    <a:cubicBezTo>
                      <a:pt x="2016" y="231"/>
                      <a:pt x="973" y="637"/>
                      <a:pt x="0" y="1203"/>
                    </a:cubicBezTo>
                    <a:cubicBezTo>
                      <a:pt x="53" y="1327"/>
                      <a:pt x="106" y="1433"/>
                      <a:pt x="159" y="1557"/>
                    </a:cubicBezTo>
                    <a:cubicBezTo>
                      <a:pt x="1132" y="973"/>
                      <a:pt x="2211" y="567"/>
                      <a:pt x="3325" y="354"/>
                    </a:cubicBezTo>
                    <a:cubicBezTo>
                      <a:pt x="3255" y="231"/>
                      <a:pt x="3184" y="107"/>
                      <a:pt x="3113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0" name="Google Shape;850;p36"/>
              <p:cNvSpPr/>
              <p:nvPr/>
            </p:nvSpPr>
            <p:spPr>
              <a:xfrm>
                <a:off x="6536882" y="3132476"/>
                <a:ext cx="102937" cy="49560"/>
              </a:xfrm>
              <a:custGeom>
                <a:avLst/>
                <a:gdLst/>
                <a:ahLst/>
                <a:cxnLst/>
                <a:rect l="l" t="t" r="r" b="b"/>
                <a:pathLst>
                  <a:path w="3344" h="1610" extrusionOk="0">
                    <a:moveTo>
                      <a:pt x="3166" y="0"/>
                    </a:moveTo>
                    <a:cubicBezTo>
                      <a:pt x="2052" y="248"/>
                      <a:pt x="991" y="672"/>
                      <a:pt x="1" y="1256"/>
                    </a:cubicBezTo>
                    <a:lnTo>
                      <a:pt x="195" y="1609"/>
                    </a:lnTo>
                    <a:cubicBezTo>
                      <a:pt x="1168" y="1008"/>
                      <a:pt x="2229" y="584"/>
                      <a:pt x="3343" y="354"/>
                    </a:cubicBezTo>
                    <a:cubicBezTo>
                      <a:pt x="3290" y="230"/>
                      <a:pt x="3237" y="124"/>
                      <a:pt x="316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1" name="Google Shape;851;p36"/>
              <p:cNvSpPr/>
              <p:nvPr/>
            </p:nvSpPr>
            <p:spPr>
              <a:xfrm>
                <a:off x="6560831" y="3168953"/>
                <a:ext cx="94779" cy="55008"/>
              </a:xfrm>
              <a:custGeom>
                <a:avLst/>
                <a:gdLst/>
                <a:ahLst/>
                <a:cxnLst/>
                <a:rect l="l" t="t" r="r" b="b"/>
                <a:pathLst>
                  <a:path w="3079" h="1787" extrusionOk="0">
                    <a:moveTo>
                      <a:pt x="2937" y="0"/>
                    </a:moveTo>
                    <a:cubicBezTo>
                      <a:pt x="1876" y="318"/>
                      <a:pt x="885" y="814"/>
                      <a:pt x="1" y="1468"/>
                    </a:cubicBezTo>
                    <a:lnTo>
                      <a:pt x="195" y="1786"/>
                    </a:lnTo>
                    <a:cubicBezTo>
                      <a:pt x="1080" y="1150"/>
                      <a:pt x="2052" y="672"/>
                      <a:pt x="3078" y="354"/>
                    </a:cubicBezTo>
                    <a:cubicBezTo>
                      <a:pt x="3025" y="248"/>
                      <a:pt x="2990" y="142"/>
                      <a:pt x="293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2" name="Google Shape;852;p36"/>
              <p:cNvSpPr/>
              <p:nvPr/>
            </p:nvSpPr>
            <p:spPr>
              <a:xfrm>
                <a:off x="6594045" y="3186346"/>
                <a:ext cx="87145" cy="89331"/>
              </a:xfrm>
              <a:custGeom>
                <a:avLst/>
                <a:gdLst/>
                <a:ahLst/>
                <a:cxnLst/>
                <a:rect l="l" t="t" r="r" b="b"/>
                <a:pathLst>
                  <a:path w="2831" h="2902" extrusionOk="0">
                    <a:moveTo>
                      <a:pt x="2830" y="1"/>
                    </a:moveTo>
                    <a:lnTo>
                      <a:pt x="2760" y="36"/>
                    </a:lnTo>
                    <a:lnTo>
                      <a:pt x="2512" y="196"/>
                    </a:lnTo>
                    <a:lnTo>
                      <a:pt x="2388" y="266"/>
                    </a:lnTo>
                    <a:lnTo>
                      <a:pt x="2211" y="372"/>
                    </a:lnTo>
                    <a:cubicBezTo>
                      <a:pt x="2211" y="372"/>
                      <a:pt x="2194" y="284"/>
                      <a:pt x="2123" y="125"/>
                    </a:cubicBezTo>
                    <a:cubicBezTo>
                      <a:pt x="2123" y="107"/>
                      <a:pt x="2105" y="72"/>
                      <a:pt x="2088" y="36"/>
                    </a:cubicBezTo>
                    <a:cubicBezTo>
                      <a:pt x="1168" y="655"/>
                      <a:pt x="443" y="1522"/>
                      <a:pt x="1" y="2530"/>
                    </a:cubicBezTo>
                    <a:cubicBezTo>
                      <a:pt x="107" y="2672"/>
                      <a:pt x="195" y="2813"/>
                      <a:pt x="266" y="2901"/>
                    </a:cubicBezTo>
                    <a:cubicBezTo>
                      <a:pt x="637" y="1982"/>
                      <a:pt x="1239" y="1168"/>
                      <a:pt x="2035" y="567"/>
                    </a:cubicBezTo>
                    <a:cubicBezTo>
                      <a:pt x="2141" y="478"/>
                      <a:pt x="2264" y="390"/>
                      <a:pt x="2388" y="302"/>
                    </a:cubicBezTo>
                    <a:lnTo>
                      <a:pt x="2494" y="231"/>
                    </a:lnTo>
                    <a:cubicBezTo>
                      <a:pt x="2583" y="178"/>
                      <a:pt x="2671" y="142"/>
                      <a:pt x="2760" y="89"/>
                    </a:cubicBezTo>
                    <a:cubicBezTo>
                      <a:pt x="2795" y="72"/>
                      <a:pt x="2813" y="36"/>
                      <a:pt x="283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3" name="Google Shape;853;p36"/>
              <p:cNvSpPr/>
              <p:nvPr/>
            </p:nvSpPr>
            <p:spPr>
              <a:xfrm>
                <a:off x="6643605" y="3190717"/>
                <a:ext cx="27797" cy="106938"/>
              </a:xfrm>
              <a:custGeom>
                <a:avLst/>
                <a:gdLst/>
                <a:ahLst/>
                <a:cxnLst/>
                <a:rect l="l" t="t" r="r" b="b"/>
                <a:pathLst>
                  <a:path w="903" h="3474" extrusionOk="0">
                    <a:moveTo>
                      <a:pt x="531" y="0"/>
                    </a:moveTo>
                    <a:cubicBezTo>
                      <a:pt x="495" y="142"/>
                      <a:pt x="460" y="283"/>
                      <a:pt x="425" y="425"/>
                    </a:cubicBezTo>
                    <a:cubicBezTo>
                      <a:pt x="283" y="867"/>
                      <a:pt x="177" y="1309"/>
                      <a:pt x="88" y="1751"/>
                    </a:cubicBezTo>
                    <a:cubicBezTo>
                      <a:pt x="18" y="2317"/>
                      <a:pt x="0" y="2901"/>
                      <a:pt x="0" y="3467"/>
                    </a:cubicBezTo>
                    <a:cubicBezTo>
                      <a:pt x="33" y="3472"/>
                      <a:pt x="68" y="3474"/>
                      <a:pt x="103" y="3474"/>
                    </a:cubicBezTo>
                    <a:cubicBezTo>
                      <a:pt x="198" y="3474"/>
                      <a:pt x="299" y="3457"/>
                      <a:pt x="389" y="3431"/>
                    </a:cubicBezTo>
                    <a:cubicBezTo>
                      <a:pt x="389" y="2830"/>
                      <a:pt x="425" y="2229"/>
                      <a:pt x="495" y="1628"/>
                    </a:cubicBezTo>
                    <a:cubicBezTo>
                      <a:pt x="584" y="1203"/>
                      <a:pt x="690" y="796"/>
                      <a:pt x="831" y="390"/>
                    </a:cubicBezTo>
                    <a:cubicBezTo>
                      <a:pt x="849" y="283"/>
                      <a:pt x="867" y="195"/>
                      <a:pt x="902" y="107"/>
                    </a:cubicBezTo>
                    <a:cubicBezTo>
                      <a:pt x="902" y="89"/>
                      <a:pt x="902" y="71"/>
                      <a:pt x="902" y="54"/>
                    </a:cubicBezTo>
                    <a:lnTo>
                      <a:pt x="778" y="142"/>
                    </a:lnTo>
                    <a:lnTo>
                      <a:pt x="619" y="230"/>
                    </a:lnTo>
                    <a:cubicBezTo>
                      <a:pt x="619" y="230"/>
                      <a:pt x="584" y="142"/>
                      <a:pt x="53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4" name="Google Shape;854;p36"/>
              <p:cNvSpPr/>
              <p:nvPr/>
            </p:nvSpPr>
            <p:spPr>
              <a:xfrm>
                <a:off x="6667000" y="3187454"/>
                <a:ext cx="30505" cy="91486"/>
              </a:xfrm>
              <a:custGeom>
                <a:avLst/>
                <a:gdLst/>
                <a:ahLst/>
                <a:cxnLst/>
                <a:rect l="l" t="t" r="r" b="b"/>
                <a:pathLst>
                  <a:path w="991" h="2972" extrusionOk="0">
                    <a:moveTo>
                      <a:pt x="372" y="0"/>
                    </a:moveTo>
                    <a:lnTo>
                      <a:pt x="124" y="160"/>
                    </a:lnTo>
                    <a:lnTo>
                      <a:pt x="18" y="230"/>
                    </a:lnTo>
                    <a:cubicBezTo>
                      <a:pt x="1" y="248"/>
                      <a:pt x="1" y="248"/>
                      <a:pt x="18" y="266"/>
                    </a:cubicBezTo>
                    <a:cubicBezTo>
                      <a:pt x="18" y="354"/>
                      <a:pt x="36" y="425"/>
                      <a:pt x="36" y="496"/>
                    </a:cubicBezTo>
                    <a:cubicBezTo>
                      <a:pt x="195" y="1327"/>
                      <a:pt x="496" y="2123"/>
                      <a:pt x="637" y="2972"/>
                    </a:cubicBezTo>
                    <a:lnTo>
                      <a:pt x="991" y="2724"/>
                    </a:lnTo>
                    <a:cubicBezTo>
                      <a:pt x="796" y="1822"/>
                      <a:pt x="478" y="955"/>
                      <a:pt x="372" y="36"/>
                    </a:cubicBezTo>
                    <a:cubicBezTo>
                      <a:pt x="372" y="36"/>
                      <a:pt x="372" y="18"/>
                      <a:pt x="37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5" name="Google Shape;855;p36"/>
              <p:cNvSpPr/>
              <p:nvPr/>
            </p:nvSpPr>
            <p:spPr>
              <a:xfrm>
                <a:off x="6686054" y="3176557"/>
                <a:ext cx="41402" cy="79511"/>
              </a:xfrm>
              <a:custGeom>
                <a:avLst/>
                <a:gdLst/>
                <a:ahLst/>
                <a:cxnLst/>
                <a:rect l="l" t="t" r="r" b="b"/>
                <a:pathLst>
                  <a:path w="1345" h="2583" extrusionOk="0">
                    <a:moveTo>
                      <a:pt x="337" y="1"/>
                    </a:moveTo>
                    <a:lnTo>
                      <a:pt x="1" y="213"/>
                    </a:lnTo>
                    <a:cubicBezTo>
                      <a:pt x="266" y="1026"/>
                      <a:pt x="690" y="1787"/>
                      <a:pt x="1026" y="2583"/>
                    </a:cubicBezTo>
                    <a:cubicBezTo>
                      <a:pt x="1132" y="2494"/>
                      <a:pt x="1239" y="2424"/>
                      <a:pt x="1345" y="2335"/>
                    </a:cubicBezTo>
                    <a:cubicBezTo>
                      <a:pt x="956" y="1575"/>
                      <a:pt x="620" y="796"/>
                      <a:pt x="337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6" name="Google Shape;856;p36"/>
              <p:cNvSpPr/>
              <p:nvPr/>
            </p:nvSpPr>
            <p:spPr>
              <a:xfrm>
                <a:off x="6712743" y="3160242"/>
                <a:ext cx="44111" cy="72955"/>
              </a:xfrm>
              <a:custGeom>
                <a:avLst/>
                <a:gdLst/>
                <a:ahLst/>
                <a:cxnLst/>
                <a:rect l="l" t="t" r="r" b="b"/>
                <a:pathLst>
                  <a:path w="1433" h="2370" extrusionOk="0">
                    <a:moveTo>
                      <a:pt x="318" y="0"/>
                    </a:moveTo>
                    <a:lnTo>
                      <a:pt x="0" y="212"/>
                    </a:lnTo>
                    <a:cubicBezTo>
                      <a:pt x="336" y="955"/>
                      <a:pt x="725" y="1663"/>
                      <a:pt x="1114" y="2370"/>
                    </a:cubicBezTo>
                    <a:lnTo>
                      <a:pt x="1433" y="2140"/>
                    </a:lnTo>
                    <a:cubicBezTo>
                      <a:pt x="1044" y="1433"/>
                      <a:pt x="655" y="725"/>
                      <a:pt x="31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7" name="Google Shape;857;p36"/>
              <p:cNvSpPr/>
              <p:nvPr/>
            </p:nvSpPr>
            <p:spPr>
              <a:xfrm>
                <a:off x="6668077" y="2998541"/>
                <a:ext cx="31" cy="31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fill="none" extrusionOk="0">
                    <a:moveTo>
                      <a:pt x="1" y="0"/>
                    </a:moveTo>
                    <a:lnTo>
                      <a:pt x="1" y="0"/>
                    </a:lnTo>
                    <a:close/>
                  </a:path>
                </a:pathLst>
              </a:custGeom>
              <a:noFill/>
              <a:ln w="220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8" name="Google Shape;858;p36"/>
              <p:cNvSpPr/>
              <p:nvPr/>
            </p:nvSpPr>
            <p:spPr>
              <a:xfrm>
                <a:off x="6661551" y="3016518"/>
                <a:ext cx="10928" cy="4371"/>
              </a:xfrm>
              <a:custGeom>
                <a:avLst/>
                <a:gdLst/>
                <a:ahLst/>
                <a:cxnLst/>
                <a:rect l="l" t="t" r="r" b="b"/>
                <a:pathLst>
                  <a:path w="355" h="142" fill="none" extrusionOk="0">
                    <a:moveTo>
                      <a:pt x="354" y="141"/>
                    </a:moveTo>
                    <a:cubicBezTo>
                      <a:pt x="231" y="124"/>
                      <a:pt x="107" y="71"/>
                      <a:pt x="1" y="0"/>
                    </a:cubicBezTo>
                  </a:path>
                </a:pathLst>
              </a:custGeom>
              <a:noFill/>
              <a:ln w="220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9" name="Google Shape;859;p36"/>
              <p:cNvSpPr/>
              <p:nvPr/>
            </p:nvSpPr>
            <p:spPr>
              <a:xfrm>
                <a:off x="6874412" y="3055151"/>
                <a:ext cx="35431" cy="121991"/>
              </a:xfrm>
              <a:custGeom>
                <a:avLst/>
                <a:gdLst/>
                <a:ahLst/>
                <a:cxnLst/>
                <a:rect l="l" t="t" r="r" b="b"/>
                <a:pathLst>
                  <a:path w="1151" h="3963" extrusionOk="0">
                    <a:moveTo>
                      <a:pt x="956" y="1"/>
                    </a:moveTo>
                    <a:lnTo>
                      <a:pt x="1" y="3962"/>
                    </a:lnTo>
                    <a:lnTo>
                      <a:pt x="1" y="3962"/>
                    </a:lnTo>
                    <a:lnTo>
                      <a:pt x="266" y="3945"/>
                    </a:lnTo>
                    <a:lnTo>
                      <a:pt x="1150" y="18"/>
                    </a:lnTo>
                    <a:lnTo>
                      <a:pt x="956" y="1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60" name="Google Shape;860;p36"/>
            <p:cNvGrpSpPr/>
            <p:nvPr/>
          </p:nvGrpSpPr>
          <p:grpSpPr>
            <a:xfrm flipH="1">
              <a:off x="152398" y="3512564"/>
              <a:ext cx="683059" cy="1465462"/>
              <a:chOff x="4751743" y="3762933"/>
              <a:chExt cx="594533" cy="1275534"/>
            </a:xfrm>
          </p:grpSpPr>
          <p:sp>
            <p:nvSpPr>
              <p:cNvPr id="861" name="Google Shape;861;p36"/>
              <p:cNvSpPr/>
              <p:nvPr/>
            </p:nvSpPr>
            <p:spPr>
              <a:xfrm>
                <a:off x="4837226" y="3840751"/>
                <a:ext cx="70800" cy="108354"/>
              </a:xfrm>
              <a:custGeom>
                <a:avLst/>
                <a:gdLst/>
                <a:ahLst/>
                <a:cxnLst/>
                <a:rect l="l" t="t" r="r" b="b"/>
                <a:pathLst>
                  <a:path w="2300" h="3520" extrusionOk="0">
                    <a:moveTo>
                      <a:pt x="1097" y="0"/>
                    </a:moveTo>
                    <a:lnTo>
                      <a:pt x="0" y="1274"/>
                    </a:lnTo>
                    <a:lnTo>
                      <a:pt x="708" y="1963"/>
                    </a:lnTo>
                    <a:lnTo>
                      <a:pt x="2300" y="3520"/>
                    </a:lnTo>
                    <a:lnTo>
                      <a:pt x="2300" y="3520"/>
                    </a:lnTo>
                    <a:lnTo>
                      <a:pt x="1097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2" name="Google Shape;862;p36"/>
              <p:cNvSpPr/>
              <p:nvPr/>
            </p:nvSpPr>
            <p:spPr>
              <a:xfrm>
                <a:off x="4861729" y="3895667"/>
                <a:ext cx="136120" cy="217324"/>
              </a:xfrm>
              <a:custGeom>
                <a:avLst/>
                <a:gdLst/>
                <a:ahLst/>
                <a:cxnLst/>
                <a:rect l="l" t="t" r="r" b="b"/>
                <a:pathLst>
                  <a:path w="4422" h="7060" extrusionOk="0">
                    <a:moveTo>
                      <a:pt x="3398" y="1"/>
                    </a:moveTo>
                    <a:cubicBezTo>
                      <a:pt x="2208" y="1"/>
                      <a:pt x="2140" y="1064"/>
                      <a:pt x="2140" y="1064"/>
                    </a:cubicBezTo>
                    <a:lnTo>
                      <a:pt x="0" y="6139"/>
                    </a:lnTo>
                    <a:cubicBezTo>
                      <a:pt x="725" y="6493"/>
                      <a:pt x="1468" y="6776"/>
                      <a:pt x="2211" y="7059"/>
                    </a:cubicBezTo>
                    <a:cubicBezTo>
                      <a:pt x="3042" y="4548"/>
                      <a:pt x="4422" y="56"/>
                      <a:pt x="3484" y="3"/>
                    </a:cubicBezTo>
                    <a:cubicBezTo>
                      <a:pt x="3455" y="1"/>
                      <a:pt x="3426" y="1"/>
                      <a:pt x="3398" y="1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3" name="Google Shape;863;p36"/>
              <p:cNvSpPr/>
              <p:nvPr/>
            </p:nvSpPr>
            <p:spPr>
              <a:xfrm>
                <a:off x="5058799" y="3898745"/>
                <a:ext cx="91486" cy="419473"/>
              </a:xfrm>
              <a:custGeom>
                <a:avLst/>
                <a:gdLst/>
                <a:ahLst/>
                <a:cxnLst/>
                <a:rect l="l" t="t" r="r" b="b"/>
                <a:pathLst>
                  <a:path w="2972" h="13627" extrusionOk="0">
                    <a:moveTo>
                      <a:pt x="123" y="1"/>
                    </a:moveTo>
                    <a:cubicBezTo>
                      <a:pt x="82" y="1"/>
                      <a:pt x="41" y="4"/>
                      <a:pt x="1" y="9"/>
                    </a:cubicBezTo>
                    <a:lnTo>
                      <a:pt x="18" y="203"/>
                    </a:lnTo>
                    <a:cubicBezTo>
                      <a:pt x="53" y="198"/>
                      <a:pt x="87" y="195"/>
                      <a:pt x="121" y="195"/>
                    </a:cubicBezTo>
                    <a:cubicBezTo>
                      <a:pt x="316" y="195"/>
                      <a:pt x="504" y="277"/>
                      <a:pt x="655" y="398"/>
                    </a:cubicBezTo>
                    <a:cubicBezTo>
                      <a:pt x="1663" y="1247"/>
                      <a:pt x="1911" y="4271"/>
                      <a:pt x="1999" y="5420"/>
                    </a:cubicBezTo>
                    <a:cubicBezTo>
                      <a:pt x="2017" y="5597"/>
                      <a:pt x="2034" y="5739"/>
                      <a:pt x="2034" y="5827"/>
                    </a:cubicBezTo>
                    <a:cubicBezTo>
                      <a:pt x="2123" y="6712"/>
                      <a:pt x="2777" y="13556"/>
                      <a:pt x="2777" y="13627"/>
                    </a:cubicBezTo>
                    <a:lnTo>
                      <a:pt x="2972" y="13609"/>
                    </a:lnTo>
                    <a:cubicBezTo>
                      <a:pt x="2972" y="13538"/>
                      <a:pt x="2317" y="6694"/>
                      <a:pt x="2229" y="5810"/>
                    </a:cubicBezTo>
                    <a:cubicBezTo>
                      <a:pt x="2211" y="5703"/>
                      <a:pt x="2211" y="5580"/>
                      <a:pt x="2194" y="5403"/>
                    </a:cubicBezTo>
                    <a:cubicBezTo>
                      <a:pt x="2088" y="4129"/>
                      <a:pt x="1840" y="1141"/>
                      <a:pt x="779" y="256"/>
                    </a:cubicBezTo>
                    <a:cubicBezTo>
                      <a:pt x="597" y="90"/>
                      <a:pt x="364" y="1"/>
                      <a:pt x="12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4" name="Google Shape;864;p36"/>
              <p:cNvSpPr/>
              <p:nvPr/>
            </p:nvSpPr>
            <p:spPr>
              <a:xfrm>
                <a:off x="4838304" y="4151592"/>
                <a:ext cx="260266" cy="840054"/>
              </a:xfrm>
              <a:custGeom>
                <a:avLst/>
                <a:gdLst/>
                <a:ahLst/>
                <a:cxnLst/>
                <a:rect l="l" t="t" r="r" b="b"/>
                <a:pathLst>
                  <a:path w="8455" h="27290" extrusionOk="0">
                    <a:moveTo>
                      <a:pt x="1752" y="1"/>
                    </a:moveTo>
                    <a:lnTo>
                      <a:pt x="1" y="27078"/>
                    </a:lnTo>
                    <a:lnTo>
                      <a:pt x="1522" y="27290"/>
                    </a:lnTo>
                    <a:lnTo>
                      <a:pt x="8455" y="761"/>
                    </a:lnTo>
                    <a:lnTo>
                      <a:pt x="1752" y="1"/>
                    </a:ln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5" name="Google Shape;865;p36"/>
              <p:cNvSpPr/>
              <p:nvPr/>
            </p:nvSpPr>
            <p:spPr>
              <a:xfrm>
                <a:off x="4993478" y="3833117"/>
                <a:ext cx="35954" cy="64828"/>
              </a:xfrm>
              <a:custGeom>
                <a:avLst/>
                <a:gdLst/>
                <a:ahLst/>
                <a:cxnLst/>
                <a:rect l="l" t="t" r="r" b="b"/>
                <a:pathLst>
                  <a:path w="1168" h="2106" extrusionOk="0">
                    <a:moveTo>
                      <a:pt x="1168" y="1"/>
                    </a:moveTo>
                    <a:lnTo>
                      <a:pt x="266" y="407"/>
                    </a:lnTo>
                    <a:lnTo>
                      <a:pt x="0" y="2052"/>
                    </a:lnTo>
                    <a:lnTo>
                      <a:pt x="1168" y="2105"/>
                    </a:lnTo>
                    <a:lnTo>
                      <a:pt x="1168" y="1"/>
                    </a:ln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6" name="Google Shape;866;p36"/>
              <p:cNvSpPr/>
              <p:nvPr/>
            </p:nvSpPr>
            <p:spPr>
              <a:xfrm>
                <a:off x="4964081" y="4384616"/>
                <a:ext cx="261343" cy="595611"/>
              </a:xfrm>
              <a:custGeom>
                <a:avLst/>
                <a:gdLst/>
                <a:ahLst/>
                <a:cxnLst/>
                <a:rect l="l" t="t" r="r" b="b"/>
                <a:pathLst>
                  <a:path w="8490" h="19349" extrusionOk="0">
                    <a:moveTo>
                      <a:pt x="5076" y="0"/>
                    </a:moveTo>
                    <a:lnTo>
                      <a:pt x="4422" y="177"/>
                    </a:lnTo>
                    <a:cubicBezTo>
                      <a:pt x="2954" y="566"/>
                      <a:pt x="1486" y="938"/>
                      <a:pt x="0" y="1221"/>
                    </a:cubicBezTo>
                    <a:lnTo>
                      <a:pt x="7022" y="19349"/>
                    </a:lnTo>
                    <a:lnTo>
                      <a:pt x="8489" y="18906"/>
                    </a:lnTo>
                    <a:lnTo>
                      <a:pt x="5076" y="0"/>
                    </a:ln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7" name="Google Shape;867;p36"/>
              <p:cNvSpPr/>
              <p:nvPr/>
            </p:nvSpPr>
            <p:spPr>
              <a:xfrm>
                <a:off x="4881338" y="3895174"/>
                <a:ext cx="242812" cy="179154"/>
              </a:xfrm>
              <a:custGeom>
                <a:avLst/>
                <a:gdLst/>
                <a:ahLst/>
                <a:cxnLst/>
                <a:rect l="l" t="t" r="r" b="b"/>
                <a:pathLst>
                  <a:path w="7888" h="5820" extrusionOk="0">
                    <a:moveTo>
                      <a:pt x="3095" y="1"/>
                    </a:moveTo>
                    <a:lnTo>
                      <a:pt x="2847" y="36"/>
                    </a:lnTo>
                    <a:cubicBezTo>
                      <a:pt x="2281" y="284"/>
                      <a:pt x="1804" y="726"/>
                      <a:pt x="1503" y="1274"/>
                    </a:cubicBezTo>
                    <a:lnTo>
                      <a:pt x="71" y="3025"/>
                    </a:lnTo>
                    <a:cubicBezTo>
                      <a:pt x="71" y="3025"/>
                      <a:pt x="0" y="3644"/>
                      <a:pt x="814" y="3909"/>
                    </a:cubicBezTo>
                    <a:cubicBezTo>
                      <a:pt x="760" y="4352"/>
                      <a:pt x="707" y="4829"/>
                      <a:pt x="654" y="5289"/>
                    </a:cubicBezTo>
                    <a:lnTo>
                      <a:pt x="4032" y="5430"/>
                    </a:lnTo>
                    <a:lnTo>
                      <a:pt x="3997" y="5625"/>
                    </a:lnTo>
                    <a:cubicBezTo>
                      <a:pt x="4457" y="5572"/>
                      <a:pt x="4934" y="5536"/>
                      <a:pt x="5412" y="5501"/>
                    </a:cubicBezTo>
                    <a:lnTo>
                      <a:pt x="6526" y="5554"/>
                    </a:lnTo>
                    <a:lnTo>
                      <a:pt x="6668" y="5819"/>
                    </a:lnTo>
                    <a:lnTo>
                      <a:pt x="6668" y="5819"/>
                    </a:lnTo>
                    <a:lnTo>
                      <a:pt x="6615" y="5413"/>
                    </a:lnTo>
                    <a:lnTo>
                      <a:pt x="7198" y="5360"/>
                    </a:lnTo>
                    <a:lnTo>
                      <a:pt x="7322" y="5342"/>
                    </a:lnTo>
                    <a:cubicBezTo>
                      <a:pt x="7340" y="5271"/>
                      <a:pt x="7357" y="5200"/>
                      <a:pt x="7375" y="5130"/>
                    </a:cubicBezTo>
                    <a:cubicBezTo>
                      <a:pt x="7428" y="4917"/>
                      <a:pt x="7481" y="4705"/>
                      <a:pt x="7499" y="4493"/>
                    </a:cubicBezTo>
                    <a:lnTo>
                      <a:pt x="7499" y="4405"/>
                    </a:lnTo>
                    <a:cubicBezTo>
                      <a:pt x="7499" y="3803"/>
                      <a:pt x="7888" y="691"/>
                      <a:pt x="5978" y="319"/>
                    </a:cubicBezTo>
                    <a:lnTo>
                      <a:pt x="5323" y="142"/>
                    </a:lnTo>
                    <a:lnTo>
                      <a:pt x="4563" y="72"/>
                    </a:lnTo>
                    <a:lnTo>
                      <a:pt x="3166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8" name="Google Shape;868;p36"/>
              <p:cNvSpPr/>
              <p:nvPr/>
            </p:nvSpPr>
            <p:spPr>
              <a:xfrm>
                <a:off x="4811092" y="4073743"/>
                <a:ext cx="535185" cy="888568"/>
              </a:xfrm>
              <a:custGeom>
                <a:avLst/>
                <a:gdLst/>
                <a:ahLst/>
                <a:cxnLst/>
                <a:rect l="l" t="t" r="r" b="b"/>
                <a:pathLst>
                  <a:path w="17386" h="28866" extrusionOk="0">
                    <a:moveTo>
                      <a:pt x="9445" y="1"/>
                    </a:moveTo>
                    <a:lnTo>
                      <a:pt x="8401" y="89"/>
                    </a:lnTo>
                    <a:lnTo>
                      <a:pt x="8012" y="107"/>
                    </a:lnTo>
                    <a:cubicBezTo>
                      <a:pt x="7411" y="142"/>
                      <a:pt x="6810" y="178"/>
                      <a:pt x="6191" y="195"/>
                    </a:cubicBezTo>
                    <a:lnTo>
                      <a:pt x="6155" y="408"/>
                    </a:lnTo>
                    <a:lnTo>
                      <a:pt x="6138" y="478"/>
                    </a:lnTo>
                    <a:lnTo>
                      <a:pt x="5925" y="478"/>
                    </a:lnTo>
                    <a:lnTo>
                      <a:pt x="4227" y="443"/>
                    </a:lnTo>
                    <a:lnTo>
                      <a:pt x="3821" y="443"/>
                    </a:lnTo>
                    <a:lnTo>
                      <a:pt x="2848" y="408"/>
                    </a:lnTo>
                    <a:cubicBezTo>
                      <a:pt x="2760" y="1186"/>
                      <a:pt x="2706" y="1893"/>
                      <a:pt x="2671" y="2353"/>
                    </a:cubicBezTo>
                    <a:cubicBezTo>
                      <a:pt x="2671" y="2353"/>
                      <a:pt x="1026" y="15016"/>
                      <a:pt x="903" y="16714"/>
                    </a:cubicBezTo>
                    <a:cubicBezTo>
                      <a:pt x="779" y="18412"/>
                      <a:pt x="1" y="27573"/>
                      <a:pt x="1" y="27573"/>
                    </a:cubicBezTo>
                    <a:cubicBezTo>
                      <a:pt x="1" y="27573"/>
                      <a:pt x="584" y="28015"/>
                      <a:pt x="1911" y="28386"/>
                    </a:cubicBezTo>
                    <a:cubicBezTo>
                      <a:pt x="2034" y="28422"/>
                      <a:pt x="2158" y="28457"/>
                      <a:pt x="2300" y="28475"/>
                    </a:cubicBezTo>
                    <a:cubicBezTo>
                      <a:pt x="3444" y="28740"/>
                      <a:pt x="4619" y="28866"/>
                      <a:pt x="5797" y="28866"/>
                    </a:cubicBezTo>
                    <a:cubicBezTo>
                      <a:pt x="5875" y="28866"/>
                      <a:pt x="5953" y="28865"/>
                      <a:pt x="6031" y="28864"/>
                    </a:cubicBezTo>
                    <a:lnTo>
                      <a:pt x="6420" y="28864"/>
                    </a:lnTo>
                    <a:cubicBezTo>
                      <a:pt x="6686" y="28846"/>
                      <a:pt x="6986" y="28846"/>
                      <a:pt x="7287" y="28811"/>
                    </a:cubicBezTo>
                    <a:cubicBezTo>
                      <a:pt x="9003" y="28705"/>
                      <a:pt x="10718" y="28439"/>
                      <a:pt x="12398" y="28050"/>
                    </a:cubicBezTo>
                    <a:lnTo>
                      <a:pt x="12787" y="27944"/>
                    </a:lnTo>
                    <a:cubicBezTo>
                      <a:pt x="14132" y="27626"/>
                      <a:pt x="15458" y="27237"/>
                      <a:pt x="16767" y="26777"/>
                    </a:cubicBezTo>
                    <a:cubicBezTo>
                      <a:pt x="17138" y="26671"/>
                      <a:pt x="17386" y="26582"/>
                      <a:pt x="17386" y="26547"/>
                    </a:cubicBezTo>
                    <a:cubicBezTo>
                      <a:pt x="17386" y="26282"/>
                      <a:pt x="12098" y="17545"/>
                      <a:pt x="12098" y="17545"/>
                    </a:cubicBezTo>
                    <a:lnTo>
                      <a:pt x="10435" y="5961"/>
                    </a:lnTo>
                    <a:cubicBezTo>
                      <a:pt x="10453" y="5731"/>
                      <a:pt x="10435" y="5501"/>
                      <a:pt x="10417" y="5271"/>
                    </a:cubicBezTo>
                    <a:cubicBezTo>
                      <a:pt x="10028" y="1752"/>
                      <a:pt x="9250" y="531"/>
                      <a:pt x="9250" y="531"/>
                    </a:cubicBezTo>
                    <a:cubicBezTo>
                      <a:pt x="9250" y="531"/>
                      <a:pt x="9339" y="319"/>
                      <a:pt x="944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9" name="Google Shape;869;p36"/>
              <p:cNvSpPr/>
              <p:nvPr/>
            </p:nvSpPr>
            <p:spPr>
              <a:xfrm>
                <a:off x="5058245" y="4077560"/>
                <a:ext cx="146494" cy="859663"/>
              </a:xfrm>
              <a:custGeom>
                <a:avLst/>
                <a:gdLst/>
                <a:ahLst/>
                <a:cxnLst/>
                <a:rect l="l" t="t" r="r" b="b"/>
                <a:pathLst>
                  <a:path w="4759" h="27927" extrusionOk="0">
                    <a:moveTo>
                      <a:pt x="390" y="1"/>
                    </a:moveTo>
                    <a:lnTo>
                      <a:pt x="1" y="18"/>
                    </a:lnTo>
                    <a:cubicBezTo>
                      <a:pt x="496" y="5395"/>
                      <a:pt x="1080" y="10754"/>
                      <a:pt x="1327" y="16148"/>
                    </a:cubicBezTo>
                    <a:cubicBezTo>
                      <a:pt x="1433" y="18801"/>
                      <a:pt x="2424" y="21347"/>
                      <a:pt x="3167" y="23876"/>
                    </a:cubicBezTo>
                    <a:cubicBezTo>
                      <a:pt x="3573" y="25220"/>
                      <a:pt x="3963" y="26565"/>
                      <a:pt x="4369" y="27926"/>
                    </a:cubicBezTo>
                    <a:lnTo>
                      <a:pt x="4758" y="27820"/>
                    </a:lnTo>
                    <a:cubicBezTo>
                      <a:pt x="4369" y="26547"/>
                      <a:pt x="3998" y="25256"/>
                      <a:pt x="3609" y="23965"/>
                    </a:cubicBezTo>
                    <a:cubicBezTo>
                      <a:pt x="2813" y="21277"/>
                      <a:pt x="1805" y="18588"/>
                      <a:pt x="1716" y="15759"/>
                    </a:cubicBezTo>
                    <a:cubicBezTo>
                      <a:pt x="1522" y="10506"/>
                      <a:pt x="885" y="5236"/>
                      <a:pt x="39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0" name="Google Shape;870;p36"/>
              <p:cNvSpPr/>
              <p:nvPr/>
            </p:nvSpPr>
            <p:spPr>
              <a:xfrm>
                <a:off x="4869887" y="4087349"/>
                <a:ext cx="71354" cy="863480"/>
              </a:xfrm>
              <a:custGeom>
                <a:avLst/>
                <a:gdLst/>
                <a:ahLst/>
                <a:cxnLst/>
                <a:rect l="l" t="t" r="r" b="b"/>
                <a:pathLst>
                  <a:path w="2318" h="28051" extrusionOk="0">
                    <a:moveTo>
                      <a:pt x="1928" y="1"/>
                    </a:moveTo>
                    <a:cubicBezTo>
                      <a:pt x="1062" y="4918"/>
                      <a:pt x="814" y="9923"/>
                      <a:pt x="602" y="14910"/>
                    </a:cubicBezTo>
                    <a:lnTo>
                      <a:pt x="1" y="27944"/>
                    </a:lnTo>
                    <a:cubicBezTo>
                      <a:pt x="124" y="27980"/>
                      <a:pt x="248" y="28015"/>
                      <a:pt x="390" y="28051"/>
                    </a:cubicBezTo>
                    <a:cubicBezTo>
                      <a:pt x="584" y="23788"/>
                      <a:pt x="779" y="19526"/>
                      <a:pt x="973" y="15281"/>
                    </a:cubicBezTo>
                    <a:cubicBezTo>
                      <a:pt x="1221" y="10170"/>
                      <a:pt x="1433" y="5041"/>
                      <a:pt x="23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1" name="Google Shape;871;p36"/>
              <p:cNvSpPr/>
              <p:nvPr/>
            </p:nvSpPr>
            <p:spPr>
              <a:xfrm>
                <a:off x="4964081" y="4086611"/>
                <a:ext cx="44665" cy="875639"/>
              </a:xfrm>
              <a:custGeom>
                <a:avLst/>
                <a:gdLst/>
                <a:ahLst/>
                <a:cxnLst/>
                <a:rect l="l" t="t" r="r" b="b"/>
                <a:pathLst>
                  <a:path w="1451" h="28446" extrusionOk="0">
                    <a:moveTo>
                      <a:pt x="1112" y="1"/>
                    </a:moveTo>
                    <a:cubicBezTo>
                      <a:pt x="1055" y="1"/>
                      <a:pt x="995" y="20"/>
                      <a:pt x="955" y="60"/>
                    </a:cubicBezTo>
                    <a:cubicBezTo>
                      <a:pt x="920" y="96"/>
                      <a:pt x="902" y="131"/>
                      <a:pt x="902" y="184"/>
                    </a:cubicBezTo>
                    <a:cubicBezTo>
                      <a:pt x="442" y="9593"/>
                      <a:pt x="0" y="19072"/>
                      <a:pt x="1061" y="28446"/>
                    </a:cubicBezTo>
                    <a:lnTo>
                      <a:pt x="1450" y="28446"/>
                    </a:lnTo>
                    <a:cubicBezTo>
                      <a:pt x="372" y="19072"/>
                      <a:pt x="831" y="9593"/>
                      <a:pt x="1291" y="184"/>
                    </a:cubicBezTo>
                    <a:cubicBezTo>
                      <a:pt x="1291" y="96"/>
                      <a:pt x="1256" y="25"/>
                      <a:pt x="1168" y="7"/>
                    </a:cubicBezTo>
                    <a:cubicBezTo>
                      <a:pt x="1150" y="3"/>
                      <a:pt x="1131" y="1"/>
                      <a:pt x="111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2" name="Google Shape;872;p36"/>
              <p:cNvSpPr/>
              <p:nvPr/>
            </p:nvSpPr>
            <p:spPr>
              <a:xfrm>
                <a:off x="4896021" y="4058506"/>
                <a:ext cx="5479" cy="28351"/>
              </a:xfrm>
              <a:custGeom>
                <a:avLst/>
                <a:gdLst/>
                <a:ahLst/>
                <a:cxnLst/>
                <a:rect l="l" t="t" r="r" b="b"/>
                <a:pathLst>
                  <a:path w="178" h="921" extrusionOk="0">
                    <a:moveTo>
                      <a:pt x="107" y="1"/>
                    </a:moveTo>
                    <a:lnTo>
                      <a:pt x="1" y="920"/>
                    </a:lnTo>
                    <a:lnTo>
                      <a:pt x="89" y="920"/>
                    </a:lnTo>
                    <a:cubicBezTo>
                      <a:pt x="124" y="620"/>
                      <a:pt x="142" y="301"/>
                      <a:pt x="177" y="1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3" name="Google Shape;873;p36"/>
              <p:cNvSpPr/>
              <p:nvPr/>
            </p:nvSpPr>
            <p:spPr>
              <a:xfrm>
                <a:off x="5087119" y="4074298"/>
                <a:ext cx="8742" cy="16900"/>
              </a:xfrm>
              <a:custGeom>
                <a:avLst/>
                <a:gdLst/>
                <a:ahLst/>
                <a:cxnLst/>
                <a:rect l="l" t="t" r="r" b="b"/>
                <a:pathLst>
                  <a:path w="284" h="549" extrusionOk="0">
                    <a:moveTo>
                      <a:pt x="0" y="0"/>
                    </a:moveTo>
                    <a:lnTo>
                      <a:pt x="53" y="531"/>
                    </a:lnTo>
                    <a:lnTo>
                      <a:pt x="283" y="54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4" name="Google Shape;874;p36"/>
              <p:cNvSpPr/>
              <p:nvPr/>
            </p:nvSpPr>
            <p:spPr>
              <a:xfrm>
                <a:off x="4898730" y="4058506"/>
                <a:ext cx="190051" cy="32691"/>
              </a:xfrm>
              <a:custGeom>
                <a:avLst/>
                <a:gdLst/>
                <a:ahLst/>
                <a:cxnLst/>
                <a:rect l="l" t="t" r="r" b="b"/>
                <a:pathLst>
                  <a:path w="6174" h="1062" extrusionOk="0">
                    <a:moveTo>
                      <a:pt x="89" y="1"/>
                    </a:moveTo>
                    <a:cubicBezTo>
                      <a:pt x="54" y="301"/>
                      <a:pt x="36" y="620"/>
                      <a:pt x="1" y="920"/>
                    </a:cubicBezTo>
                    <a:lnTo>
                      <a:pt x="6173" y="1062"/>
                    </a:lnTo>
                    <a:lnTo>
                      <a:pt x="6120" y="513"/>
                    </a:lnTo>
                    <a:lnTo>
                      <a:pt x="5961" y="248"/>
                    </a:lnTo>
                    <a:lnTo>
                      <a:pt x="89" y="1"/>
                    </a:ln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5" name="Google Shape;875;p36"/>
              <p:cNvSpPr/>
              <p:nvPr/>
            </p:nvSpPr>
            <p:spPr>
              <a:xfrm>
                <a:off x="4973870" y="3796116"/>
                <a:ext cx="79511" cy="79511"/>
              </a:xfrm>
              <a:custGeom>
                <a:avLst/>
                <a:gdLst/>
                <a:ahLst/>
                <a:cxnLst/>
                <a:rect l="l" t="t" r="r" b="b"/>
                <a:pathLst>
                  <a:path w="2583" h="2583" extrusionOk="0">
                    <a:moveTo>
                      <a:pt x="1309" y="0"/>
                    </a:moveTo>
                    <a:cubicBezTo>
                      <a:pt x="602" y="0"/>
                      <a:pt x="18" y="566"/>
                      <a:pt x="1" y="1291"/>
                    </a:cubicBezTo>
                    <a:lnTo>
                      <a:pt x="1" y="1875"/>
                    </a:lnTo>
                    <a:cubicBezTo>
                      <a:pt x="1" y="1999"/>
                      <a:pt x="36" y="2122"/>
                      <a:pt x="71" y="2246"/>
                    </a:cubicBezTo>
                    <a:cubicBezTo>
                      <a:pt x="195" y="2511"/>
                      <a:pt x="496" y="2582"/>
                      <a:pt x="1292" y="2582"/>
                    </a:cubicBezTo>
                    <a:cubicBezTo>
                      <a:pt x="1999" y="2582"/>
                      <a:pt x="2583" y="2016"/>
                      <a:pt x="2583" y="1309"/>
                    </a:cubicBezTo>
                    <a:cubicBezTo>
                      <a:pt x="2583" y="601"/>
                      <a:pt x="2017" y="18"/>
                      <a:pt x="1309" y="0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6" name="Google Shape;876;p36"/>
              <p:cNvSpPr/>
              <p:nvPr/>
            </p:nvSpPr>
            <p:spPr>
              <a:xfrm>
                <a:off x="5004375" y="3823328"/>
                <a:ext cx="19608" cy="9266"/>
              </a:xfrm>
              <a:custGeom>
                <a:avLst/>
                <a:gdLst/>
                <a:ahLst/>
                <a:cxnLst/>
                <a:rect l="l" t="t" r="r" b="b"/>
                <a:pathLst>
                  <a:path w="637" h="301" fill="none" extrusionOk="0">
                    <a:moveTo>
                      <a:pt x="0" y="159"/>
                    </a:moveTo>
                    <a:cubicBezTo>
                      <a:pt x="0" y="159"/>
                      <a:pt x="265" y="0"/>
                      <a:pt x="637" y="301"/>
                    </a:cubicBezTo>
                  </a:path>
                </a:pathLst>
              </a:custGeom>
              <a:noFill/>
              <a:ln w="13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7" name="Google Shape;877;p36"/>
              <p:cNvSpPr/>
              <p:nvPr/>
            </p:nvSpPr>
            <p:spPr>
              <a:xfrm>
                <a:off x="4975501" y="3822774"/>
                <a:ext cx="15268" cy="4402"/>
              </a:xfrm>
              <a:custGeom>
                <a:avLst/>
                <a:gdLst/>
                <a:ahLst/>
                <a:cxnLst/>
                <a:rect l="l" t="t" r="r" b="b"/>
                <a:pathLst>
                  <a:path w="496" h="143" fill="none" extrusionOk="0">
                    <a:moveTo>
                      <a:pt x="496" y="142"/>
                    </a:moveTo>
                    <a:cubicBezTo>
                      <a:pt x="354" y="18"/>
                      <a:pt x="178" y="1"/>
                      <a:pt x="1" y="54"/>
                    </a:cubicBezTo>
                  </a:path>
                </a:pathLst>
              </a:custGeom>
              <a:noFill/>
              <a:ln w="13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8" name="Google Shape;878;p36"/>
              <p:cNvSpPr/>
              <p:nvPr/>
            </p:nvSpPr>
            <p:spPr>
              <a:xfrm>
                <a:off x="4985321" y="3829854"/>
                <a:ext cx="10374" cy="23980"/>
              </a:xfrm>
              <a:custGeom>
                <a:avLst/>
                <a:gdLst/>
                <a:ahLst/>
                <a:cxnLst/>
                <a:rect l="l" t="t" r="r" b="b"/>
                <a:pathLst>
                  <a:path w="337" h="779" fill="none" extrusionOk="0">
                    <a:moveTo>
                      <a:pt x="336" y="779"/>
                    </a:moveTo>
                    <a:lnTo>
                      <a:pt x="0" y="690"/>
                    </a:lnTo>
                    <a:cubicBezTo>
                      <a:pt x="88" y="496"/>
                      <a:pt x="212" y="531"/>
                      <a:pt x="230" y="1"/>
                    </a:cubicBezTo>
                  </a:path>
                </a:pathLst>
              </a:custGeom>
              <a:noFill/>
              <a:ln w="13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9" name="Google Shape;879;p36"/>
              <p:cNvSpPr/>
              <p:nvPr/>
            </p:nvSpPr>
            <p:spPr>
              <a:xfrm>
                <a:off x="4978764" y="3836934"/>
                <a:ext cx="3848" cy="3294"/>
              </a:xfrm>
              <a:custGeom>
                <a:avLst/>
                <a:gdLst/>
                <a:ahLst/>
                <a:cxnLst/>
                <a:rect l="l" t="t" r="r" b="b"/>
                <a:pathLst>
                  <a:path w="125" h="107" extrusionOk="0">
                    <a:moveTo>
                      <a:pt x="72" y="0"/>
                    </a:moveTo>
                    <a:cubicBezTo>
                      <a:pt x="1" y="0"/>
                      <a:pt x="1" y="107"/>
                      <a:pt x="72" y="107"/>
                    </a:cubicBezTo>
                    <a:cubicBezTo>
                      <a:pt x="125" y="107"/>
                      <a:pt x="125" y="0"/>
                      <a:pt x="7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0" name="Google Shape;880;p36"/>
              <p:cNvSpPr/>
              <p:nvPr/>
            </p:nvSpPr>
            <p:spPr>
              <a:xfrm>
                <a:off x="5006007" y="3840197"/>
                <a:ext cx="3817" cy="2740"/>
              </a:xfrm>
              <a:custGeom>
                <a:avLst/>
                <a:gdLst/>
                <a:ahLst/>
                <a:cxnLst/>
                <a:rect l="l" t="t" r="r" b="b"/>
                <a:pathLst>
                  <a:path w="124" h="89" extrusionOk="0">
                    <a:moveTo>
                      <a:pt x="53" y="1"/>
                    </a:moveTo>
                    <a:cubicBezTo>
                      <a:pt x="0" y="1"/>
                      <a:pt x="0" y="89"/>
                      <a:pt x="53" y="89"/>
                    </a:cubicBezTo>
                    <a:cubicBezTo>
                      <a:pt x="124" y="89"/>
                      <a:pt x="124" y="1"/>
                      <a:pt x="5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1" name="Google Shape;881;p36"/>
              <p:cNvSpPr/>
              <p:nvPr/>
            </p:nvSpPr>
            <p:spPr>
              <a:xfrm>
                <a:off x="4985844" y="3859189"/>
                <a:ext cx="17300" cy="4987"/>
              </a:xfrm>
              <a:custGeom>
                <a:avLst/>
                <a:gdLst/>
                <a:ahLst/>
                <a:cxnLst/>
                <a:rect l="l" t="t" r="r" b="b"/>
                <a:pathLst>
                  <a:path w="562" h="162" extrusionOk="0">
                    <a:moveTo>
                      <a:pt x="490" y="1"/>
                    </a:moveTo>
                    <a:cubicBezTo>
                      <a:pt x="486" y="1"/>
                      <a:pt x="482" y="1"/>
                      <a:pt x="478" y="3"/>
                    </a:cubicBezTo>
                    <a:cubicBezTo>
                      <a:pt x="337" y="56"/>
                      <a:pt x="195" y="73"/>
                      <a:pt x="54" y="73"/>
                    </a:cubicBezTo>
                    <a:cubicBezTo>
                      <a:pt x="1" y="73"/>
                      <a:pt x="1" y="162"/>
                      <a:pt x="54" y="162"/>
                    </a:cubicBezTo>
                    <a:cubicBezTo>
                      <a:pt x="213" y="162"/>
                      <a:pt x="354" y="144"/>
                      <a:pt x="496" y="109"/>
                    </a:cubicBezTo>
                    <a:cubicBezTo>
                      <a:pt x="561" y="92"/>
                      <a:pt x="536" y="1"/>
                      <a:pt x="49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2" name="Google Shape;882;p36"/>
              <p:cNvSpPr/>
              <p:nvPr/>
            </p:nvSpPr>
            <p:spPr>
              <a:xfrm>
                <a:off x="4751743" y="4984567"/>
                <a:ext cx="135043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4387" h="1751" extrusionOk="0">
                    <a:moveTo>
                      <a:pt x="2689" y="0"/>
                    </a:moveTo>
                    <a:cubicBezTo>
                      <a:pt x="2459" y="0"/>
                      <a:pt x="337" y="0"/>
                      <a:pt x="160" y="265"/>
                    </a:cubicBezTo>
                    <a:cubicBezTo>
                      <a:pt x="1" y="513"/>
                      <a:pt x="4122" y="1751"/>
                      <a:pt x="4122" y="1751"/>
                    </a:cubicBezTo>
                    <a:lnTo>
                      <a:pt x="4387" y="495"/>
                    </a:lnTo>
                    <a:lnTo>
                      <a:pt x="268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3" name="Google Shape;883;p36"/>
              <p:cNvSpPr/>
              <p:nvPr/>
            </p:nvSpPr>
            <p:spPr>
              <a:xfrm>
                <a:off x="4834518" y="4965512"/>
                <a:ext cx="58271" cy="34322"/>
              </a:xfrm>
              <a:custGeom>
                <a:avLst/>
                <a:gdLst/>
                <a:ahLst/>
                <a:cxnLst/>
                <a:rect l="l" t="t" r="r" b="b"/>
                <a:pathLst>
                  <a:path w="1893" h="1115" extrusionOk="0">
                    <a:moveTo>
                      <a:pt x="88" y="0"/>
                    </a:moveTo>
                    <a:lnTo>
                      <a:pt x="0" y="619"/>
                    </a:lnTo>
                    <a:lnTo>
                      <a:pt x="1698" y="1114"/>
                    </a:lnTo>
                    <a:lnTo>
                      <a:pt x="1892" y="195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4" name="Google Shape;884;p36"/>
              <p:cNvSpPr/>
              <p:nvPr/>
            </p:nvSpPr>
            <p:spPr>
              <a:xfrm>
                <a:off x="5109221" y="4980750"/>
                <a:ext cx="130364" cy="49991"/>
              </a:xfrm>
              <a:custGeom>
                <a:avLst/>
                <a:gdLst/>
                <a:ahLst/>
                <a:cxnLst/>
                <a:rect l="l" t="t" r="r" b="b"/>
                <a:pathLst>
                  <a:path w="4235" h="1624" extrusionOk="0">
                    <a:moveTo>
                      <a:pt x="3951" y="0"/>
                    </a:moveTo>
                    <a:lnTo>
                      <a:pt x="2200" y="248"/>
                    </a:lnTo>
                    <a:cubicBezTo>
                      <a:pt x="2006" y="336"/>
                      <a:pt x="60" y="1238"/>
                      <a:pt x="7" y="1539"/>
                    </a:cubicBezTo>
                    <a:cubicBezTo>
                      <a:pt x="0" y="1599"/>
                      <a:pt x="165" y="1623"/>
                      <a:pt x="433" y="1623"/>
                    </a:cubicBezTo>
                    <a:cubicBezTo>
                      <a:pt x="1506" y="1623"/>
                      <a:pt x="4234" y="1238"/>
                      <a:pt x="4234" y="1238"/>
                    </a:cubicBezTo>
                    <a:lnTo>
                      <a:pt x="395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5" name="Google Shape;885;p36"/>
              <p:cNvSpPr/>
              <p:nvPr/>
            </p:nvSpPr>
            <p:spPr>
              <a:xfrm>
                <a:off x="5171494" y="4952430"/>
                <a:ext cx="59379" cy="35954"/>
              </a:xfrm>
              <a:custGeom>
                <a:avLst/>
                <a:gdLst/>
                <a:ahLst/>
                <a:cxnLst/>
                <a:rect l="l" t="t" r="r" b="b"/>
                <a:pathLst>
                  <a:path w="1929" h="1168" extrusionOk="0">
                    <a:moveTo>
                      <a:pt x="1716" y="1"/>
                    </a:moveTo>
                    <a:lnTo>
                      <a:pt x="1" y="584"/>
                    </a:lnTo>
                    <a:lnTo>
                      <a:pt x="177" y="1168"/>
                    </a:lnTo>
                    <a:lnTo>
                      <a:pt x="1928" y="920"/>
                    </a:lnTo>
                    <a:lnTo>
                      <a:pt x="1716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6" name="Google Shape;886;p36"/>
              <p:cNvSpPr/>
              <p:nvPr/>
            </p:nvSpPr>
            <p:spPr>
              <a:xfrm>
                <a:off x="4935761" y="3895174"/>
                <a:ext cx="108908" cy="48175"/>
              </a:xfrm>
              <a:custGeom>
                <a:avLst/>
                <a:gdLst/>
                <a:ahLst/>
                <a:cxnLst/>
                <a:rect l="l" t="t" r="r" b="b"/>
                <a:pathLst>
                  <a:path w="3538" h="1565" extrusionOk="0">
                    <a:moveTo>
                      <a:pt x="1327" y="1"/>
                    </a:moveTo>
                    <a:cubicBezTo>
                      <a:pt x="938" y="337"/>
                      <a:pt x="1" y="1274"/>
                      <a:pt x="690" y="1433"/>
                    </a:cubicBezTo>
                    <a:cubicBezTo>
                      <a:pt x="1008" y="1513"/>
                      <a:pt x="1315" y="1565"/>
                      <a:pt x="1602" y="1565"/>
                    </a:cubicBezTo>
                    <a:cubicBezTo>
                      <a:pt x="2082" y="1565"/>
                      <a:pt x="2503" y="1419"/>
                      <a:pt x="2813" y="1009"/>
                    </a:cubicBezTo>
                    <a:cubicBezTo>
                      <a:pt x="3060" y="673"/>
                      <a:pt x="3343" y="355"/>
                      <a:pt x="3538" y="142"/>
                    </a:cubicBezTo>
                    <a:lnTo>
                      <a:pt x="2795" y="72"/>
                    </a:lnTo>
                    <a:lnTo>
                      <a:pt x="1398" y="1"/>
                    </a:ln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7" name="Google Shape;887;p36"/>
              <p:cNvSpPr/>
              <p:nvPr/>
            </p:nvSpPr>
            <p:spPr>
              <a:xfrm>
                <a:off x="4879675" y="4307844"/>
                <a:ext cx="309272" cy="136797"/>
              </a:xfrm>
              <a:custGeom>
                <a:avLst/>
                <a:gdLst/>
                <a:ahLst/>
                <a:cxnLst/>
                <a:rect l="l" t="t" r="r" b="b"/>
                <a:pathLst>
                  <a:path w="10047" h="4444" extrusionOk="0">
                    <a:moveTo>
                      <a:pt x="1451" y="1"/>
                    </a:moveTo>
                    <a:cubicBezTo>
                      <a:pt x="1451" y="1"/>
                      <a:pt x="1" y="2742"/>
                      <a:pt x="1327" y="4033"/>
                    </a:cubicBezTo>
                    <a:cubicBezTo>
                      <a:pt x="1663" y="4368"/>
                      <a:pt x="2458" y="4437"/>
                      <a:pt x="3344" y="4437"/>
                    </a:cubicBezTo>
                    <a:cubicBezTo>
                      <a:pt x="3954" y="4437"/>
                      <a:pt x="4606" y="4404"/>
                      <a:pt x="5183" y="4404"/>
                    </a:cubicBezTo>
                    <a:cubicBezTo>
                      <a:pt x="5904" y="4404"/>
                      <a:pt x="6609" y="4444"/>
                      <a:pt x="7233" y="4444"/>
                    </a:cubicBezTo>
                    <a:cubicBezTo>
                      <a:pt x="8230" y="4444"/>
                      <a:pt x="9017" y="4343"/>
                      <a:pt x="9321" y="3821"/>
                    </a:cubicBezTo>
                    <a:cubicBezTo>
                      <a:pt x="10047" y="2547"/>
                      <a:pt x="8932" y="1"/>
                      <a:pt x="893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8" name="Google Shape;888;p36"/>
              <p:cNvSpPr/>
              <p:nvPr/>
            </p:nvSpPr>
            <p:spPr>
              <a:xfrm>
                <a:off x="4921601" y="4315478"/>
                <a:ext cx="235240" cy="72985"/>
              </a:xfrm>
              <a:custGeom>
                <a:avLst/>
                <a:gdLst/>
                <a:ahLst/>
                <a:cxnLst/>
                <a:rect l="l" t="t" r="r" b="b"/>
                <a:pathLst>
                  <a:path w="7642" h="2371" fill="none" extrusionOk="0">
                    <a:moveTo>
                      <a:pt x="160" y="0"/>
                    </a:moveTo>
                    <a:lnTo>
                      <a:pt x="1" y="2370"/>
                    </a:lnTo>
                    <a:lnTo>
                      <a:pt x="7641" y="2352"/>
                    </a:lnTo>
                    <a:lnTo>
                      <a:pt x="7482" y="36"/>
                    </a:lnTo>
                  </a:path>
                </a:pathLst>
              </a:custGeom>
              <a:noFill/>
              <a:ln w="13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9" name="Google Shape;889;p36"/>
              <p:cNvSpPr/>
              <p:nvPr/>
            </p:nvSpPr>
            <p:spPr>
              <a:xfrm>
                <a:off x="4924864" y="3898991"/>
                <a:ext cx="140491" cy="414332"/>
              </a:xfrm>
              <a:custGeom>
                <a:avLst/>
                <a:gdLst/>
                <a:ahLst/>
                <a:cxnLst/>
                <a:rect l="l" t="t" r="r" b="b"/>
                <a:pathLst>
                  <a:path w="4564" h="13460" extrusionOk="0">
                    <a:moveTo>
                      <a:pt x="4546" y="1"/>
                    </a:moveTo>
                    <a:cubicBezTo>
                      <a:pt x="3096" y="1"/>
                      <a:pt x="1858" y="4245"/>
                      <a:pt x="1805" y="4440"/>
                    </a:cubicBezTo>
                    <a:cubicBezTo>
                      <a:pt x="1398" y="5819"/>
                      <a:pt x="19" y="13353"/>
                      <a:pt x="1" y="13424"/>
                    </a:cubicBezTo>
                    <a:lnTo>
                      <a:pt x="195" y="13460"/>
                    </a:lnTo>
                    <a:cubicBezTo>
                      <a:pt x="213" y="13389"/>
                      <a:pt x="1593" y="5855"/>
                      <a:pt x="1999" y="4475"/>
                    </a:cubicBezTo>
                    <a:cubicBezTo>
                      <a:pt x="2495" y="2760"/>
                      <a:pt x="3591" y="195"/>
                      <a:pt x="4564" y="195"/>
                    </a:cubicBezTo>
                    <a:lnTo>
                      <a:pt x="4564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0" name="Google Shape;890;p36"/>
              <p:cNvSpPr/>
              <p:nvPr/>
            </p:nvSpPr>
            <p:spPr>
              <a:xfrm>
                <a:off x="4977133" y="3778262"/>
                <a:ext cx="105122" cy="95641"/>
              </a:xfrm>
              <a:custGeom>
                <a:avLst/>
                <a:gdLst/>
                <a:ahLst/>
                <a:cxnLst/>
                <a:rect l="l" t="t" r="r" b="b"/>
                <a:pathLst>
                  <a:path w="3415" h="3107" extrusionOk="0">
                    <a:moveTo>
                      <a:pt x="1101" y="1"/>
                    </a:moveTo>
                    <a:cubicBezTo>
                      <a:pt x="791" y="1"/>
                      <a:pt x="480" y="106"/>
                      <a:pt x="231" y="297"/>
                    </a:cubicBezTo>
                    <a:cubicBezTo>
                      <a:pt x="71" y="385"/>
                      <a:pt x="1" y="580"/>
                      <a:pt x="18" y="757"/>
                    </a:cubicBezTo>
                    <a:cubicBezTo>
                      <a:pt x="71" y="881"/>
                      <a:pt x="195" y="969"/>
                      <a:pt x="319" y="1004"/>
                    </a:cubicBezTo>
                    <a:cubicBezTo>
                      <a:pt x="390" y="1013"/>
                      <a:pt x="456" y="1018"/>
                      <a:pt x="522" y="1018"/>
                    </a:cubicBezTo>
                    <a:cubicBezTo>
                      <a:pt x="589" y="1018"/>
                      <a:pt x="655" y="1013"/>
                      <a:pt x="726" y="1004"/>
                    </a:cubicBezTo>
                    <a:cubicBezTo>
                      <a:pt x="778" y="999"/>
                      <a:pt x="831" y="997"/>
                      <a:pt x="885" y="997"/>
                    </a:cubicBezTo>
                    <a:cubicBezTo>
                      <a:pt x="1015" y="997"/>
                      <a:pt x="1149" y="1010"/>
                      <a:pt x="1274" y="1022"/>
                    </a:cubicBezTo>
                    <a:cubicBezTo>
                      <a:pt x="1433" y="1040"/>
                      <a:pt x="1610" y="1111"/>
                      <a:pt x="1628" y="1270"/>
                    </a:cubicBezTo>
                    <a:cubicBezTo>
                      <a:pt x="1645" y="1358"/>
                      <a:pt x="1592" y="1482"/>
                      <a:pt x="1663" y="1570"/>
                    </a:cubicBezTo>
                    <a:cubicBezTo>
                      <a:pt x="1734" y="1641"/>
                      <a:pt x="1805" y="1606"/>
                      <a:pt x="1840" y="1677"/>
                    </a:cubicBezTo>
                    <a:cubicBezTo>
                      <a:pt x="1858" y="1730"/>
                      <a:pt x="1858" y="1783"/>
                      <a:pt x="1822" y="1836"/>
                    </a:cubicBezTo>
                    <a:cubicBezTo>
                      <a:pt x="1787" y="1889"/>
                      <a:pt x="1752" y="1942"/>
                      <a:pt x="1734" y="1995"/>
                    </a:cubicBezTo>
                    <a:cubicBezTo>
                      <a:pt x="1734" y="2053"/>
                      <a:pt x="1769" y="2110"/>
                      <a:pt x="1811" y="2110"/>
                    </a:cubicBezTo>
                    <a:cubicBezTo>
                      <a:pt x="1821" y="2110"/>
                      <a:pt x="1830" y="2107"/>
                      <a:pt x="1840" y="2101"/>
                    </a:cubicBezTo>
                    <a:cubicBezTo>
                      <a:pt x="1911" y="2083"/>
                      <a:pt x="1893" y="1977"/>
                      <a:pt x="1928" y="1924"/>
                    </a:cubicBezTo>
                    <a:cubicBezTo>
                      <a:pt x="1962" y="1891"/>
                      <a:pt x="2003" y="1875"/>
                      <a:pt x="2042" y="1875"/>
                    </a:cubicBezTo>
                    <a:cubicBezTo>
                      <a:pt x="2106" y="1875"/>
                      <a:pt x="2165" y="1918"/>
                      <a:pt x="2176" y="1995"/>
                    </a:cubicBezTo>
                    <a:cubicBezTo>
                      <a:pt x="2247" y="2119"/>
                      <a:pt x="2229" y="2260"/>
                      <a:pt x="2158" y="2366"/>
                    </a:cubicBezTo>
                    <a:cubicBezTo>
                      <a:pt x="2070" y="2472"/>
                      <a:pt x="1946" y="2525"/>
                      <a:pt x="1805" y="2525"/>
                    </a:cubicBezTo>
                    <a:lnTo>
                      <a:pt x="1716" y="3091"/>
                    </a:lnTo>
                    <a:cubicBezTo>
                      <a:pt x="1789" y="3101"/>
                      <a:pt x="1863" y="3106"/>
                      <a:pt x="1936" y="3106"/>
                    </a:cubicBezTo>
                    <a:cubicBezTo>
                      <a:pt x="2255" y="3106"/>
                      <a:pt x="2575" y="3013"/>
                      <a:pt x="2848" y="2826"/>
                    </a:cubicBezTo>
                    <a:cubicBezTo>
                      <a:pt x="3007" y="2738"/>
                      <a:pt x="3166" y="2614"/>
                      <a:pt x="3273" y="2455"/>
                    </a:cubicBezTo>
                    <a:cubicBezTo>
                      <a:pt x="3414" y="2189"/>
                      <a:pt x="3379" y="1871"/>
                      <a:pt x="3202" y="1641"/>
                    </a:cubicBezTo>
                    <a:cubicBezTo>
                      <a:pt x="3113" y="1517"/>
                      <a:pt x="2990" y="1411"/>
                      <a:pt x="2884" y="1305"/>
                    </a:cubicBezTo>
                    <a:cubicBezTo>
                      <a:pt x="2777" y="1181"/>
                      <a:pt x="2742" y="1004"/>
                      <a:pt x="2813" y="863"/>
                    </a:cubicBezTo>
                    <a:cubicBezTo>
                      <a:pt x="2618" y="792"/>
                      <a:pt x="2424" y="668"/>
                      <a:pt x="2300" y="492"/>
                    </a:cubicBezTo>
                    <a:cubicBezTo>
                      <a:pt x="2017" y="226"/>
                      <a:pt x="1663" y="67"/>
                      <a:pt x="1292" y="14"/>
                    </a:cubicBezTo>
                    <a:cubicBezTo>
                      <a:pt x="1229" y="5"/>
                      <a:pt x="1165" y="1"/>
                      <a:pt x="11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1" name="Google Shape;891;p36"/>
              <p:cNvSpPr/>
              <p:nvPr/>
            </p:nvSpPr>
            <p:spPr>
              <a:xfrm>
                <a:off x="5055536" y="3762933"/>
                <a:ext cx="43034" cy="47343"/>
              </a:xfrm>
              <a:custGeom>
                <a:avLst/>
                <a:gdLst/>
                <a:ahLst/>
                <a:cxnLst/>
                <a:rect l="l" t="t" r="r" b="b"/>
                <a:pathLst>
                  <a:path w="1398" h="1538" extrusionOk="0">
                    <a:moveTo>
                      <a:pt x="737" y="0"/>
                    </a:moveTo>
                    <a:cubicBezTo>
                      <a:pt x="519" y="0"/>
                      <a:pt x="313" y="130"/>
                      <a:pt x="230" y="353"/>
                    </a:cubicBezTo>
                    <a:cubicBezTo>
                      <a:pt x="107" y="654"/>
                      <a:pt x="283" y="1007"/>
                      <a:pt x="213" y="1343"/>
                    </a:cubicBezTo>
                    <a:cubicBezTo>
                      <a:pt x="195" y="1379"/>
                      <a:pt x="177" y="1432"/>
                      <a:pt x="124" y="1432"/>
                    </a:cubicBezTo>
                    <a:lnTo>
                      <a:pt x="0" y="1538"/>
                    </a:lnTo>
                    <a:cubicBezTo>
                      <a:pt x="283" y="1361"/>
                      <a:pt x="637" y="1432"/>
                      <a:pt x="973" y="1396"/>
                    </a:cubicBezTo>
                    <a:cubicBezTo>
                      <a:pt x="1009" y="1396"/>
                      <a:pt x="1062" y="1379"/>
                      <a:pt x="1097" y="1361"/>
                    </a:cubicBezTo>
                    <a:cubicBezTo>
                      <a:pt x="1132" y="1326"/>
                      <a:pt x="1168" y="1290"/>
                      <a:pt x="1185" y="1255"/>
                    </a:cubicBezTo>
                    <a:cubicBezTo>
                      <a:pt x="1274" y="1131"/>
                      <a:pt x="1327" y="990"/>
                      <a:pt x="1362" y="848"/>
                    </a:cubicBezTo>
                    <a:cubicBezTo>
                      <a:pt x="1398" y="636"/>
                      <a:pt x="1345" y="424"/>
                      <a:pt x="1221" y="264"/>
                    </a:cubicBezTo>
                    <a:cubicBezTo>
                      <a:pt x="1168" y="194"/>
                      <a:pt x="1115" y="141"/>
                      <a:pt x="1062" y="105"/>
                    </a:cubicBezTo>
                    <a:cubicBezTo>
                      <a:pt x="960" y="34"/>
                      <a:pt x="847" y="0"/>
                      <a:pt x="7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2" name="Google Shape;892;p36"/>
              <p:cNvSpPr/>
              <p:nvPr/>
            </p:nvSpPr>
            <p:spPr>
              <a:xfrm>
                <a:off x="4812169" y="3940363"/>
                <a:ext cx="90377" cy="203072"/>
              </a:xfrm>
              <a:custGeom>
                <a:avLst/>
                <a:gdLst/>
                <a:ahLst/>
                <a:cxnLst/>
                <a:rect l="l" t="t" r="r" b="b"/>
                <a:pathLst>
                  <a:path w="2936" h="6597" extrusionOk="0">
                    <a:moveTo>
                      <a:pt x="1115" y="1"/>
                    </a:moveTo>
                    <a:cubicBezTo>
                      <a:pt x="1115" y="1"/>
                      <a:pt x="1" y="4917"/>
                      <a:pt x="868" y="6085"/>
                    </a:cubicBezTo>
                    <a:cubicBezTo>
                      <a:pt x="1134" y="6438"/>
                      <a:pt x="1438" y="6596"/>
                      <a:pt x="1725" y="6596"/>
                    </a:cubicBezTo>
                    <a:cubicBezTo>
                      <a:pt x="2371" y="6596"/>
                      <a:pt x="2935" y="5798"/>
                      <a:pt x="2813" y="4634"/>
                    </a:cubicBezTo>
                    <a:lnTo>
                      <a:pt x="1876" y="107"/>
                    </a:lnTo>
                    <a:cubicBezTo>
                      <a:pt x="1876" y="107"/>
                      <a:pt x="1504" y="71"/>
                      <a:pt x="1115" y="1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3" name="Google Shape;893;p36"/>
              <p:cNvSpPr/>
              <p:nvPr/>
            </p:nvSpPr>
            <p:spPr>
              <a:xfrm>
                <a:off x="4838858" y="3897360"/>
                <a:ext cx="15822" cy="25611"/>
              </a:xfrm>
              <a:custGeom>
                <a:avLst/>
                <a:gdLst/>
                <a:ahLst/>
                <a:cxnLst/>
                <a:rect l="l" t="t" r="r" b="b"/>
                <a:pathLst>
                  <a:path w="514" h="832" extrusionOk="0">
                    <a:moveTo>
                      <a:pt x="177" y="1"/>
                    </a:moveTo>
                    <a:lnTo>
                      <a:pt x="1" y="726"/>
                    </a:lnTo>
                    <a:lnTo>
                      <a:pt x="513" y="832"/>
                    </a:lnTo>
                    <a:lnTo>
                      <a:pt x="177" y="1"/>
                    </a:ln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4" name="Google Shape;894;p36"/>
              <p:cNvSpPr/>
              <p:nvPr/>
            </p:nvSpPr>
            <p:spPr>
              <a:xfrm>
                <a:off x="4841567" y="3842905"/>
                <a:ext cx="51776" cy="45804"/>
              </a:xfrm>
              <a:custGeom>
                <a:avLst/>
                <a:gdLst/>
                <a:ahLst/>
                <a:cxnLst/>
                <a:rect l="l" t="t" r="r" b="b"/>
                <a:pathLst>
                  <a:path w="1682" h="1488" extrusionOk="0">
                    <a:moveTo>
                      <a:pt x="1096" y="1"/>
                    </a:moveTo>
                    <a:cubicBezTo>
                      <a:pt x="1046" y="1"/>
                      <a:pt x="18" y="1133"/>
                      <a:pt x="1" y="1151"/>
                    </a:cubicBezTo>
                    <a:cubicBezTo>
                      <a:pt x="1" y="1151"/>
                      <a:pt x="1566" y="1487"/>
                      <a:pt x="1676" y="1487"/>
                    </a:cubicBezTo>
                    <a:cubicBezTo>
                      <a:pt x="1678" y="1487"/>
                      <a:pt x="1680" y="1487"/>
                      <a:pt x="1681" y="1487"/>
                    </a:cubicBezTo>
                    <a:cubicBezTo>
                      <a:pt x="1504" y="974"/>
                      <a:pt x="1327" y="479"/>
                      <a:pt x="1097" y="1"/>
                    </a:cubicBezTo>
                    <a:cubicBezTo>
                      <a:pt x="1097" y="1"/>
                      <a:pt x="1097" y="1"/>
                      <a:pt x="109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5" name="Google Shape;895;p36"/>
              <p:cNvSpPr/>
              <p:nvPr/>
            </p:nvSpPr>
            <p:spPr>
              <a:xfrm>
                <a:off x="4838858" y="3844568"/>
                <a:ext cx="62642" cy="58825"/>
              </a:xfrm>
              <a:custGeom>
                <a:avLst/>
                <a:gdLst/>
                <a:ahLst/>
                <a:cxnLst/>
                <a:rect l="l" t="t" r="r" b="b"/>
                <a:pathLst>
                  <a:path w="2035" h="1911" extrusionOk="0">
                    <a:moveTo>
                      <a:pt x="1380" y="0"/>
                    </a:moveTo>
                    <a:lnTo>
                      <a:pt x="1" y="1150"/>
                    </a:lnTo>
                    <a:lnTo>
                      <a:pt x="425" y="1503"/>
                    </a:lnTo>
                    <a:lnTo>
                      <a:pt x="2034" y="1910"/>
                    </a:lnTo>
                    <a:lnTo>
                      <a:pt x="138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6" name="Google Shape;896;p36"/>
              <p:cNvSpPr/>
              <p:nvPr/>
            </p:nvSpPr>
            <p:spPr>
              <a:xfrm>
                <a:off x="4839935" y="3854357"/>
                <a:ext cx="71754" cy="55008"/>
              </a:xfrm>
              <a:custGeom>
                <a:avLst/>
                <a:gdLst/>
                <a:ahLst/>
                <a:cxnLst/>
                <a:rect l="l" t="t" r="r" b="b"/>
                <a:pathLst>
                  <a:path w="2331" h="1787" extrusionOk="0">
                    <a:moveTo>
                      <a:pt x="1823" y="0"/>
                    </a:moveTo>
                    <a:cubicBezTo>
                      <a:pt x="1823" y="0"/>
                      <a:pt x="36" y="832"/>
                      <a:pt x="1" y="832"/>
                    </a:cubicBezTo>
                    <a:lnTo>
                      <a:pt x="638" y="1274"/>
                    </a:lnTo>
                    <a:cubicBezTo>
                      <a:pt x="638" y="1274"/>
                      <a:pt x="2300" y="1787"/>
                      <a:pt x="2318" y="1787"/>
                    </a:cubicBezTo>
                    <a:cubicBezTo>
                      <a:pt x="2318" y="1787"/>
                      <a:pt x="2318" y="1787"/>
                      <a:pt x="2318" y="1787"/>
                    </a:cubicBezTo>
                    <a:cubicBezTo>
                      <a:pt x="2330" y="1787"/>
                      <a:pt x="1823" y="0"/>
                      <a:pt x="182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7" name="Google Shape;897;p36"/>
              <p:cNvSpPr/>
              <p:nvPr/>
            </p:nvSpPr>
            <p:spPr>
              <a:xfrm>
                <a:off x="4837226" y="3864699"/>
                <a:ext cx="94225" cy="99120"/>
              </a:xfrm>
              <a:custGeom>
                <a:avLst/>
                <a:gdLst/>
                <a:ahLst/>
                <a:cxnLst/>
                <a:rect l="l" t="t" r="r" b="b"/>
                <a:pathLst>
                  <a:path w="3061" h="3220" extrusionOk="0">
                    <a:moveTo>
                      <a:pt x="2123" y="0"/>
                    </a:moveTo>
                    <a:lnTo>
                      <a:pt x="0" y="496"/>
                    </a:lnTo>
                    <a:lnTo>
                      <a:pt x="973" y="3219"/>
                    </a:lnTo>
                    <a:lnTo>
                      <a:pt x="3060" y="3148"/>
                    </a:lnTo>
                    <a:lnTo>
                      <a:pt x="2123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8" name="Google Shape;898;p36"/>
              <p:cNvSpPr/>
              <p:nvPr/>
            </p:nvSpPr>
            <p:spPr>
              <a:xfrm>
                <a:off x="4833594" y="3909765"/>
                <a:ext cx="59195" cy="44450"/>
              </a:xfrm>
              <a:custGeom>
                <a:avLst/>
                <a:gdLst/>
                <a:ahLst/>
                <a:cxnLst/>
                <a:rect l="l" t="t" r="r" b="b"/>
                <a:pathLst>
                  <a:path w="1923" h="1444" extrusionOk="0">
                    <a:moveTo>
                      <a:pt x="1533" y="0"/>
                    </a:moveTo>
                    <a:cubicBezTo>
                      <a:pt x="1170" y="0"/>
                      <a:pt x="254" y="252"/>
                      <a:pt x="225" y="252"/>
                    </a:cubicBezTo>
                    <a:cubicBezTo>
                      <a:pt x="172" y="270"/>
                      <a:pt x="136" y="305"/>
                      <a:pt x="118" y="358"/>
                    </a:cubicBezTo>
                    <a:cubicBezTo>
                      <a:pt x="1" y="644"/>
                      <a:pt x="251" y="1443"/>
                      <a:pt x="550" y="1443"/>
                    </a:cubicBezTo>
                    <a:cubicBezTo>
                      <a:pt x="565" y="1443"/>
                      <a:pt x="581" y="1441"/>
                      <a:pt x="596" y="1437"/>
                    </a:cubicBezTo>
                    <a:cubicBezTo>
                      <a:pt x="773" y="1384"/>
                      <a:pt x="1392" y="1295"/>
                      <a:pt x="1410" y="1101"/>
                    </a:cubicBezTo>
                    <a:cubicBezTo>
                      <a:pt x="1416" y="1027"/>
                      <a:pt x="1347" y="1004"/>
                      <a:pt x="1258" y="1004"/>
                    </a:cubicBezTo>
                    <a:cubicBezTo>
                      <a:pt x="1170" y="1004"/>
                      <a:pt x="1064" y="1026"/>
                      <a:pt x="993" y="1044"/>
                    </a:cubicBezTo>
                    <a:lnTo>
                      <a:pt x="993" y="1044"/>
                    </a:lnTo>
                    <a:cubicBezTo>
                      <a:pt x="1197" y="986"/>
                      <a:pt x="1728" y="826"/>
                      <a:pt x="1728" y="712"/>
                    </a:cubicBezTo>
                    <a:cubicBezTo>
                      <a:pt x="1728" y="686"/>
                      <a:pt x="1688" y="675"/>
                      <a:pt x="1625" y="675"/>
                    </a:cubicBezTo>
                    <a:cubicBezTo>
                      <a:pt x="1393" y="675"/>
                      <a:pt x="844" y="818"/>
                      <a:pt x="844" y="818"/>
                    </a:cubicBezTo>
                    <a:cubicBezTo>
                      <a:pt x="844" y="818"/>
                      <a:pt x="1922" y="535"/>
                      <a:pt x="1887" y="376"/>
                    </a:cubicBezTo>
                    <a:cubicBezTo>
                      <a:pt x="1874" y="332"/>
                      <a:pt x="1799" y="315"/>
                      <a:pt x="1693" y="315"/>
                    </a:cubicBezTo>
                    <a:cubicBezTo>
                      <a:pt x="1377" y="315"/>
                      <a:pt x="791" y="464"/>
                      <a:pt x="791" y="464"/>
                    </a:cubicBezTo>
                    <a:cubicBezTo>
                      <a:pt x="791" y="464"/>
                      <a:pt x="1746" y="181"/>
                      <a:pt x="1675" y="40"/>
                    </a:cubicBezTo>
                    <a:cubicBezTo>
                      <a:pt x="1662" y="12"/>
                      <a:pt x="1610" y="0"/>
                      <a:pt x="1533" y="0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9" name="Google Shape;899;p36"/>
              <p:cNvSpPr/>
              <p:nvPr/>
            </p:nvSpPr>
            <p:spPr>
              <a:xfrm>
                <a:off x="5009270" y="4326345"/>
                <a:ext cx="54454" cy="22009"/>
              </a:xfrm>
              <a:custGeom>
                <a:avLst/>
                <a:gdLst/>
                <a:ahLst/>
                <a:cxnLst/>
                <a:rect l="l" t="t" r="r" b="b"/>
                <a:pathLst>
                  <a:path w="1769" h="715" extrusionOk="0">
                    <a:moveTo>
                      <a:pt x="1238" y="1"/>
                    </a:moveTo>
                    <a:lnTo>
                      <a:pt x="0" y="549"/>
                    </a:lnTo>
                    <a:cubicBezTo>
                      <a:pt x="0" y="549"/>
                      <a:pt x="22" y="715"/>
                      <a:pt x="275" y="715"/>
                    </a:cubicBezTo>
                    <a:cubicBezTo>
                      <a:pt x="343" y="715"/>
                      <a:pt x="427" y="703"/>
                      <a:pt x="531" y="673"/>
                    </a:cubicBezTo>
                    <a:cubicBezTo>
                      <a:pt x="955" y="549"/>
                      <a:pt x="1380" y="372"/>
                      <a:pt x="1769" y="160"/>
                    </a:cubicBezTo>
                    <a:lnTo>
                      <a:pt x="1238" y="1"/>
                    </a:ln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0" name="Google Shape;900;p36"/>
              <p:cNvSpPr/>
              <p:nvPr/>
            </p:nvSpPr>
            <p:spPr>
              <a:xfrm>
                <a:off x="5026139" y="4326899"/>
                <a:ext cx="51191" cy="65382"/>
              </a:xfrm>
              <a:custGeom>
                <a:avLst/>
                <a:gdLst/>
                <a:ahLst/>
                <a:cxnLst/>
                <a:rect l="l" t="t" r="r" b="b"/>
                <a:pathLst>
                  <a:path w="1663" h="2124" extrusionOk="0">
                    <a:moveTo>
                      <a:pt x="673" y="1"/>
                    </a:moveTo>
                    <a:cubicBezTo>
                      <a:pt x="673" y="1"/>
                      <a:pt x="0" y="1398"/>
                      <a:pt x="53" y="1504"/>
                    </a:cubicBezTo>
                    <a:cubicBezTo>
                      <a:pt x="63" y="1520"/>
                      <a:pt x="76" y="1526"/>
                      <a:pt x="92" y="1526"/>
                    </a:cubicBezTo>
                    <a:cubicBezTo>
                      <a:pt x="154" y="1526"/>
                      <a:pt x="256" y="1425"/>
                      <a:pt x="302" y="1425"/>
                    </a:cubicBezTo>
                    <a:cubicBezTo>
                      <a:pt x="309" y="1425"/>
                      <a:pt x="315" y="1427"/>
                      <a:pt x="319" y="1433"/>
                    </a:cubicBezTo>
                    <a:cubicBezTo>
                      <a:pt x="372" y="1504"/>
                      <a:pt x="248" y="1716"/>
                      <a:pt x="372" y="1787"/>
                    </a:cubicBezTo>
                    <a:cubicBezTo>
                      <a:pt x="391" y="1800"/>
                      <a:pt x="410" y="1806"/>
                      <a:pt x="430" y="1806"/>
                    </a:cubicBezTo>
                    <a:cubicBezTo>
                      <a:pt x="540" y="1806"/>
                      <a:pt x="655" y="1628"/>
                      <a:pt x="655" y="1628"/>
                    </a:cubicBezTo>
                    <a:lnTo>
                      <a:pt x="655" y="1628"/>
                    </a:lnTo>
                    <a:cubicBezTo>
                      <a:pt x="655" y="1628"/>
                      <a:pt x="566" y="1911"/>
                      <a:pt x="690" y="1999"/>
                    </a:cubicBezTo>
                    <a:cubicBezTo>
                      <a:pt x="704" y="2010"/>
                      <a:pt x="718" y="2015"/>
                      <a:pt x="733" y="2015"/>
                    </a:cubicBezTo>
                    <a:cubicBezTo>
                      <a:pt x="834" y="2015"/>
                      <a:pt x="955" y="1787"/>
                      <a:pt x="955" y="1787"/>
                    </a:cubicBezTo>
                    <a:lnTo>
                      <a:pt x="955" y="1787"/>
                    </a:lnTo>
                    <a:cubicBezTo>
                      <a:pt x="955" y="1787"/>
                      <a:pt x="849" y="1999"/>
                      <a:pt x="973" y="2105"/>
                    </a:cubicBezTo>
                    <a:cubicBezTo>
                      <a:pt x="987" y="2117"/>
                      <a:pt x="1003" y="2123"/>
                      <a:pt x="1019" y="2123"/>
                    </a:cubicBezTo>
                    <a:cubicBezTo>
                      <a:pt x="1144" y="2123"/>
                      <a:pt x="1323" y="1786"/>
                      <a:pt x="1433" y="1504"/>
                    </a:cubicBezTo>
                    <a:cubicBezTo>
                      <a:pt x="1557" y="1186"/>
                      <a:pt x="1663" y="460"/>
                      <a:pt x="1380" y="284"/>
                    </a:cubicBezTo>
                    <a:cubicBezTo>
                      <a:pt x="1150" y="160"/>
                      <a:pt x="920" y="71"/>
                      <a:pt x="673" y="1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1" name="Google Shape;901;p36"/>
              <p:cNvSpPr/>
              <p:nvPr/>
            </p:nvSpPr>
            <p:spPr>
              <a:xfrm>
                <a:off x="5010347" y="3907949"/>
                <a:ext cx="124700" cy="434772"/>
              </a:xfrm>
              <a:custGeom>
                <a:avLst/>
                <a:gdLst/>
                <a:ahLst/>
                <a:cxnLst/>
                <a:rect l="l" t="t" r="r" b="b"/>
                <a:pathLst>
                  <a:path w="4051" h="14124" extrusionOk="0">
                    <a:moveTo>
                      <a:pt x="1914" y="0"/>
                    </a:moveTo>
                    <a:cubicBezTo>
                      <a:pt x="1850" y="0"/>
                      <a:pt x="1784" y="3"/>
                      <a:pt x="1716" y="10"/>
                    </a:cubicBezTo>
                    <a:cubicBezTo>
                      <a:pt x="1" y="258"/>
                      <a:pt x="1875" y="8553"/>
                      <a:pt x="1875" y="8553"/>
                    </a:cubicBezTo>
                    <a:lnTo>
                      <a:pt x="1186" y="13611"/>
                    </a:lnTo>
                    <a:lnTo>
                      <a:pt x="2034" y="14124"/>
                    </a:lnTo>
                    <a:cubicBezTo>
                      <a:pt x="2034" y="14124"/>
                      <a:pt x="3962" y="8924"/>
                      <a:pt x="4015" y="7987"/>
                    </a:cubicBezTo>
                    <a:cubicBezTo>
                      <a:pt x="4051" y="7049"/>
                      <a:pt x="3732" y="3848"/>
                      <a:pt x="3662" y="2716"/>
                    </a:cubicBezTo>
                    <a:cubicBezTo>
                      <a:pt x="3611" y="1650"/>
                      <a:pt x="3333" y="0"/>
                      <a:pt x="1914" y="0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Прямоугольник 1"/>
          <p:cNvSpPr/>
          <p:nvPr/>
        </p:nvSpPr>
        <p:spPr>
          <a:xfrm>
            <a:off x="1308016" y="-57181"/>
            <a:ext cx="7623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Образовательная программа «Профессионально-управленческая компетентность руководителя образовательной организации. </a:t>
            </a:r>
            <a:r>
              <a:rPr lang="ru-RU" b="1" dirty="0" err="1"/>
              <a:t>Командообразование</a:t>
            </a:r>
            <a:r>
              <a:rPr lang="ru-RU" b="1" dirty="0"/>
              <a:t>, как условие повышения профессиональной компетентности и раскрытие профессионального  мастерства педагогического коллектива»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6" name="Google Shape;906;p37"/>
          <p:cNvSpPr txBox="1">
            <a:spLocks noGrp="1"/>
          </p:cNvSpPr>
          <p:nvPr>
            <p:ph type="title"/>
          </p:nvPr>
        </p:nvSpPr>
        <p:spPr>
          <a:xfrm>
            <a:off x="57574" y="1422435"/>
            <a:ext cx="4053300" cy="101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r">
              <a:buSzPts val="6200"/>
            </a:pPr>
            <a:r>
              <a:rPr lang="ru-RU" sz="4800" dirty="0"/>
              <a:t>ОФОРМЛЕНА</a:t>
            </a:r>
            <a:endParaRPr sz="4800" dirty="0"/>
          </a:p>
        </p:txBody>
      </p:sp>
      <p:sp>
        <p:nvSpPr>
          <p:cNvPr id="907" name="Google Shape;907;p37"/>
          <p:cNvSpPr txBox="1">
            <a:spLocks noGrp="1"/>
          </p:cNvSpPr>
          <p:nvPr>
            <p:ph type="subTitle" idx="1"/>
          </p:nvPr>
        </p:nvSpPr>
        <p:spPr>
          <a:xfrm>
            <a:off x="476342" y="2359881"/>
            <a:ext cx="4053300" cy="45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ru-RU" dirty="0"/>
              <a:t>в соответствии с Приказом Министерства просвещения РФ от 27 июля 2022 г. № 629 «Об утверждении Порядка организации и осуществления образовательной деятельности по дополнительным общеобразовательным программам»</a:t>
            </a:r>
          </a:p>
        </p:txBody>
      </p:sp>
      <p:grpSp>
        <p:nvGrpSpPr>
          <p:cNvPr id="908" name="Google Shape;908;p37"/>
          <p:cNvGrpSpPr/>
          <p:nvPr/>
        </p:nvGrpSpPr>
        <p:grpSpPr>
          <a:xfrm>
            <a:off x="4968010" y="1370261"/>
            <a:ext cx="3964831" cy="3608132"/>
            <a:chOff x="4968010" y="575724"/>
            <a:chExt cx="3964831" cy="3608132"/>
          </a:xfrm>
        </p:grpSpPr>
        <p:grpSp>
          <p:nvGrpSpPr>
            <p:cNvPr id="909" name="Google Shape;909;p37"/>
            <p:cNvGrpSpPr/>
            <p:nvPr/>
          </p:nvGrpSpPr>
          <p:grpSpPr>
            <a:xfrm>
              <a:off x="5997626" y="575724"/>
              <a:ext cx="1398707" cy="1700076"/>
              <a:chOff x="5997626" y="575724"/>
              <a:chExt cx="1398707" cy="1700076"/>
            </a:xfrm>
          </p:grpSpPr>
          <p:grpSp>
            <p:nvGrpSpPr>
              <p:cNvPr id="910" name="Google Shape;910;p37"/>
              <p:cNvGrpSpPr/>
              <p:nvPr/>
            </p:nvGrpSpPr>
            <p:grpSpPr>
              <a:xfrm>
                <a:off x="5997626" y="1091981"/>
                <a:ext cx="699983" cy="1120756"/>
                <a:chOff x="5997626" y="1091981"/>
                <a:chExt cx="699983" cy="1120756"/>
              </a:xfrm>
            </p:grpSpPr>
            <p:sp>
              <p:nvSpPr>
                <p:cNvPr id="911" name="Google Shape;911;p37"/>
                <p:cNvSpPr/>
                <p:nvPr/>
              </p:nvSpPr>
              <p:spPr>
                <a:xfrm>
                  <a:off x="6126375" y="1700450"/>
                  <a:ext cx="571233" cy="5122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7" h="18192" extrusionOk="0">
                      <a:moveTo>
                        <a:pt x="17296" y="1"/>
                      </a:moveTo>
                      <a:lnTo>
                        <a:pt x="1" y="10565"/>
                      </a:lnTo>
                      <a:lnTo>
                        <a:pt x="13230" y="18191"/>
                      </a:lnTo>
                      <a:lnTo>
                        <a:pt x="17296" y="14222"/>
                      </a:lnTo>
                      <a:lnTo>
                        <a:pt x="17296" y="1"/>
                      </a:lnTo>
                      <a:close/>
                    </a:path>
                  </a:pathLst>
                </a:custGeom>
                <a:solidFill>
                  <a:srgbClr val="252422">
                    <a:alpha val="3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912" name="Google Shape;912;p37"/>
                <p:cNvGrpSpPr/>
                <p:nvPr/>
              </p:nvGrpSpPr>
              <p:grpSpPr>
                <a:xfrm>
                  <a:off x="5997626" y="1091981"/>
                  <a:ext cx="684288" cy="911764"/>
                  <a:chOff x="5997626" y="1091981"/>
                  <a:chExt cx="684288" cy="911764"/>
                </a:xfrm>
              </p:grpSpPr>
              <p:sp>
                <p:nvSpPr>
                  <p:cNvPr id="913" name="Google Shape;913;p37"/>
                  <p:cNvSpPr/>
                  <p:nvPr/>
                </p:nvSpPr>
                <p:spPr>
                  <a:xfrm>
                    <a:off x="6444666" y="1121380"/>
                    <a:ext cx="78932" cy="9208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03" h="3270" extrusionOk="0">
                        <a:moveTo>
                          <a:pt x="2802" y="1"/>
                        </a:moveTo>
                        <a:lnTo>
                          <a:pt x="1" y="1285"/>
                        </a:lnTo>
                        <a:lnTo>
                          <a:pt x="1" y="3269"/>
                        </a:lnTo>
                        <a:lnTo>
                          <a:pt x="2802" y="1849"/>
                        </a:lnTo>
                        <a:lnTo>
                          <a:pt x="2802" y="1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14" name="Google Shape;914;p37"/>
                  <p:cNvSpPr/>
                  <p:nvPr/>
                </p:nvSpPr>
                <p:spPr>
                  <a:xfrm>
                    <a:off x="6467701" y="1124675"/>
                    <a:ext cx="207652" cy="1337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374" h="4748" extrusionOk="0">
                        <a:moveTo>
                          <a:pt x="3249" y="1"/>
                        </a:moveTo>
                        <a:lnTo>
                          <a:pt x="0" y="1693"/>
                        </a:lnTo>
                        <a:lnTo>
                          <a:pt x="3249" y="4748"/>
                        </a:lnTo>
                        <a:lnTo>
                          <a:pt x="7373" y="2374"/>
                        </a:lnTo>
                        <a:lnTo>
                          <a:pt x="3249" y="1"/>
                        </a:lnTo>
                        <a:close/>
                      </a:path>
                    </a:pathLst>
                  </a:custGeom>
                  <a:solidFill>
                    <a:schemeClr val="accent6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15" name="Google Shape;915;p37"/>
                  <p:cNvSpPr/>
                  <p:nvPr/>
                </p:nvSpPr>
                <p:spPr>
                  <a:xfrm>
                    <a:off x="6453452" y="1159677"/>
                    <a:ext cx="112865" cy="9492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08" h="3371" extrusionOk="0">
                        <a:moveTo>
                          <a:pt x="1084" y="0"/>
                        </a:moveTo>
                        <a:cubicBezTo>
                          <a:pt x="846" y="0"/>
                          <a:pt x="608" y="54"/>
                          <a:pt x="389" y="158"/>
                        </a:cubicBezTo>
                        <a:cubicBezTo>
                          <a:pt x="0" y="372"/>
                          <a:pt x="20" y="742"/>
                          <a:pt x="428" y="975"/>
                        </a:cubicBezTo>
                        <a:lnTo>
                          <a:pt x="2218" y="3193"/>
                        </a:lnTo>
                        <a:cubicBezTo>
                          <a:pt x="2447" y="3313"/>
                          <a:pt x="2696" y="3371"/>
                          <a:pt x="2944" y="3371"/>
                        </a:cubicBezTo>
                        <a:cubicBezTo>
                          <a:pt x="3182" y="3371"/>
                          <a:pt x="3419" y="3317"/>
                          <a:pt x="3638" y="3213"/>
                        </a:cubicBezTo>
                        <a:cubicBezTo>
                          <a:pt x="4008" y="2999"/>
                          <a:pt x="3988" y="2629"/>
                          <a:pt x="3599" y="2396"/>
                        </a:cubicBezTo>
                        <a:lnTo>
                          <a:pt x="1809" y="178"/>
                        </a:lnTo>
                        <a:cubicBezTo>
                          <a:pt x="1581" y="59"/>
                          <a:pt x="1332" y="0"/>
                          <a:pt x="1084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16" name="Google Shape;916;p37"/>
                  <p:cNvSpPr/>
                  <p:nvPr/>
                </p:nvSpPr>
                <p:spPr>
                  <a:xfrm>
                    <a:off x="6155406" y="1266010"/>
                    <a:ext cx="458051" cy="7374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266" h="26188" extrusionOk="0">
                        <a:moveTo>
                          <a:pt x="15790" y="0"/>
                        </a:moveTo>
                        <a:cubicBezTo>
                          <a:pt x="15675" y="0"/>
                          <a:pt x="15545" y="38"/>
                          <a:pt x="15409" y="118"/>
                        </a:cubicBezTo>
                        <a:lnTo>
                          <a:pt x="14417" y="701"/>
                        </a:lnTo>
                        <a:cubicBezTo>
                          <a:pt x="14183" y="818"/>
                          <a:pt x="13950" y="876"/>
                          <a:pt x="13697" y="896"/>
                        </a:cubicBezTo>
                        <a:lnTo>
                          <a:pt x="1" y="26187"/>
                        </a:lnTo>
                        <a:cubicBezTo>
                          <a:pt x="254" y="26168"/>
                          <a:pt x="487" y="26110"/>
                          <a:pt x="721" y="25993"/>
                        </a:cubicBezTo>
                        <a:lnTo>
                          <a:pt x="15390" y="17510"/>
                        </a:lnTo>
                        <a:cubicBezTo>
                          <a:pt x="15915" y="17180"/>
                          <a:pt x="16226" y="16616"/>
                          <a:pt x="16265" y="15993"/>
                        </a:cubicBezTo>
                        <a:lnTo>
                          <a:pt x="16265" y="624"/>
                        </a:lnTo>
                        <a:cubicBezTo>
                          <a:pt x="16265" y="224"/>
                          <a:pt x="16070" y="0"/>
                          <a:pt x="15790" y="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17" name="Google Shape;917;p37"/>
                  <p:cNvSpPr/>
                  <p:nvPr/>
                </p:nvSpPr>
                <p:spPr>
                  <a:xfrm>
                    <a:off x="5997626" y="1161930"/>
                    <a:ext cx="543488" cy="84181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300" h="29894" extrusionOk="0">
                        <a:moveTo>
                          <a:pt x="13736" y="1"/>
                        </a:moveTo>
                        <a:lnTo>
                          <a:pt x="156" y="25059"/>
                        </a:lnTo>
                        <a:lnTo>
                          <a:pt x="156" y="25078"/>
                        </a:lnTo>
                        <a:cubicBezTo>
                          <a:pt x="20" y="25311"/>
                          <a:pt x="1" y="25856"/>
                          <a:pt x="331" y="26051"/>
                        </a:cubicBezTo>
                        <a:lnTo>
                          <a:pt x="4573" y="29669"/>
                        </a:lnTo>
                        <a:cubicBezTo>
                          <a:pt x="4831" y="29815"/>
                          <a:pt x="5130" y="29893"/>
                          <a:pt x="5425" y="29893"/>
                        </a:cubicBezTo>
                        <a:cubicBezTo>
                          <a:pt x="5485" y="29893"/>
                          <a:pt x="5544" y="29890"/>
                          <a:pt x="5604" y="29883"/>
                        </a:cubicBezTo>
                        <a:lnTo>
                          <a:pt x="19300" y="4592"/>
                        </a:lnTo>
                        <a:lnTo>
                          <a:pt x="19300" y="4592"/>
                        </a:lnTo>
                        <a:cubicBezTo>
                          <a:pt x="19257" y="4594"/>
                          <a:pt x="19215" y="4595"/>
                          <a:pt x="19172" y="4595"/>
                        </a:cubicBezTo>
                        <a:cubicBezTo>
                          <a:pt x="18861" y="4595"/>
                          <a:pt x="18542" y="4532"/>
                          <a:pt x="18269" y="4378"/>
                        </a:cubicBezTo>
                        <a:lnTo>
                          <a:pt x="16012" y="1907"/>
                        </a:lnTo>
                        <a:lnTo>
                          <a:pt x="14028" y="759"/>
                        </a:lnTo>
                        <a:cubicBezTo>
                          <a:pt x="13833" y="467"/>
                          <a:pt x="13619" y="234"/>
                          <a:pt x="13736" y="1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18" name="Google Shape;918;p37"/>
                  <p:cNvSpPr/>
                  <p:nvPr/>
                </p:nvSpPr>
                <p:spPr>
                  <a:xfrm>
                    <a:off x="6378940" y="1091981"/>
                    <a:ext cx="302973" cy="1990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759" h="7067" extrusionOk="0">
                        <a:moveTo>
                          <a:pt x="5212" y="1"/>
                        </a:moveTo>
                        <a:cubicBezTo>
                          <a:pt x="4889" y="1"/>
                          <a:pt x="4528" y="87"/>
                          <a:pt x="4241" y="247"/>
                        </a:cubicBezTo>
                        <a:lnTo>
                          <a:pt x="487" y="2232"/>
                        </a:lnTo>
                        <a:cubicBezTo>
                          <a:pt x="0" y="2504"/>
                          <a:pt x="117" y="2815"/>
                          <a:pt x="487" y="3243"/>
                        </a:cubicBezTo>
                        <a:lnTo>
                          <a:pt x="4728" y="6862"/>
                        </a:lnTo>
                        <a:cubicBezTo>
                          <a:pt x="5000" y="6998"/>
                          <a:pt x="5297" y="7066"/>
                          <a:pt x="5596" y="7066"/>
                        </a:cubicBezTo>
                        <a:cubicBezTo>
                          <a:pt x="5895" y="7066"/>
                          <a:pt x="6197" y="6998"/>
                          <a:pt x="6479" y="6862"/>
                        </a:cubicBezTo>
                        <a:lnTo>
                          <a:pt x="10195" y="4702"/>
                        </a:lnTo>
                        <a:cubicBezTo>
                          <a:pt x="10681" y="4430"/>
                          <a:pt x="10759" y="4021"/>
                          <a:pt x="10389" y="3807"/>
                        </a:cubicBezTo>
                        <a:cubicBezTo>
                          <a:pt x="10237" y="3720"/>
                          <a:pt x="10030" y="3678"/>
                          <a:pt x="9804" y="3678"/>
                        </a:cubicBezTo>
                        <a:cubicBezTo>
                          <a:pt x="9480" y="3678"/>
                          <a:pt x="9119" y="3764"/>
                          <a:pt x="8833" y="3924"/>
                        </a:cubicBezTo>
                        <a:lnTo>
                          <a:pt x="5895" y="5617"/>
                        </a:lnTo>
                        <a:cubicBezTo>
                          <a:pt x="5798" y="5665"/>
                          <a:pt x="5696" y="5690"/>
                          <a:pt x="5596" y="5690"/>
                        </a:cubicBezTo>
                        <a:cubicBezTo>
                          <a:pt x="5496" y="5690"/>
                          <a:pt x="5399" y="5665"/>
                          <a:pt x="5312" y="5617"/>
                        </a:cubicBezTo>
                        <a:lnTo>
                          <a:pt x="2627" y="2893"/>
                        </a:lnTo>
                        <a:cubicBezTo>
                          <a:pt x="2471" y="2854"/>
                          <a:pt x="2471" y="2621"/>
                          <a:pt x="2627" y="2562"/>
                        </a:cubicBezTo>
                        <a:lnTo>
                          <a:pt x="5603" y="1025"/>
                        </a:lnTo>
                        <a:cubicBezTo>
                          <a:pt x="6090" y="753"/>
                          <a:pt x="6187" y="344"/>
                          <a:pt x="5798" y="130"/>
                        </a:cubicBezTo>
                        <a:cubicBezTo>
                          <a:pt x="5646" y="43"/>
                          <a:pt x="5438" y="1"/>
                          <a:pt x="5212" y="1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919" name="Google Shape;919;p37"/>
              <p:cNvGrpSpPr/>
              <p:nvPr/>
            </p:nvGrpSpPr>
            <p:grpSpPr>
              <a:xfrm>
                <a:off x="6522472" y="575724"/>
                <a:ext cx="873861" cy="1700076"/>
                <a:chOff x="6522472" y="575724"/>
                <a:chExt cx="873861" cy="1700076"/>
              </a:xfrm>
            </p:grpSpPr>
            <p:sp>
              <p:nvSpPr>
                <p:cNvPr id="920" name="Google Shape;920;p37"/>
                <p:cNvSpPr/>
                <p:nvPr/>
              </p:nvSpPr>
              <p:spPr>
                <a:xfrm>
                  <a:off x="6539452" y="586678"/>
                  <a:ext cx="702930" cy="16003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962" h="56829" extrusionOk="0">
                      <a:moveTo>
                        <a:pt x="23872" y="1"/>
                      </a:moveTo>
                      <a:lnTo>
                        <a:pt x="1" y="12977"/>
                      </a:lnTo>
                      <a:lnTo>
                        <a:pt x="1" y="56829"/>
                      </a:lnTo>
                      <a:cubicBezTo>
                        <a:pt x="254" y="56829"/>
                        <a:pt x="526" y="56790"/>
                        <a:pt x="779" y="56732"/>
                      </a:cubicBezTo>
                      <a:cubicBezTo>
                        <a:pt x="1012" y="56673"/>
                        <a:pt x="1246" y="56595"/>
                        <a:pt x="1460" y="56479"/>
                      </a:cubicBezTo>
                      <a:lnTo>
                        <a:pt x="18969" y="41615"/>
                      </a:lnTo>
                      <a:lnTo>
                        <a:pt x="19397" y="41382"/>
                      </a:lnTo>
                      <a:cubicBezTo>
                        <a:pt x="20253" y="40817"/>
                        <a:pt x="20798" y="39884"/>
                        <a:pt x="20856" y="38852"/>
                      </a:cubicBezTo>
                      <a:lnTo>
                        <a:pt x="20720" y="8405"/>
                      </a:lnTo>
                      <a:lnTo>
                        <a:pt x="24961" y="4514"/>
                      </a:lnTo>
                      <a:lnTo>
                        <a:pt x="24961" y="1324"/>
                      </a:lnTo>
                      <a:cubicBezTo>
                        <a:pt x="24942" y="915"/>
                        <a:pt x="24845" y="584"/>
                        <a:pt x="24533" y="390"/>
                      </a:cubicBezTo>
                      <a:lnTo>
                        <a:pt x="23872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1" name="Google Shape;921;p37"/>
                <p:cNvSpPr/>
                <p:nvPr/>
              </p:nvSpPr>
              <p:spPr>
                <a:xfrm>
                  <a:off x="6592590" y="625595"/>
                  <a:ext cx="718812" cy="4081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526" h="14495" extrusionOk="0">
                      <a:moveTo>
                        <a:pt x="21722" y="0"/>
                      </a:moveTo>
                      <a:cubicBezTo>
                        <a:pt x="21576" y="0"/>
                        <a:pt x="21430" y="39"/>
                        <a:pt x="21304" y="117"/>
                      </a:cubicBezTo>
                      <a:lnTo>
                        <a:pt x="1" y="12393"/>
                      </a:lnTo>
                      <a:lnTo>
                        <a:pt x="3678" y="14494"/>
                      </a:lnTo>
                      <a:lnTo>
                        <a:pt x="25526" y="2062"/>
                      </a:lnTo>
                      <a:lnTo>
                        <a:pt x="22141" y="117"/>
                      </a:lnTo>
                      <a:cubicBezTo>
                        <a:pt x="22014" y="39"/>
                        <a:pt x="21868" y="0"/>
                        <a:pt x="21722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2" name="Google Shape;922;p37"/>
                <p:cNvSpPr/>
                <p:nvPr/>
              </p:nvSpPr>
              <p:spPr>
                <a:xfrm>
                  <a:off x="6591492" y="952927"/>
                  <a:ext cx="136998" cy="756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5" h="2686" extrusionOk="0">
                      <a:moveTo>
                        <a:pt x="1050" y="0"/>
                      </a:moveTo>
                      <a:cubicBezTo>
                        <a:pt x="817" y="0"/>
                        <a:pt x="585" y="54"/>
                        <a:pt x="370" y="166"/>
                      </a:cubicBezTo>
                      <a:cubicBezTo>
                        <a:pt x="1" y="380"/>
                        <a:pt x="20" y="749"/>
                        <a:pt x="429" y="983"/>
                      </a:cubicBezTo>
                      <a:lnTo>
                        <a:pt x="3055" y="2500"/>
                      </a:lnTo>
                      <a:cubicBezTo>
                        <a:pt x="3288" y="2622"/>
                        <a:pt x="3542" y="2686"/>
                        <a:pt x="3796" y="2686"/>
                      </a:cubicBezTo>
                      <a:cubicBezTo>
                        <a:pt x="4029" y="2686"/>
                        <a:pt x="4261" y="2632"/>
                        <a:pt x="4475" y="2520"/>
                      </a:cubicBezTo>
                      <a:cubicBezTo>
                        <a:pt x="4865" y="2306"/>
                        <a:pt x="4845" y="1936"/>
                        <a:pt x="4437" y="1703"/>
                      </a:cubicBezTo>
                      <a:lnTo>
                        <a:pt x="1791" y="185"/>
                      </a:lnTo>
                      <a:cubicBezTo>
                        <a:pt x="1558" y="64"/>
                        <a:pt x="1304" y="0"/>
                        <a:pt x="1050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3" name="Google Shape;923;p37"/>
                <p:cNvSpPr/>
                <p:nvPr/>
              </p:nvSpPr>
              <p:spPr>
                <a:xfrm>
                  <a:off x="6693403" y="675973"/>
                  <a:ext cx="702930" cy="15998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962" h="56812" extrusionOk="0">
                      <a:moveTo>
                        <a:pt x="23872" y="1"/>
                      </a:moveTo>
                      <a:lnTo>
                        <a:pt x="0" y="12958"/>
                      </a:lnTo>
                      <a:lnTo>
                        <a:pt x="0" y="56810"/>
                      </a:lnTo>
                      <a:cubicBezTo>
                        <a:pt x="37" y="56811"/>
                        <a:pt x="73" y="56812"/>
                        <a:pt x="109" y="56812"/>
                      </a:cubicBezTo>
                      <a:cubicBezTo>
                        <a:pt x="578" y="56812"/>
                        <a:pt x="1044" y="56694"/>
                        <a:pt x="1460" y="56459"/>
                      </a:cubicBezTo>
                      <a:lnTo>
                        <a:pt x="23502" y="43736"/>
                      </a:lnTo>
                      <a:cubicBezTo>
                        <a:pt x="24378" y="43172"/>
                        <a:pt x="24903" y="42238"/>
                        <a:pt x="24961" y="41207"/>
                      </a:cubicBezTo>
                      <a:lnTo>
                        <a:pt x="24961" y="1324"/>
                      </a:lnTo>
                      <a:cubicBezTo>
                        <a:pt x="24961" y="915"/>
                        <a:pt x="24844" y="565"/>
                        <a:pt x="24533" y="371"/>
                      </a:cubicBezTo>
                      <a:lnTo>
                        <a:pt x="24105" y="137"/>
                      </a:lnTo>
                      <a:lnTo>
                        <a:pt x="23872" y="1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4" name="Google Shape;924;p37"/>
                <p:cNvSpPr/>
                <p:nvPr/>
              </p:nvSpPr>
              <p:spPr>
                <a:xfrm>
                  <a:off x="6524668" y="959235"/>
                  <a:ext cx="168763" cy="13165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93" h="46753" extrusionOk="0">
                      <a:moveTo>
                        <a:pt x="0" y="0"/>
                      </a:moveTo>
                      <a:lnTo>
                        <a:pt x="0" y="42101"/>
                      </a:lnTo>
                      <a:cubicBezTo>
                        <a:pt x="59" y="43132"/>
                        <a:pt x="603" y="44066"/>
                        <a:pt x="1459" y="44630"/>
                      </a:cubicBezTo>
                      <a:lnTo>
                        <a:pt x="4533" y="46400"/>
                      </a:lnTo>
                      <a:cubicBezTo>
                        <a:pt x="4953" y="46619"/>
                        <a:pt x="5423" y="46752"/>
                        <a:pt x="5896" y="46752"/>
                      </a:cubicBezTo>
                      <a:cubicBezTo>
                        <a:pt x="5928" y="46752"/>
                        <a:pt x="5960" y="46752"/>
                        <a:pt x="5992" y="46751"/>
                      </a:cubicBezTo>
                      <a:lnTo>
                        <a:pt x="5992" y="289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5" name="Google Shape;925;p37"/>
                <p:cNvSpPr/>
                <p:nvPr/>
              </p:nvSpPr>
              <p:spPr>
                <a:xfrm>
                  <a:off x="6522472" y="575724"/>
                  <a:ext cx="861809" cy="4811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604" h="17085" extrusionOk="0">
                      <a:moveTo>
                        <a:pt x="30590" y="3923"/>
                      </a:moveTo>
                      <a:lnTo>
                        <a:pt x="30603" y="3931"/>
                      </a:lnTo>
                      <a:cubicBezTo>
                        <a:pt x="30599" y="3928"/>
                        <a:pt x="30594" y="3925"/>
                        <a:pt x="30590" y="3923"/>
                      </a:cubicBezTo>
                      <a:close/>
                      <a:moveTo>
                        <a:pt x="23320" y="0"/>
                      </a:moveTo>
                      <a:cubicBezTo>
                        <a:pt x="23105" y="0"/>
                        <a:pt x="22888" y="44"/>
                        <a:pt x="22685" y="137"/>
                      </a:cubicBezTo>
                      <a:lnTo>
                        <a:pt x="22607" y="176"/>
                      </a:lnTo>
                      <a:lnTo>
                        <a:pt x="10623" y="7082"/>
                      </a:lnTo>
                      <a:lnTo>
                        <a:pt x="10545" y="7121"/>
                      </a:lnTo>
                      <a:lnTo>
                        <a:pt x="10253" y="7296"/>
                      </a:lnTo>
                      <a:lnTo>
                        <a:pt x="9961" y="7452"/>
                      </a:lnTo>
                      <a:lnTo>
                        <a:pt x="9611" y="7666"/>
                      </a:lnTo>
                      <a:lnTo>
                        <a:pt x="8969" y="8036"/>
                      </a:lnTo>
                      <a:lnTo>
                        <a:pt x="8211" y="8483"/>
                      </a:lnTo>
                      <a:cubicBezTo>
                        <a:pt x="7997" y="8600"/>
                        <a:pt x="7763" y="8736"/>
                        <a:pt x="7530" y="8853"/>
                      </a:cubicBezTo>
                      <a:lnTo>
                        <a:pt x="6868" y="9242"/>
                      </a:lnTo>
                      <a:lnTo>
                        <a:pt x="6518" y="9456"/>
                      </a:lnTo>
                      <a:lnTo>
                        <a:pt x="5779" y="9884"/>
                      </a:lnTo>
                      <a:lnTo>
                        <a:pt x="5020" y="10312"/>
                      </a:lnTo>
                      <a:lnTo>
                        <a:pt x="4222" y="10779"/>
                      </a:lnTo>
                      <a:lnTo>
                        <a:pt x="7043" y="9125"/>
                      </a:lnTo>
                      <a:lnTo>
                        <a:pt x="7043" y="9125"/>
                      </a:lnTo>
                      <a:cubicBezTo>
                        <a:pt x="6207" y="9611"/>
                        <a:pt x="5351" y="10098"/>
                        <a:pt x="4514" y="10584"/>
                      </a:cubicBezTo>
                      <a:lnTo>
                        <a:pt x="4086" y="10837"/>
                      </a:lnTo>
                      <a:lnTo>
                        <a:pt x="2432" y="11790"/>
                      </a:lnTo>
                      <a:lnTo>
                        <a:pt x="2141" y="11965"/>
                      </a:lnTo>
                      <a:cubicBezTo>
                        <a:pt x="2043" y="12024"/>
                        <a:pt x="1927" y="12082"/>
                        <a:pt x="1849" y="12141"/>
                      </a:cubicBezTo>
                      <a:lnTo>
                        <a:pt x="1343" y="12432"/>
                      </a:lnTo>
                      <a:lnTo>
                        <a:pt x="701" y="12802"/>
                      </a:lnTo>
                      <a:cubicBezTo>
                        <a:pt x="176" y="13094"/>
                        <a:pt x="1" y="13522"/>
                        <a:pt x="156" y="13892"/>
                      </a:cubicBezTo>
                      <a:cubicBezTo>
                        <a:pt x="234" y="14125"/>
                        <a:pt x="390" y="14300"/>
                        <a:pt x="604" y="14417"/>
                      </a:cubicBezTo>
                      <a:cubicBezTo>
                        <a:pt x="623" y="14436"/>
                        <a:pt x="662" y="14456"/>
                        <a:pt x="701" y="14475"/>
                      </a:cubicBezTo>
                      <a:lnTo>
                        <a:pt x="4592" y="16751"/>
                      </a:lnTo>
                      <a:cubicBezTo>
                        <a:pt x="4631" y="16751"/>
                        <a:pt x="4650" y="16771"/>
                        <a:pt x="4689" y="16790"/>
                      </a:cubicBezTo>
                      <a:cubicBezTo>
                        <a:pt x="5081" y="16986"/>
                        <a:pt x="5507" y="17085"/>
                        <a:pt x="5934" y="17085"/>
                      </a:cubicBezTo>
                      <a:cubicBezTo>
                        <a:pt x="5973" y="17085"/>
                        <a:pt x="6012" y="17084"/>
                        <a:pt x="6051" y="17082"/>
                      </a:cubicBezTo>
                      <a:cubicBezTo>
                        <a:pt x="6087" y="17084"/>
                        <a:pt x="6124" y="17084"/>
                        <a:pt x="6160" y="17084"/>
                      </a:cubicBezTo>
                      <a:cubicBezTo>
                        <a:pt x="6629" y="17084"/>
                        <a:pt x="7095" y="16968"/>
                        <a:pt x="7510" y="16751"/>
                      </a:cubicBezTo>
                      <a:lnTo>
                        <a:pt x="16109" y="11810"/>
                      </a:lnTo>
                      <a:lnTo>
                        <a:pt x="20856" y="9067"/>
                      </a:lnTo>
                      <a:lnTo>
                        <a:pt x="21323" y="8794"/>
                      </a:lnTo>
                      <a:lnTo>
                        <a:pt x="29455" y="4106"/>
                      </a:lnTo>
                      <a:cubicBezTo>
                        <a:pt x="29494" y="4086"/>
                        <a:pt x="29533" y="4047"/>
                        <a:pt x="29611" y="4028"/>
                      </a:cubicBezTo>
                      <a:cubicBezTo>
                        <a:pt x="29829" y="3890"/>
                        <a:pt x="30020" y="3813"/>
                        <a:pt x="30207" y="3813"/>
                      </a:cubicBezTo>
                      <a:cubicBezTo>
                        <a:pt x="30334" y="3813"/>
                        <a:pt x="30459" y="3848"/>
                        <a:pt x="30590" y="3923"/>
                      </a:cubicBezTo>
                      <a:lnTo>
                        <a:pt x="30590" y="3923"/>
                      </a:lnTo>
                      <a:lnTo>
                        <a:pt x="29494" y="3289"/>
                      </a:lnTo>
                      <a:cubicBezTo>
                        <a:pt x="29275" y="3184"/>
                        <a:pt x="29043" y="3130"/>
                        <a:pt x="28809" y="3130"/>
                      </a:cubicBezTo>
                      <a:cubicBezTo>
                        <a:pt x="28566" y="3130"/>
                        <a:pt x="28322" y="3189"/>
                        <a:pt x="28094" y="3308"/>
                      </a:cubicBezTo>
                      <a:lnTo>
                        <a:pt x="21479" y="7121"/>
                      </a:lnTo>
                      <a:lnTo>
                        <a:pt x="21031" y="7394"/>
                      </a:lnTo>
                      <a:lnTo>
                        <a:pt x="16109" y="10215"/>
                      </a:lnTo>
                      <a:lnTo>
                        <a:pt x="13560" y="11680"/>
                      </a:lnTo>
                      <a:lnTo>
                        <a:pt x="13560" y="11680"/>
                      </a:lnTo>
                      <a:cubicBezTo>
                        <a:pt x="13918" y="11471"/>
                        <a:pt x="14190" y="11311"/>
                        <a:pt x="14184" y="11311"/>
                      </a:cubicBezTo>
                      <a:lnTo>
                        <a:pt x="14184" y="11311"/>
                      </a:lnTo>
                      <a:cubicBezTo>
                        <a:pt x="14183" y="11311"/>
                        <a:pt x="14164" y="11321"/>
                        <a:pt x="14125" y="11343"/>
                      </a:cubicBezTo>
                      <a:lnTo>
                        <a:pt x="13327" y="11810"/>
                      </a:lnTo>
                      <a:lnTo>
                        <a:pt x="13111" y="11939"/>
                      </a:lnTo>
                      <a:lnTo>
                        <a:pt x="13111" y="11939"/>
                      </a:lnTo>
                      <a:lnTo>
                        <a:pt x="12996" y="12004"/>
                      </a:lnTo>
                      <a:lnTo>
                        <a:pt x="12335" y="12393"/>
                      </a:lnTo>
                      <a:lnTo>
                        <a:pt x="11965" y="12607"/>
                      </a:lnTo>
                      <a:cubicBezTo>
                        <a:pt x="11933" y="12626"/>
                        <a:pt x="11918" y="12635"/>
                        <a:pt x="11918" y="12635"/>
                      </a:cubicBezTo>
                      <a:cubicBezTo>
                        <a:pt x="11919" y="12635"/>
                        <a:pt x="12343" y="12389"/>
                        <a:pt x="12824" y="12109"/>
                      </a:cubicBezTo>
                      <a:lnTo>
                        <a:pt x="12824" y="12109"/>
                      </a:lnTo>
                      <a:lnTo>
                        <a:pt x="12510" y="12296"/>
                      </a:lnTo>
                      <a:cubicBezTo>
                        <a:pt x="11674" y="12783"/>
                        <a:pt x="10817" y="13269"/>
                        <a:pt x="9961" y="13755"/>
                      </a:cubicBezTo>
                      <a:lnTo>
                        <a:pt x="9553" y="13989"/>
                      </a:lnTo>
                      <a:lnTo>
                        <a:pt x="7899" y="14942"/>
                      </a:lnTo>
                      <a:lnTo>
                        <a:pt x="7296" y="15292"/>
                      </a:lnTo>
                      <a:lnTo>
                        <a:pt x="6790" y="15584"/>
                      </a:lnTo>
                      <a:cubicBezTo>
                        <a:pt x="6771" y="15604"/>
                        <a:pt x="6751" y="15623"/>
                        <a:pt x="6712" y="15623"/>
                      </a:cubicBezTo>
                      <a:cubicBezTo>
                        <a:pt x="6508" y="15725"/>
                        <a:pt x="6282" y="15774"/>
                        <a:pt x="6054" y="15774"/>
                      </a:cubicBezTo>
                      <a:cubicBezTo>
                        <a:pt x="5805" y="15774"/>
                        <a:pt x="5555" y="15715"/>
                        <a:pt x="5331" y="15604"/>
                      </a:cubicBezTo>
                      <a:lnTo>
                        <a:pt x="2393" y="13911"/>
                      </a:lnTo>
                      <a:cubicBezTo>
                        <a:pt x="2160" y="13833"/>
                        <a:pt x="2160" y="13483"/>
                        <a:pt x="2393" y="13405"/>
                      </a:cubicBezTo>
                      <a:lnTo>
                        <a:pt x="10623" y="8658"/>
                      </a:lnTo>
                      <a:lnTo>
                        <a:pt x="23969" y="973"/>
                      </a:lnTo>
                      <a:lnTo>
                        <a:pt x="24125" y="876"/>
                      </a:lnTo>
                      <a:lnTo>
                        <a:pt x="24261" y="798"/>
                      </a:lnTo>
                      <a:cubicBezTo>
                        <a:pt x="24387" y="720"/>
                        <a:pt x="24538" y="682"/>
                        <a:pt x="24689" y="682"/>
                      </a:cubicBezTo>
                      <a:cubicBezTo>
                        <a:pt x="24840" y="682"/>
                        <a:pt x="24990" y="720"/>
                        <a:pt x="25117" y="798"/>
                      </a:cubicBezTo>
                      <a:lnTo>
                        <a:pt x="24708" y="545"/>
                      </a:lnTo>
                      <a:lnTo>
                        <a:pt x="24008" y="156"/>
                      </a:lnTo>
                      <a:cubicBezTo>
                        <a:pt x="23793" y="54"/>
                        <a:pt x="23558" y="0"/>
                        <a:pt x="23320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926" name="Google Shape;926;p37"/>
            <p:cNvGrpSpPr/>
            <p:nvPr/>
          </p:nvGrpSpPr>
          <p:grpSpPr>
            <a:xfrm>
              <a:off x="5688975" y="1597051"/>
              <a:ext cx="3243865" cy="2218766"/>
              <a:chOff x="5688975" y="1597051"/>
              <a:chExt cx="3243865" cy="2218766"/>
            </a:xfrm>
          </p:grpSpPr>
          <p:sp>
            <p:nvSpPr>
              <p:cNvPr id="927" name="Google Shape;927;p37"/>
              <p:cNvSpPr/>
              <p:nvPr/>
            </p:nvSpPr>
            <p:spPr>
              <a:xfrm>
                <a:off x="5732258" y="2699781"/>
                <a:ext cx="278333" cy="280530"/>
              </a:xfrm>
              <a:custGeom>
                <a:avLst/>
                <a:gdLst/>
                <a:ahLst/>
                <a:cxnLst/>
                <a:rect l="l" t="t" r="r" b="b"/>
                <a:pathLst>
                  <a:path w="9884" h="9962" extrusionOk="0">
                    <a:moveTo>
                      <a:pt x="2471" y="0"/>
                    </a:moveTo>
                    <a:lnTo>
                      <a:pt x="0" y="1421"/>
                    </a:lnTo>
                    <a:lnTo>
                      <a:pt x="0" y="9961"/>
                    </a:lnTo>
                    <a:lnTo>
                      <a:pt x="9883" y="4300"/>
                    </a:lnTo>
                    <a:lnTo>
                      <a:pt x="247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8" name="Google Shape;928;p37"/>
              <p:cNvSpPr/>
              <p:nvPr/>
            </p:nvSpPr>
            <p:spPr>
              <a:xfrm>
                <a:off x="7081113" y="2440080"/>
                <a:ext cx="1793679" cy="1253514"/>
              </a:xfrm>
              <a:custGeom>
                <a:avLst/>
                <a:gdLst/>
                <a:ahLst/>
                <a:cxnLst/>
                <a:rect l="l" t="t" r="r" b="b"/>
                <a:pathLst>
                  <a:path w="63696" h="44514" extrusionOk="0">
                    <a:moveTo>
                      <a:pt x="63696" y="1"/>
                    </a:moveTo>
                    <a:lnTo>
                      <a:pt x="0" y="36887"/>
                    </a:lnTo>
                    <a:lnTo>
                      <a:pt x="0" y="44514"/>
                    </a:lnTo>
                    <a:cubicBezTo>
                      <a:pt x="545" y="44514"/>
                      <a:pt x="1051" y="44358"/>
                      <a:pt x="1518" y="44105"/>
                    </a:cubicBezTo>
                    <a:lnTo>
                      <a:pt x="62937" y="8639"/>
                    </a:lnTo>
                    <a:cubicBezTo>
                      <a:pt x="63404" y="8366"/>
                      <a:pt x="63696" y="7880"/>
                      <a:pt x="63696" y="7335"/>
                    </a:cubicBezTo>
                    <a:lnTo>
                      <a:pt x="63696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9" name="Google Shape;929;p37"/>
              <p:cNvSpPr/>
              <p:nvPr/>
            </p:nvSpPr>
            <p:spPr>
              <a:xfrm>
                <a:off x="5758561" y="1917749"/>
                <a:ext cx="3174280" cy="1816404"/>
              </a:xfrm>
              <a:custGeom>
                <a:avLst/>
                <a:gdLst/>
                <a:ahLst/>
                <a:cxnLst/>
                <a:rect l="l" t="t" r="r" b="b"/>
                <a:pathLst>
                  <a:path w="112723" h="64503" extrusionOk="0">
                    <a:moveTo>
                      <a:pt x="66403" y="1"/>
                    </a:moveTo>
                    <a:cubicBezTo>
                      <a:pt x="65460" y="1"/>
                      <a:pt x="64518" y="205"/>
                      <a:pt x="63793" y="611"/>
                    </a:cubicBezTo>
                    <a:lnTo>
                      <a:pt x="8949" y="32070"/>
                    </a:lnTo>
                    <a:lnTo>
                      <a:pt x="6479" y="33490"/>
                    </a:lnTo>
                    <a:lnTo>
                      <a:pt x="0" y="37187"/>
                    </a:lnTo>
                    <a:cubicBezTo>
                      <a:pt x="0" y="37206"/>
                      <a:pt x="19" y="37245"/>
                      <a:pt x="19" y="37264"/>
                    </a:cubicBezTo>
                    <a:cubicBezTo>
                      <a:pt x="19" y="37284"/>
                      <a:pt x="19" y="37303"/>
                      <a:pt x="19" y="37323"/>
                    </a:cubicBezTo>
                    <a:cubicBezTo>
                      <a:pt x="39" y="37401"/>
                      <a:pt x="58" y="37478"/>
                      <a:pt x="78" y="37556"/>
                    </a:cubicBezTo>
                    <a:cubicBezTo>
                      <a:pt x="97" y="37654"/>
                      <a:pt x="136" y="37731"/>
                      <a:pt x="175" y="37829"/>
                    </a:cubicBezTo>
                    <a:cubicBezTo>
                      <a:pt x="214" y="37906"/>
                      <a:pt x="253" y="37984"/>
                      <a:pt x="292" y="38062"/>
                    </a:cubicBezTo>
                    <a:cubicBezTo>
                      <a:pt x="350" y="38140"/>
                      <a:pt x="389" y="38237"/>
                      <a:pt x="467" y="38315"/>
                    </a:cubicBezTo>
                    <a:cubicBezTo>
                      <a:pt x="506" y="38373"/>
                      <a:pt x="545" y="38412"/>
                      <a:pt x="584" y="38471"/>
                    </a:cubicBezTo>
                    <a:lnTo>
                      <a:pt x="700" y="38587"/>
                    </a:lnTo>
                    <a:cubicBezTo>
                      <a:pt x="739" y="38626"/>
                      <a:pt x="798" y="38685"/>
                      <a:pt x="876" y="38724"/>
                    </a:cubicBezTo>
                    <a:cubicBezTo>
                      <a:pt x="914" y="38763"/>
                      <a:pt x="973" y="38821"/>
                      <a:pt x="1031" y="38860"/>
                    </a:cubicBezTo>
                    <a:lnTo>
                      <a:pt x="42042" y="62517"/>
                    </a:lnTo>
                    <a:lnTo>
                      <a:pt x="44338" y="63859"/>
                    </a:lnTo>
                    <a:cubicBezTo>
                      <a:pt x="45105" y="64271"/>
                      <a:pt x="45980" y="64503"/>
                      <a:pt x="46858" y="64503"/>
                    </a:cubicBezTo>
                    <a:cubicBezTo>
                      <a:pt x="46894" y="64503"/>
                      <a:pt x="46929" y="64502"/>
                      <a:pt x="46964" y="64501"/>
                    </a:cubicBezTo>
                    <a:cubicBezTo>
                      <a:pt x="47003" y="64502"/>
                      <a:pt x="47041" y="64503"/>
                      <a:pt x="47079" y="64503"/>
                    </a:cubicBezTo>
                    <a:cubicBezTo>
                      <a:pt x="47955" y="64503"/>
                      <a:pt x="48826" y="64289"/>
                      <a:pt x="49591" y="63879"/>
                    </a:cubicBezTo>
                    <a:lnTo>
                      <a:pt x="51886" y="62556"/>
                    </a:lnTo>
                    <a:lnTo>
                      <a:pt x="111263" y="28276"/>
                    </a:lnTo>
                    <a:cubicBezTo>
                      <a:pt x="112722" y="27440"/>
                      <a:pt x="112722" y="26078"/>
                      <a:pt x="111263" y="25241"/>
                    </a:cubicBezTo>
                    <a:lnTo>
                      <a:pt x="104065" y="21039"/>
                    </a:lnTo>
                    <a:lnTo>
                      <a:pt x="69046" y="631"/>
                    </a:lnTo>
                    <a:cubicBezTo>
                      <a:pt x="68312" y="210"/>
                      <a:pt x="67357" y="1"/>
                      <a:pt x="6640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0" name="Google Shape;930;p37"/>
              <p:cNvSpPr/>
              <p:nvPr/>
            </p:nvSpPr>
            <p:spPr>
              <a:xfrm>
                <a:off x="7081113" y="2671282"/>
                <a:ext cx="1841354" cy="1144535"/>
              </a:xfrm>
              <a:custGeom>
                <a:avLst/>
                <a:gdLst/>
                <a:ahLst/>
                <a:cxnLst/>
                <a:rect l="l" t="t" r="r" b="b"/>
                <a:pathLst>
                  <a:path w="65389" h="40644" extrusionOk="0">
                    <a:moveTo>
                      <a:pt x="65389" y="1"/>
                    </a:moveTo>
                    <a:cubicBezTo>
                      <a:pt x="65389" y="876"/>
                      <a:pt x="64474" y="1402"/>
                      <a:pt x="64066" y="1654"/>
                    </a:cubicBezTo>
                    <a:lnTo>
                      <a:pt x="4942" y="35779"/>
                    </a:lnTo>
                    <a:lnTo>
                      <a:pt x="2627" y="37121"/>
                    </a:lnTo>
                    <a:cubicBezTo>
                      <a:pt x="1862" y="37531"/>
                      <a:pt x="991" y="37745"/>
                      <a:pt x="115" y="37745"/>
                    </a:cubicBezTo>
                    <a:cubicBezTo>
                      <a:pt x="77" y="37745"/>
                      <a:pt x="39" y="37744"/>
                      <a:pt x="0" y="37743"/>
                    </a:cubicBezTo>
                    <a:lnTo>
                      <a:pt x="0" y="40642"/>
                    </a:lnTo>
                    <a:cubicBezTo>
                      <a:pt x="36" y="40643"/>
                      <a:pt x="72" y="40644"/>
                      <a:pt x="108" y="40644"/>
                    </a:cubicBezTo>
                    <a:cubicBezTo>
                      <a:pt x="928" y="40644"/>
                      <a:pt x="1744" y="40431"/>
                      <a:pt x="2471" y="40059"/>
                    </a:cubicBezTo>
                    <a:lnTo>
                      <a:pt x="3424" y="39494"/>
                    </a:lnTo>
                    <a:lnTo>
                      <a:pt x="3852" y="39261"/>
                    </a:lnTo>
                    <a:lnTo>
                      <a:pt x="4378" y="38950"/>
                    </a:lnTo>
                    <a:lnTo>
                      <a:pt x="4572" y="38833"/>
                    </a:lnTo>
                    <a:cubicBezTo>
                      <a:pt x="4650" y="38794"/>
                      <a:pt x="4689" y="38775"/>
                      <a:pt x="4747" y="38736"/>
                    </a:cubicBezTo>
                    <a:cubicBezTo>
                      <a:pt x="4786" y="38716"/>
                      <a:pt x="4845" y="38677"/>
                      <a:pt x="4884" y="38658"/>
                    </a:cubicBezTo>
                    <a:lnTo>
                      <a:pt x="4942" y="38638"/>
                    </a:lnTo>
                    <a:lnTo>
                      <a:pt x="64066" y="4495"/>
                    </a:lnTo>
                    <a:cubicBezTo>
                      <a:pt x="64824" y="4008"/>
                      <a:pt x="65311" y="3191"/>
                      <a:pt x="65389" y="2296"/>
                    </a:cubicBezTo>
                    <a:lnTo>
                      <a:pt x="65389" y="1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1" name="Google Shape;931;p37"/>
              <p:cNvSpPr/>
              <p:nvPr/>
            </p:nvSpPr>
            <p:spPr>
              <a:xfrm>
                <a:off x="5801816" y="2440080"/>
                <a:ext cx="3072932" cy="1253514"/>
              </a:xfrm>
              <a:custGeom>
                <a:avLst/>
                <a:gdLst/>
                <a:ahLst/>
                <a:cxnLst/>
                <a:rect l="l" t="t" r="r" b="b"/>
                <a:pathLst>
                  <a:path w="109124" h="44514" extrusionOk="0">
                    <a:moveTo>
                      <a:pt x="109124" y="1"/>
                    </a:moveTo>
                    <a:lnTo>
                      <a:pt x="45428" y="36887"/>
                    </a:lnTo>
                    <a:lnTo>
                      <a:pt x="1" y="10643"/>
                    </a:lnTo>
                    <a:lnTo>
                      <a:pt x="1" y="18755"/>
                    </a:lnTo>
                    <a:lnTo>
                      <a:pt x="43911" y="44105"/>
                    </a:lnTo>
                    <a:cubicBezTo>
                      <a:pt x="44378" y="44378"/>
                      <a:pt x="44903" y="44514"/>
                      <a:pt x="45428" y="44514"/>
                    </a:cubicBezTo>
                    <a:cubicBezTo>
                      <a:pt x="45954" y="44514"/>
                      <a:pt x="46479" y="44378"/>
                      <a:pt x="46946" y="44105"/>
                    </a:cubicBezTo>
                    <a:lnTo>
                      <a:pt x="108365" y="8639"/>
                    </a:lnTo>
                    <a:cubicBezTo>
                      <a:pt x="108832" y="8366"/>
                      <a:pt x="109124" y="7880"/>
                      <a:pt x="109124" y="7335"/>
                    </a:cubicBezTo>
                    <a:lnTo>
                      <a:pt x="109124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2" name="Google Shape;932;p37"/>
              <p:cNvSpPr/>
              <p:nvPr/>
            </p:nvSpPr>
            <p:spPr>
              <a:xfrm>
                <a:off x="7081113" y="2350781"/>
                <a:ext cx="1841354" cy="1144535"/>
              </a:xfrm>
              <a:custGeom>
                <a:avLst/>
                <a:gdLst/>
                <a:ahLst/>
                <a:cxnLst/>
                <a:rect l="l" t="t" r="r" b="b"/>
                <a:pathLst>
                  <a:path w="65389" h="40644" extrusionOk="0">
                    <a:moveTo>
                      <a:pt x="65389" y="1"/>
                    </a:moveTo>
                    <a:cubicBezTo>
                      <a:pt x="65389" y="896"/>
                      <a:pt x="64455" y="1421"/>
                      <a:pt x="64066" y="1635"/>
                    </a:cubicBezTo>
                    <a:lnTo>
                      <a:pt x="34475" y="18736"/>
                    </a:lnTo>
                    <a:lnTo>
                      <a:pt x="4942" y="35778"/>
                    </a:lnTo>
                    <a:lnTo>
                      <a:pt x="2646" y="37101"/>
                    </a:lnTo>
                    <a:cubicBezTo>
                      <a:pt x="1863" y="37530"/>
                      <a:pt x="991" y="37745"/>
                      <a:pt x="115" y="37745"/>
                    </a:cubicBezTo>
                    <a:cubicBezTo>
                      <a:pt x="77" y="37745"/>
                      <a:pt x="38" y="37744"/>
                      <a:pt x="0" y="37743"/>
                    </a:cubicBezTo>
                    <a:lnTo>
                      <a:pt x="0" y="40642"/>
                    </a:lnTo>
                    <a:cubicBezTo>
                      <a:pt x="36" y="40643"/>
                      <a:pt x="72" y="40643"/>
                      <a:pt x="108" y="40643"/>
                    </a:cubicBezTo>
                    <a:cubicBezTo>
                      <a:pt x="928" y="40643"/>
                      <a:pt x="1744" y="40430"/>
                      <a:pt x="2471" y="40039"/>
                    </a:cubicBezTo>
                    <a:lnTo>
                      <a:pt x="3424" y="39494"/>
                    </a:lnTo>
                    <a:lnTo>
                      <a:pt x="3852" y="39261"/>
                    </a:lnTo>
                    <a:cubicBezTo>
                      <a:pt x="4319" y="38988"/>
                      <a:pt x="4650" y="38794"/>
                      <a:pt x="4825" y="38697"/>
                    </a:cubicBezTo>
                    <a:lnTo>
                      <a:pt x="4922" y="38638"/>
                    </a:lnTo>
                    <a:lnTo>
                      <a:pt x="36926" y="20156"/>
                    </a:lnTo>
                    <a:lnTo>
                      <a:pt x="64066" y="4495"/>
                    </a:lnTo>
                    <a:cubicBezTo>
                      <a:pt x="64824" y="4028"/>
                      <a:pt x="65311" y="3211"/>
                      <a:pt x="65389" y="2316"/>
                    </a:cubicBezTo>
                    <a:lnTo>
                      <a:pt x="65389" y="1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3" name="Google Shape;933;p37"/>
              <p:cNvSpPr/>
              <p:nvPr/>
            </p:nvSpPr>
            <p:spPr>
              <a:xfrm>
                <a:off x="5784300" y="2753202"/>
                <a:ext cx="34552" cy="243753"/>
              </a:xfrm>
              <a:custGeom>
                <a:avLst/>
                <a:gdLst/>
                <a:ahLst/>
                <a:cxnLst/>
                <a:rect l="l" t="t" r="r" b="b"/>
                <a:pathLst>
                  <a:path w="1227" h="8656" extrusionOk="0">
                    <a:moveTo>
                      <a:pt x="381" y="0"/>
                    </a:moveTo>
                    <a:cubicBezTo>
                      <a:pt x="159" y="0"/>
                      <a:pt x="0" y="227"/>
                      <a:pt x="0" y="613"/>
                    </a:cubicBezTo>
                    <a:lnTo>
                      <a:pt x="0" y="7325"/>
                    </a:lnTo>
                    <a:cubicBezTo>
                      <a:pt x="0" y="7831"/>
                      <a:pt x="273" y="8395"/>
                      <a:pt x="623" y="8590"/>
                    </a:cubicBezTo>
                    <a:cubicBezTo>
                      <a:pt x="699" y="8634"/>
                      <a:pt x="772" y="8656"/>
                      <a:pt x="839" y="8656"/>
                    </a:cubicBezTo>
                    <a:cubicBezTo>
                      <a:pt x="1065" y="8656"/>
                      <a:pt x="1226" y="8419"/>
                      <a:pt x="1226" y="8045"/>
                    </a:cubicBezTo>
                    <a:lnTo>
                      <a:pt x="1226" y="1333"/>
                    </a:lnTo>
                    <a:cubicBezTo>
                      <a:pt x="1226" y="827"/>
                      <a:pt x="954" y="263"/>
                      <a:pt x="604" y="68"/>
                    </a:cubicBezTo>
                    <a:cubicBezTo>
                      <a:pt x="525" y="22"/>
                      <a:pt x="450" y="0"/>
                      <a:pt x="38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4" name="Google Shape;934;p37"/>
              <p:cNvSpPr/>
              <p:nvPr/>
            </p:nvSpPr>
            <p:spPr>
              <a:xfrm>
                <a:off x="5688975" y="2667452"/>
                <a:ext cx="1391555" cy="1147830"/>
              </a:xfrm>
              <a:custGeom>
                <a:avLst/>
                <a:gdLst/>
                <a:ahLst/>
                <a:cxnLst/>
                <a:rect l="l" t="t" r="r" b="b"/>
                <a:pathLst>
                  <a:path w="49416" h="40761" extrusionOk="0">
                    <a:moveTo>
                      <a:pt x="1440" y="1"/>
                    </a:moveTo>
                    <a:cubicBezTo>
                      <a:pt x="1382" y="1"/>
                      <a:pt x="1323" y="20"/>
                      <a:pt x="1265" y="20"/>
                    </a:cubicBezTo>
                    <a:cubicBezTo>
                      <a:pt x="1206" y="20"/>
                      <a:pt x="1148" y="39"/>
                      <a:pt x="1090" y="59"/>
                    </a:cubicBezTo>
                    <a:cubicBezTo>
                      <a:pt x="1051" y="59"/>
                      <a:pt x="1012" y="78"/>
                      <a:pt x="973" y="98"/>
                    </a:cubicBezTo>
                    <a:cubicBezTo>
                      <a:pt x="934" y="98"/>
                      <a:pt x="895" y="117"/>
                      <a:pt x="856" y="137"/>
                    </a:cubicBezTo>
                    <a:lnTo>
                      <a:pt x="817" y="156"/>
                    </a:lnTo>
                    <a:lnTo>
                      <a:pt x="740" y="195"/>
                    </a:lnTo>
                    <a:cubicBezTo>
                      <a:pt x="273" y="487"/>
                      <a:pt x="0" y="1071"/>
                      <a:pt x="0" y="1888"/>
                    </a:cubicBezTo>
                    <a:lnTo>
                      <a:pt x="0" y="10039"/>
                    </a:lnTo>
                    <a:cubicBezTo>
                      <a:pt x="0" y="11712"/>
                      <a:pt x="1168" y="13755"/>
                      <a:pt x="2627" y="14592"/>
                    </a:cubicBezTo>
                    <a:lnTo>
                      <a:pt x="44513" y="38774"/>
                    </a:lnTo>
                    <a:lnTo>
                      <a:pt x="44572" y="38794"/>
                    </a:lnTo>
                    <a:cubicBezTo>
                      <a:pt x="44611" y="38813"/>
                      <a:pt x="44669" y="38852"/>
                      <a:pt x="44708" y="38872"/>
                    </a:cubicBezTo>
                    <a:cubicBezTo>
                      <a:pt x="44766" y="38911"/>
                      <a:pt x="44805" y="38930"/>
                      <a:pt x="44883" y="38969"/>
                    </a:cubicBezTo>
                    <a:lnTo>
                      <a:pt x="45077" y="39086"/>
                    </a:lnTo>
                    <a:lnTo>
                      <a:pt x="45603" y="39397"/>
                    </a:lnTo>
                    <a:lnTo>
                      <a:pt x="46031" y="39630"/>
                    </a:lnTo>
                    <a:lnTo>
                      <a:pt x="46945" y="40175"/>
                    </a:lnTo>
                    <a:cubicBezTo>
                      <a:pt x="47669" y="40565"/>
                      <a:pt x="48465" y="40760"/>
                      <a:pt x="49297" y="40760"/>
                    </a:cubicBezTo>
                    <a:cubicBezTo>
                      <a:pt x="49336" y="40760"/>
                      <a:pt x="49376" y="40760"/>
                      <a:pt x="49416" y="40759"/>
                    </a:cubicBezTo>
                    <a:lnTo>
                      <a:pt x="49416" y="37879"/>
                    </a:lnTo>
                    <a:cubicBezTo>
                      <a:pt x="49380" y="37880"/>
                      <a:pt x="49344" y="37881"/>
                      <a:pt x="49308" y="37881"/>
                    </a:cubicBezTo>
                    <a:cubicBezTo>
                      <a:pt x="48413" y="37881"/>
                      <a:pt x="47556" y="37649"/>
                      <a:pt x="46770" y="37237"/>
                    </a:cubicBezTo>
                    <a:lnTo>
                      <a:pt x="44474" y="35915"/>
                    </a:lnTo>
                    <a:lnTo>
                      <a:pt x="3483" y="12238"/>
                    </a:lnTo>
                    <a:cubicBezTo>
                      <a:pt x="3424" y="12218"/>
                      <a:pt x="3366" y="12160"/>
                      <a:pt x="3308" y="12121"/>
                    </a:cubicBezTo>
                    <a:cubicBezTo>
                      <a:pt x="3249" y="12082"/>
                      <a:pt x="3191" y="12024"/>
                      <a:pt x="3133" y="11965"/>
                    </a:cubicBezTo>
                    <a:lnTo>
                      <a:pt x="3035" y="11868"/>
                    </a:lnTo>
                    <a:cubicBezTo>
                      <a:pt x="2977" y="11810"/>
                      <a:pt x="2938" y="11751"/>
                      <a:pt x="2899" y="11693"/>
                    </a:cubicBezTo>
                    <a:cubicBezTo>
                      <a:pt x="2841" y="11615"/>
                      <a:pt x="2782" y="11537"/>
                      <a:pt x="2743" y="11460"/>
                    </a:cubicBezTo>
                    <a:cubicBezTo>
                      <a:pt x="2685" y="11382"/>
                      <a:pt x="2646" y="11304"/>
                      <a:pt x="2607" y="11207"/>
                    </a:cubicBezTo>
                    <a:cubicBezTo>
                      <a:pt x="2568" y="11129"/>
                      <a:pt x="2549" y="11051"/>
                      <a:pt x="2510" y="10954"/>
                    </a:cubicBezTo>
                    <a:cubicBezTo>
                      <a:pt x="2490" y="10876"/>
                      <a:pt x="2471" y="10798"/>
                      <a:pt x="2471" y="10720"/>
                    </a:cubicBezTo>
                    <a:cubicBezTo>
                      <a:pt x="2452" y="10701"/>
                      <a:pt x="2452" y="10681"/>
                      <a:pt x="2471" y="10662"/>
                    </a:cubicBezTo>
                    <a:cubicBezTo>
                      <a:pt x="2452" y="10623"/>
                      <a:pt x="2452" y="10604"/>
                      <a:pt x="2471" y="10565"/>
                    </a:cubicBezTo>
                    <a:cubicBezTo>
                      <a:pt x="2452" y="10526"/>
                      <a:pt x="2452" y="10467"/>
                      <a:pt x="2471" y="10428"/>
                    </a:cubicBezTo>
                    <a:lnTo>
                      <a:pt x="2471" y="4320"/>
                    </a:lnTo>
                    <a:cubicBezTo>
                      <a:pt x="2471" y="3849"/>
                      <a:pt x="2707" y="3576"/>
                      <a:pt x="3053" y="3576"/>
                    </a:cubicBezTo>
                    <a:cubicBezTo>
                      <a:pt x="3194" y="3576"/>
                      <a:pt x="3353" y="3621"/>
                      <a:pt x="3522" y="3716"/>
                    </a:cubicBezTo>
                    <a:lnTo>
                      <a:pt x="8950" y="6868"/>
                    </a:lnTo>
                    <a:lnTo>
                      <a:pt x="44533" y="27393"/>
                    </a:lnTo>
                    <a:lnTo>
                      <a:pt x="44630" y="27452"/>
                    </a:lnTo>
                    <a:cubicBezTo>
                      <a:pt x="44805" y="27549"/>
                      <a:pt x="45136" y="27743"/>
                      <a:pt x="45603" y="28016"/>
                    </a:cubicBezTo>
                    <a:lnTo>
                      <a:pt x="46031" y="28249"/>
                    </a:lnTo>
                    <a:lnTo>
                      <a:pt x="46965" y="28794"/>
                    </a:lnTo>
                    <a:cubicBezTo>
                      <a:pt x="47692" y="29185"/>
                      <a:pt x="48490" y="29398"/>
                      <a:pt x="49309" y="29398"/>
                    </a:cubicBezTo>
                    <a:cubicBezTo>
                      <a:pt x="49344" y="29398"/>
                      <a:pt x="49380" y="29398"/>
                      <a:pt x="49416" y="29397"/>
                    </a:cubicBezTo>
                    <a:lnTo>
                      <a:pt x="49416" y="26498"/>
                    </a:lnTo>
                    <a:cubicBezTo>
                      <a:pt x="49378" y="26499"/>
                      <a:pt x="49340" y="26500"/>
                      <a:pt x="49302" y="26500"/>
                    </a:cubicBezTo>
                    <a:cubicBezTo>
                      <a:pt x="48427" y="26500"/>
                      <a:pt x="47573" y="26286"/>
                      <a:pt x="46789" y="25876"/>
                    </a:cubicBezTo>
                    <a:lnTo>
                      <a:pt x="44494" y="24553"/>
                    </a:lnTo>
                    <a:lnTo>
                      <a:pt x="11420" y="5448"/>
                    </a:lnTo>
                    <a:lnTo>
                      <a:pt x="4164" y="1246"/>
                    </a:lnTo>
                    <a:lnTo>
                      <a:pt x="2627" y="370"/>
                    </a:lnTo>
                    <a:cubicBezTo>
                      <a:pt x="2432" y="253"/>
                      <a:pt x="2218" y="156"/>
                      <a:pt x="2024" y="98"/>
                    </a:cubicBezTo>
                    <a:cubicBezTo>
                      <a:pt x="1926" y="59"/>
                      <a:pt x="1829" y="39"/>
                      <a:pt x="1732" y="39"/>
                    </a:cubicBezTo>
                    <a:cubicBezTo>
                      <a:pt x="1634" y="20"/>
                      <a:pt x="1537" y="1"/>
                      <a:pt x="14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5" name="Google Shape;935;p37"/>
              <p:cNvSpPr/>
              <p:nvPr/>
            </p:nvSpPr>
            <p:spPr>
              <a:xfrm>
                <a:off x="5709786" y="1597051"/>
                <a:ext cx="3222490" cy="1816714"/>
              </a:xfrm>
              <a:custGeom>
                <a:avLst/>
                <a:gdLst/>
                <a:ahLst/>
                <a:cxnLst/>
                <a:rect l="l" t="t" r="r" b="b"/>
                <a:pathLst>
                  <a:path w="114435" h="64514" extrusionOk="0">
                    <a:moveTo>
                      <a:pt x="82" y="38159"/>
                    </a:moveTo>
                    <a:cubicBezTo>
                      <a:pt x="60" y="38168"/>
                      <a:pt x="41" y="38181"/>
                      <a:pt x="23" y="38192"/>
                    </a:cubicBezTo>
                    <a:lnTo>
                      <a:pt x="23" y="38192"/>
                    </a:lnTo>
                    <a:lnTo>
                      <a:pt x="82" y="38159"/>
                    </a:lnTo>
                    <a:close/>
                    <a:moveTo>
                      <a:pt x="23" y="38192"/>
                    </a:moveTo>
                    <a:lnTo>
                      <a:pt x="1" y="38205"/>
                    </a:lnTo>
                    <a:cubicBezTo>
                      <a:pt x="8" y="38201"/>
                      <a:pt x="15" y="38197"/>
                      <a:pt x="23" y="38192"/>
                    </a:cubicBezTo>
                    <a:close/>
                    <a:moveTo>
                      <a:pt x="68138" y="0"/>
                    </a:moveTo>
                    <a:cubicBezTo>
                      <a:pt x="67200" y="0"/>
                      <a:pt x="66265" y="205"/>
                      <a:pt x="65544" y="618"/>
                    </a:cubicBezTo>
                    <a:lnTo>
                      <a:pt x="82" y="38159"/>
                    </a:lnTo>
                    <a:lnTo>
                      <a:pt x="82" y="38159"/>
                    </a:lnTo>
                    <a:cubicBezTo>
                      <a:pt x="98" y="38152"/>
                      <a:pt x="116" y="38147"/>
                      <a:pt x="137" y="38147"/>
                    </a:cubicBezTo>
                    <a:cubicBezTo>
                      <a:pt x="156" y="38127"/>
                      <a:pt x="195" y="38108"/>
                      <a:pt x="234" y="38108"/>
                    </a:cubicBezTo>
                    <a:cubicBezTo>
                      <a:pt x="273" y="38088"/>
                      <a:pt x="312" y="38069"/>
                      <a:pt x="351" y="38069"/>
                    </a:cubicBezTo>
                    <a:cubicBezTo>
                      <a:pt x="409" y="38049"/>
                      <a:pt x="467" y="38030"/>
                      <a:pt x="526" y="38030"/>
                    </a:cubicBezTo>
                    <a:cubicBezTo>
                      <a:pt x="584" y="38011"/>
                      <a:pt x="643" y="38011"/>
                      <a:pt x="701" y="38011"/>
                    </a:cubicBezTo>
                    <a:cubicBezTo>
                      <a:pt x="798" y="38011"/>
                      <a:pt x="895" y="38030"/>
                      <a:pt x="993" y="38030"/>
                    </a:cubicBezTo>
                    <a:cubicBezTo>
                      <a:pt x="1090" y="38049"/>
                      <a:pt x="1187" y="38069"/>
                      <a:pt x="1285" y="38108"/>
                    </a:cubicBezTo>
                    <a:cubicBezTo>
                      <a:pt x="1499" y="38166"/>
                      <a:pt x="1693" y="38263"/>
                      <a:pt x="1888" y="38380"/>
                    </a:cubicBezTo>
                    <a:lnTo>
                      <a:pt x="3425" y="39256"/>
                    </a:lnTo>
                    <a:lnTo>
                      <a:pt x="10681" y="43458"/>
                    </a:lnTo>
                    <a:lnTo>
                      <a:pt x="43774" y="62563"/>
                    </a:lnTo>
                    <a:lnTo>
                      <a:pt x="46070" y="63886"/>
                    </a:lnTo>
                    <a:cubicBezTo>
                      <a:pt x="46897" y="64304"/>
                      <a:pt x="47797" y="64513"/>
                      <a:pt x="48696" y="64513"/>
                    </a:cubicBezTo>
                    <a:cubicBezTo>
                      <a:pt x="49596" y="64513"/>
                      <a:pt x="50496" y="64304"/>
                      <a:pt x="51323" y="63886"/>
                    </a:cubicBezTo>
                    <a:lnTo>
                      <a:pt x="53618" y="62543"/>
                    </a:lnTo>
                    <a:lnTo>
                      <a:pt x="105816" y="32427"/>
                    </a:lnTo>
                    <a:lnTo>
                      <a:pt x="112995" y="28283"/>
                    </a:lnTo>
                    <a:cubicBezTo>
                      <a:pt x="114435" y="27446"/>
                      <a:pt x="114435" y="26085"/>
                      <a:pt x="112995" y="25248"/>
                    </a:cubicBezTo>
                    <a:lnTo>
                      <a:pt x="70797" y="637"/>
                    </a:lnTo>
                    <a:cubicBezTo>
                      <a:pt x="70059" y="214"/>
                      <a:pt x="69097" y="0"/>
                      <a:pt x="6813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36" name="Google Shape;936;p37"/>
            <p:cNvGrpSpPr/>
            <p:nvPr/>
          </p:nvGrpSpPr>
          <p:grpSpPr>
            <a:xfrm>
              <a:off x="7134615" y="1260135"/>
              <a:ext cx="864751" cy="1464972"/>
              <a:chOff x="7495839" y="1484125"/>
              <a:chExt cx="732529" cy="1240871"/>
            </a:xfrm>
          </p:grpSpPr>
          <p:sp>
            <p:nvSpPr>
              <p:cNvPr id="937" name="Google Shape;937;p37"/>
              <p:cNvSpPr/>
              <p:nvPr/>
            </p:nvSpPr>
            <p:spPr>
              <a:xfrm>
                <a:off x="7883193" y="2255456"/>
                <a:ext cx="271209" cy="469540"/>
              </a:xfrm>
              <a:custGeom>
                <a:avLst/>
                <a:gdLst/>
                <a:ahLst/>
                <a:cxnLst/>
                <a:rect l="l" t="t" r="r" b="b"/>
                <a:pathLst>
                  <a:path w="9631" h="16674" extrusionOk="0">
                    <a:moveTo>
                      <a:pt x="4592" y="0"/>
                    </a:moveTo>
                    <a:lnTo>
                      <a:pt x="0" y="16284"/>
                    </a:lnTo>
                    <a:lnTo>
                      <a:pt x="467" y="16420"/>
                    </a:lnTo>
                    <a:lnTo>
                      <a:pt x="4611" y="1674"/>
                    </a:lnTo>
                    <a:cubicBezTo>
                      <a:pt x="6460" y="7685"/>
                      <a:pt x="9008" y="16129"/>
                      <a:pt x="9066" y="16596"/>
                    </a:cubicBezTo>
                    <a:lnTo>
                      <a:pt x="9242" y="16576"/>
                    </a:lnTo>
                    <a:lnTo>
                      <a:pt x="9533" y="16673"/>
                    </a:lnTo>
                    <a:cubicBezTo>
                      <a:pt x="9572" y="16576"/>
                      <a:pt x="9631" y="16362"/>
                      <a:pt x="4845" y="779"/>
                    </a:cubicBezTo>
                    <a:lnTo>
                      <a:pt x="4592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8" name="Google Shape;938;p37"/>
              <p:cNvSpPr/>
              <p:nvPr/>
            </p:nvSpPr>
            <p:spPr>
              <a:xfrm>
                <a:off x="7891952" y="2512960"/>
                <a:ext cx="253130" cy="13714"/>
              </a:xfrm>
              <a:custGeom>
                <a:avLst/>
                <a:gdLst/>
                <a:ahLst/>
                <a:cxnLst/>
                <a:rect l="l" t="t" r="r" b="b"/>
                <a:pathLst>
                  <a:path w="8989" h="487" extrusionOk="0">
                    <a:moveTo>
                      <a:pt x="1" y="0"/>
                    </a:moveTo>
                    <a:lnTo>
                      <a:pt x="1" y="487"/>
                    </a:lnTo>
                    <a:lnTo>
                      <a:pt x="8989" y="487"/>
                    </a:lnTo>
                    <a:lnTo>
                      <a:pt x="898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9" name="Google Shape;939;p37"/>
              <p:cNvSpPr/>
              <p:nvPr/>
            </p:nvSpPr>
            <p:spPr>
              <a:xfrm>
                <a:off x="7855793" y="2234645"/>
                <a:ext cx="318349" cy="60291"/>
              </a:xfrm>
              <a:custGeom>
                <a:avLst/>
                <a:gdLst/>
                <a:ahLst/>
                <a:cxnLst/>
                <a:rect l="l" t="t" r="r" b="b"/>
                <a:pathLst>
                  <a:path w="11305" h="2141" extrusionOk="0">
                    <a:moveTo>
                      <a:pt x="10915" y="0"/>
                    </a:moveTo>
                    <a:cubicBezTo>
                      <a:pt x="10662" y="0"/>
                      <a:pt x="1" y="389"/>
                      <a:pt x="1" y="389"/>
                    </a:cubicBezTo>
                    <a:lnTo>
                      <a:pt x="156" y="2140"/>
                    </a:lnTo>
                    <a:lnTo>
                      <a:pt x="11304" y="2062"/>
                    </a:lnTo>
                    <a:lnTo>
                      <a:pt x="10915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0" name="Google Shape;940;p37"/>
              <p:cNvSpPr/>
              <p:nvPr/>
            </p:nvSpPr>
            <p:spPr>
              <a:xfrm>
                <a:off x="7828392" y="1650050"/>
                <a:ext cx="91520" cy="266675"/>
              </a:xfrm>
              <a:custGeom>
                <a:avLst/>
                <a:gdLst/>
                <a:ahLst/>
                <a:cxnLst/>
                <a:rect l="l" t="t" r="r" b="b"/>
                <a:pathLst>
                  <a:path w="3250" h="9470" extrusionOk="0">
                    <a:moveTo>
                      <a:pt x="3250" y="1"/>
                    </a:moveTo>
                    <a:lnTo>
                      <a:pt x="3250" y="1"/>
                    </a:lnTo>
                    <a:cubicBezTo>
                      <a:pt x="2530" y="584"/>
                      <a:pt x="1655" y="3172"/>
                      <a:pt x="1071" y="4728"/>
                    </a:cubicBezTo>
                    <a:cubicBezTo>
                      <a:pt x="624" y="6012"/>
                      <a:pt x="254" y="7335"/>
                      <a:pt x="1" y="8658"/>
                    </a:cubicBezTo>
                    <a:cubicBezTo>
                      <a:pt x="1" y="8658"/>
                      <a:pt x="157" y="8544"/>
                      <a:pt x="390" y="8544"/>
                    </a:cubicBezTo>
                    <a:cubicBezTo>
                      <a:pt x="659" y="8544"/>
                      <a:pt x="1029" y="8694"/>
                      <a:pt x="1382" y="9339"/>
                    </a:cubicBezTo>
                    <a:cubicBezTo>
                      <a:pt x="1430" y="9428"/>
                      <a:pt x="1479" y="9469"/>
                      <a:pt x="1529" y="9469"/>
                    </a:cubicBezTo>
                    <a:cubicBezTo>
                      <a:pt x="2158" y="9469"/>
                      <a:pt x="2861" y="2744"/>
                      <a:pt x="2861" y="2744"/>
                    </a:cubicBezTo>
                    <a:lnTo>
                      <a:pt x="3250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1" name="Google Shape;941;p37"/>
              <p:cNvSpPr/>
              <p:nvPr/>
            </p:nvSpPr>
            <p:spPr>
              <a:xfrm>
                <a:off x="7810313" y="1864750"/>
                <a:ext cx="78932" cy="65838"/>
              </a:xfrm>
              <a:custGeom>
                <a:avLst/>
                <a:gdLst/>
                <a:ahLst/>
                <a:cxnLst/>
                <a:rect l="l" t="t" r="r" b="b"/>
                <a:pathLst>
                  <a:path w="2803" h="2338" extrusionOk="0">
                    <a:moveTo>
                      <a:pt x="1069" y="0"/>
                    </a:moveTo>
                    <a:cubicBezTo>
                      <a:pt x="480" y="0"/>
                      <a:pt x="445" y="371"/>
                      <a:pt x="254" y="626"/>
                    </a:cubicBezTo>
                    <a:cubicBezTo>
                      <a:pt x="1" y="937"/>
                      <a:pt x="507" y="1423"/>
                      <a:pt x="507" y="1423"/>
                    </a:cubicBezTo>
                    <a:lnTo>
                      <a:pt x="1946" y="2338"/>
                    </a:lnTo>
                    <a:cubicBezTo>
                      <a:pt x="1946" y="2338"/>
                      <a:pt x="2394" y="1559"/>
                      <a:pt x="2608" y="1229"/>
                    </a:cubicBezTo>
                    <a:cubicBezTo>
                      <a:pt x="2802" y="898"/>
                      <a:pt x="2627" y="295"/>
                      <a:pt x="1557" y="61"/>
                    </a:cubicBezTo>
                    <a:cubicBezTo>
                      <a:pt x="1362" y="19"/>
                      <a:pt x="1202" y="0"/>
                      <a:pt x="106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2" name="Google Shape;942;p37"/>
              <p:cNvSpPr/>
              <p:nvPr/>
            </p:nvSpPr>
            <p:spPr>
              <a:xfrm>
                <a:off x="7783475" y="1886715"/>
                <a:ext cx="91520" cy="99630"/>
              </a:xfrm>
              <a:custGeom>
                <a:avLst/>
                <a:gdLst/>
                <a:ahLst/>
                <a:cxnLst/>
                <a:rect l="l" t="t" r="r" b="b"/>
                <a:pathLst>
                  <a:path w="3250" h="3538" extrusionOk="0">
                    <a:moveTo>
                      <a:pt x="2165" y="1"/>
                    </a:moveTo>
                    <a:cubicBezTo>
                      <a:pt x="1995" y="1"/>
                      <a:pt x="1806" y="74"/>
                      <a:pt x="1596" y="254"/>
                    </a:cubicBezTo>
                    <a:cubicBezTo>
                      <a:pt x="1499" y="332"/>
                      <a:pt x="1" y="3036"/>
                      <a:pt x="1" y="3036"/>
                    </a:cubicBezTo>
                    <a:cubicBezTo>
                      <a:pt x="1" y="3036"/>
                      <a:pt x="1214" y="3538"/>
                      <a:pt x="1531" y="3538"/>
                    </a:cubicBezTo>
                    <a:cubicBezTo>
                      <a:pt x="1562" y="3538"/>
                      <a:pt x="1584" y="3533"/>
                      <a:pt x="1596" y="3523"/>
                    </a:cubicBezTo>
                    <a:cubicBezTo>
                      <a:pt x="1713" y="3425"/>
                      <a:pt x="3250" y="1344"/>
                      <a:pt x="3250" y="1344"/>
                    </a:cubicBezTo>
                    <a:cubicBezTo>
                      <a:pt x="3250" y="1344"/>
                      <a:pt x="2892" y="1"/>
                      <a:pt x="2165" y="1"/>
                    </a:cubicBez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3" name="Google Shape;943;p37"/>
              <p:cNvSpPr/>
              <p:nvPr/>
            </p:nvSpPr>
            <p:spPr>
              <a:xfrm>
                <a:off x="7811411" y="1949740"/>
                <a:ext cx="361068" cy="202189"/>
              </a:xfrm>
              <a:custGeom>
                <a:avLst/>
                <a:gdLst/>
                <a:ahLst/>
                <a:cxnLst/>
                <a:rect l="l" t="t" r="r" b="b"/>
                <a:pathLst>
                  <a:path w="12822" h="7180" extrusionOk="0">
                    <a:moveTo>
                      <a:pt x="10584" y="1"/>
                    </a:moveTo>
                    <a:lnTo>
                      <a:pt x="2627" y="312"/>
                    </a:lnTo>
                    <a:lnTo>
                      <a:pt x="1" y="6926"/>
                    </a:lnTo>
                    <a:lnTo>
                      <a:pt x="12822" y="7179"/>
                    </a:lnTo>
                    <a:lnTo>
                      <a:pt x="10584" y="1"/>
                    </a:lnTo>
                    <a:close/>
                  </a:path>
                </a:pathLst>
              </a:custGeom>
              <a:solidFill>
                <a:srgbClr val="2A2A2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4" name="Google Shape;944;p37"/>
              <p:cNvSpPr/>
              <p:nvPr/>
            </p:nvSpPr>
            <p:spPr>
              <a:xfrm>
                <a:off x="7757173" y="2515692"/>
                <a:ext cx="74540" cy="160540"/>
              </a:xfrm>
              <a:custGeom>
                <a:avLst/>
                <a:gdLst/>
                <a:ahLst/>
                <a:cxnLst/>
                <a:rect l="l" t="t" r="r" b="b"/>
                <a:pathLst>
                  <a:path w="2647" h="5701" extrusionOk="0">
                    <a:moveTo>
                      <a:pt x="2258" y="1"/>
                    </a:moveTo>
                    <a:lnTo>
                      <a:pt x="1" y="565"/>
                    </a:lnTo>
                    <a:lnTo>
                      <a:pt x="1012" y="5701"/>
                    </a:lnTo>
                    <a:lnTo>
                      <a:pt x="2647" y="5039"/>
                    </a:lnTo>
                    <a:lnTo>
                      <a:pt x="2258" y="1"/>
                    </a:ln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5" name="Google Shape;945;p37"/>
              <p:cNvSpPr/>
              <p:nvPr/>
            </p:nvSpPr>
            <p:spPr>
              <a:xfrm>
                <a:off x="7678829" y="2638953"/>
                <a:ext cx="161103" cy="82227"/>
              </a:xfrm>
              <a:custGeom>
                <a:avLst/>
                <a:gdLst/>
                <a:ahLst/>
                <a:cxnLst/>
                <a:rect l="l" t="t" r="r" b="b"/>
                <a:pathLst>
                  <a:path w="5721" h="2920" extrusionOk="0">
                    <a:moveTo>
                      <a:pt x="5584" y="1"/>
                    </a:moveTo>
                    <a:lnTo>
                      <a:pt x="3191" y="351"/>
                    </a:lnTo>
                    <a:lnTo>
                      <a:pt x="3289" y="1168"/>
                    </a:lnTo>
                    <a:cubicBezTo>
                      <a:pt x="2997" y="1246"/>
                      <a:pt x="254" y="1946"/>
                      <a:pt x="117" y="2355"/>
                    </a:cubicBezTo>
                    <a:cubicBezTo>
                      <a:pt x="1" y="2744"/>
                      <a:pt x="5721" y="2919"/>
                      <a:pt x="5721" y="2919"/>
                    </a:cubicBezTo>
                    <a:lnTo>
                      <a:pt x="5584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6" name="Google Shape;946;p37"/>
              <p:cNvSpPr/>
              <p:nvPr/>
            </p:nvSpPr>
            <p:spPr>
              <a:xfrm>
                <a:off x="7674464" y="2086715"/>
                <a:ext cx="482127" cy="513357"/>
              </a:xfrm>
              <a:custGeom>
                <a:avLst/>
                <a:gdLst/>
                <a:ahLst/>
                <a:cxnLst/>
                <a:rect l="l" t="t" r="r" b="b"/>
                <a:pathLst>
                  <a:path w="17121" h="18230" extrusionOk="0">
                    <a:moveTo>
                      <a:pt x="16167" y="0"/>
                    </a:moveTo>
                    <a:lnTo>
                      <a:pt x="16167" y="0"/>
                    </a:lnTo>
                    <a:cubicBezTo>
                      <a:pt x="16167" y="0"/>
                      <a:pt x="7801" y="1031"/>
                      <a:pt x="3911" y="1187"/>
                    </a:cubicBezTo>
                    <a:cubicBezTo>
                      <a:pt x="0" y="1362"/>
                      <a:pt x="486" y="4689"/>
                      <a:pt x="642" y="5739"/>
                    </a:cubicBezTo>
                    <a:cubicBezTo>
                      <a:pt x="798" y="6771"/>
                      <a:pt x="2704" y="18230"/>
                      <a:pt x="2704" y="18230"/>
                    </a:cubicBezTo>
                    <a:cubicBezTo>
                      <a:pt x="2704" y="18230"/>
                      <a:pt x="5584" y="17899"/>
                      <a:pt x="5895" y="17899"/>
                    </a:cubicBezTo>
                    <a:lnTo>
                      <a:pt x="5506" y="6693"/>
                    </a:lnTo>
                    <a:lnTo>
                      <a:pt x="5506" y="6693"/>
                    </a:lnTo>
                    <a:cubicBezTo>
                      <a:pt x="5506" y="6693"/>
                      <a:pt x="5564" y="6702"/>
                      <a:pt x="5730" y="6702"/>
                    </a:cubicBezTo>
                    <a:cubicBezTo>
                      <a:pt x="6240" y="6702"/>
                      <a:pt x="7771" y="6614"/>
                      <a:pt x="11790" y="5895"/>
                    </a:cubicBezTo>
                    <a:cubicBezTo>
                      <a:pt x="17120" y="4942"/>
                      <a:pt x="16167" y="0"/>
                      <a:pt x="16167" y="0"/>
                    </a:cubicBezTo>
                    <a:close/>
                  </a:path>
                </a:pathLst>
              </a:custGeom>
              <a:solidFill>
                <a:srgbClr val="C0AC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7" name="Google Shape;947;p37"/>
              <p:cNvSpPr/>
              <p:nvPr/>
            </p:nvSpPr>
            <p:spPr>
              <a:xfrm>
                <a:off x="7883729" y="1608259"/>
                <a:ext cx="271772" cy="415444"/>
              </a:xfrm>
              <a:custGeom>
                <a:avLst/>
                <a:gdLst/>
                <a:ahLst/>
                <a:cxnLst/>
                <a:rect l="l" t="t" r="r" b="b"/>
                <a:pathLst>
                  <a:path w="9651" h="14753" extrusionOk="0">
                    <a:moveTo>
                      <a:pt x="4493" y="0"/>
                    </a:moveTo>
                    <a:cubicBezTo>
                      <a:pt x="4313" y="0"/>
                      <a:pt x="4131" y="8"/>
                      <a:pt x="3950" y="25"/>
                    </a:cubicBezTo>
                    <a:cubicBezTo>
                      <a:pt x="2666" y="162"/>
                      <a:pt x="1985" y="843"/>
                      <a:pt x="1441" y="1699"/>
                    </a:cubicBezTo>
                    <a:cubicBezTo>
                      <a:pt x="1304" y="2127"/>
                      <a:pt x="1168" y="2535"/>
                      <a:pt x="1071" y="2963"/>
                    </a:cubicBezTo>
                    <a:cubicBezTo>
                      <a:pt x="1051" y="3119"/>
                      <a:pt x="1013" y="3255"/>
                      <a:pt x="993" y="3411"/>
                    </a:cubicBezTo>
                    <a:cubicBezTo>
                      <a:pt x="876" y="3916"/>
                      <a:pt x="779" y="4481"/>
                      <a:pt x="701" y="5064"/>
                    </a:cubicBezTo>
                    <a:cubicBezTo>
                      <a:pt x="682" y="5220"/>
                      <a:pt x="662" y="5356"/>
                      <a:pt x="643" y="5512"/>
                    </a:cubicBezTo>
                    <a:cubicBezTo>
                      <a:pt x="585" y="5979"/>
                      <a:pt x="526" y="6465"/>
                      <a:pt x="487" y="6951"/>
                    </a:cubicBezTo>
                    <a:cubicBezTo>
                      <a:pt x="468" y="7088"/>
                      <a:pt x="448" y="7224"/>
                      <a:pt x="448" y="7379"/>
                    </a:cubicBezTo>
                    <a:cubicBezTo>
                      <a:pt x="390" y="7885"/>
                      <a:pt x="351" y="8430"/>
                      <a:pt x="332" y="8955"/>
                    </a:cubicBezTo>
                    <a:cubicBezTo>
                      <a:pt x="312" y="9111"/>
                      <a:pt x="293" y="9247"/>
                      <a:pt x="293" y="9383"/>
                    </a:cubicBezTo>
                    <a:cubicBezTo>
                      <a:pt x="254" y="10084"/>
                      <a:pt x="215" y="10765"/>
                      <a:pt x="176" y="11465"/>
                    </a:cubicBezTo>
                    <a:cubicBezTo>
                      <a:pt x="176" y="11621"/>
                      <a:pt x="157" y="11757"/>
                      <a:pt x="157" y="11893"/>
                    </a:cubicBezTo>
                    <a:cubicBezTo>
                      <a:pt x="137" y="12302"/>
                      <a:pt x="118" y="12691"/>
                      <a:pt x="98" y="13099"/>
                    </a:cubicBezTo>
                    <a:lnTo>
                      <a:pt x="59" y="13527"/>
                    </a:lnTo>
                    <a:cubicBezTo>
                      <a:pt x="40" y="13936"/>
                      <a:pt x="20" y="14344"/>
                      <a:pt x="1" y="14753"/>
                    </a:cubicBezTo>
                    <a:lnTo>
                      <a:pt x="9651" y="14753"/>
                    </a:lnTo>
                    <a:cubicBezTo>
                      <a:pt x="9631" y="14403"/>
                      <a:pt x="9631" y="14033"/>
                      <a:pt x="9612" y="13663"/>
                    </a:cubicBezTo>
                    <a:lnTo>
                      <a:pt x="9612" y="13216"/>
                    </a:lnTo>
                    <a:cubicBezTo>
                      <a:pt x="9592" y="12807"/>
                      <a:pt x="9592" y="12379"/>
                      <a:pt x="9592" y="11951"/>
                    </a:cubicBezTo>
                    <a:lnTo>
                      <a:pt x="9592" y="11523"/>
                    </a:lnTo>
                    <a:cubicBezTo>
                      <a:pt x="9592" y="10842"/>
                      <a:pt x="9573" y="10142"/>
                      <a:pt x="9553" y="9461"/>
                    </a:cubicBezTo>
                    <a:lnTo>
                      <a:pt x="9553" y="9033"/>
                    </a:lnTo>
                    <a:cubicBezTo>
                      <a:pt x="9553" y="8469"/>
                      <a:pt x="9534" y="7924"/>
                      <a:pt x="9495" y="7399"/>
                    </a:cubicBezTo>
                    <a:cubicBezTo>
                      <a:pt x="9495" y="7263"/>
                      <a:pt x="9476" y="7107"/>
                      <a:pt x="9476" y="6971"/>
                    </a:cubicBezTo>
                    <a:cubicBezTo>
                      <a:pt x="9437" y="6290"/>
                      <a:pt x="9378" y="5648"/>
                      <a:pt x="9320" y="5025"/>
                    </a:cubicBezTo>
                    <a:cubicBezTo>
                      <a:pt x="9300" y="4889"/>
                      <a:pt x="9281" y="4734"/>
                      <a:pt x="9262" y="4597"/>
                    </a:cubicBezTo>
                    <a:cubicBezTo>
                      <a:pt x="9184" y="4111"/>
                      <a:pt x="9106" y="3644"/>
                      <a:pt x="9009" y="3216"/>
                    </a:cubicBezTo>
                    <a:cubicBezTo>
                      <a:pt x="8989" y="3080"/>
                      <a:pt x="8950" y="2924"/>
                      <a:pt x="8911" y="2788"/>
                    </a:cubicBezTo>
                    <a:cubicBezTo>
                      <a:pt x="8795" y="2360"/>
                      <a:pt x="8658" y="1952"/>
                      <a:pt x="8483" y="1543"/>
                    </a:cubicBezTo>
                    <a:cubicBezTo>
                      <a:pt x="7392" y="556"/>
                      <a:pt x="5961" y="0"/>
                      <a:pt x="449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8" name="Google Shape;948;p37"/>
              <p:cNvSpPr/>
              <p:nvPr/>
            </p:nvSpPr>
            <p:spPr>
              <a:xfrm>
                <a:off x="7885390" y="1947543"/>
                <a:ext cx="270111" cy="14277"/>
              </a:xfrm>
              <a:custGeom>
                <a:avLst/>
                <a:gdLst/>
                <a:ahLst/>
                <a:cxnLst/>
                <a:rect l="l" t="t" r="r" b="b"/>
                <a:pathLst>
                  <a:path w="9592" h="507" extrusionOk="0">
                    <a:moveTo>
                      <a:pt x="39" y="1"/>
                    </a:moveTo>
                    <a:lnTo>
                      <a:pt x="0" y="390"/>
                    </a:lnTo>
                    <a:cubicBezTo>
                      <a:pt x="3210" y="390"/>
                      <a:pt x="6401" y="429"/>
                      <a:pt x="9592" y="507"/>
                    </a:cubicBezTo>
                    <a:lnTo>
                      <a:pt x="9592" y="98"/>
                    </a:lnTo>
                    <a:cubicBezTo>
                      <a:pt x="6401" y="40"/>
                      <a:pt x="3230" y="1"/>
                      <a:pt x="3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9" name="Google Shape;949;p37"/>
              <p:cNvSpPr/>
              <p:nvPr/>
            </p:nvSpPr>
            <p:spPr>
              <a:xfrm>
                <a:off x="7888122" y="1896718"/>
                <a:ext cx="266281" cy="12644"/>
              </a:xfrm>
              <a:custGeom>
                <a:avLst/>
                <a:gdLst/>
                <a:ahLst/>
                <a:cxnLst/>
                <a:rect l="l" t="t" r="r" b="b"/>
                <a:pathLst>
                  <a:path w="9456" h="449" extrusionOk="0">
                    <a:moveTo>
                      <a:pt x="20" y="1"/>
                    </a:moveTo>
                    <a:cubicBezTo>
                      <a:pt x="20" y="117"/>
                      <a:pt x="1" y="254"/>
                      <a:pt x="1" y="390"/>
                    </a:cubicBezTo>
                    <a:cubicBezTo>
                      <a:pt x="3152" y="409"/>
                      <a:pt x="6304" y="429"/>
                      <a:pt x="9456" y="448"/>
                    </a:cubicBezTo>
                    <a:lnTo>
                      <a:pt x="9456" y="40"/>
                    </a:lnTo>
                    <a:lnTo>
                      <a:pt x="2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0" name="Google Shape;950;p37"/>
              <p:cNvSpPr/>
              <p:nvPr/>
            </p:nvSpPr>
            <p:spPr>
              <a:xfrm>
                <a:off x="7891952" y="1845921"/>
                <a:ext cx="261353" cy="12616"/>
              </a:xfrm>
              <a:custGeom>
                <a:avLst/>
                <a:gdLst/>
                <a:ahLst/>
                <a:cxnLst/>
                <a:rect l="l" t="t" r="r" b="b"/>
                <a:pathLst>
                  <a:path w="9281" h="448" extrusionOk="0">
                    <a:moveTo>
                      <a:pt x="40" y="0"/>
                    </a:moveTo>
                    <a:cubicBezTo>
                      <a:pt x="20" y="137"/>
                      <a:pt x="20" y="273"/>
                      <a:pt x="1" y="390"/>
                    </a:cubicBezTo>
                    <a:cubicBezTo>
                      <a:pt x="3094" y="429"/>
                      <a:pt x="6187" y="448"/>
                      <a:pt x="9281" y="448"/>
                    </a:cubicBezTo>
                    <a:lnTo>
                      <a:pt x="9281" y="59"/>
                    </a:lnTo>
                    <a:cubicBezTo>
                      <a:pt x="6207" y="59"/>
                      <a:pt x="3114" y="39"/>
                      <a:pt x="4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1" name="Google Shape;951;p37"/>
              <p:cNvSpPr/>
              <p:nvPr/>
            </p:nvSpPr>
            <p:spPr>
              <a:xfrm>
                <a:off x="7896345" y="1796053"/>
                <a:ext cx="254764" cy="11686"/>
              </a:xfrm>
              <a:custGeom>
                <a:avLst/>
                <a:gdLst/>
                <a:ahLst/>
                <a:cxnLst/>
                <a:rect l="l" t="t" r="r" b="b"/>
                <a:pathLst>
                  <a:path w="9047" h="415" extrusionOk="0">
                    <a:moveTo>
                      <a:pt x="800" y="1"/>
                    </a:moveTo>
                    <a:cubicBezTo>
                      <a:pt x="546" y="1"/>
                      <a:pt x="292" y="2"/>
                      <a:pt x="39" y="6"/>
                    </a:cubicBezTo>
                    <a:cubicBezTo>
                      <a:pt x="20" y="123"/>
                      <a:pt x="0" y="259"/>
                      <a:pt x="0" y="395"/>
                    </a:cubicBezTo>
                    <a:cubicBezTo>
                      <a:pt x="1284" y="395"/>
                      <a:pt x="2568" y="415"/>
                      <a:pt x="3852" y="415"/>
                    </a:cubicBezTo>
                    <a:lnTo>
                      <a:pt x="9047" y="415"/>
                    </a:lnTo>
                    <a:cubicBezTo>
                      <a:pt x="9047" y="279"/>
                      <a:pt x="9028" y="162"/>
                      <a:pt x="9028" y="26"/>
                    </a:cubicBezTo>
                    <a:lnTo>
                      <a:pt x="3852" y="26"/>
                    </a:lnTo>
                    <a:cubicBezTo>
                      <a:pt x="2841" y="26"/>
                      <a:pt x="1817" y="1"/>
                      <a:pt x="8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2" name="Google Shape;952;p37"/>
              <p:cNvSpPr/>
              <p:nvPr/>
            </p:nvSpPr>
            <p:spPr>
              <a:xfrm>
                <a:off x="7901808" y="1734274"/>
                <a:ext cx="244372" cy="23598"/>
              </a:xfrm>
              <a:custGeom>
                <a:avLst/>
                <a:gdLst/>
                <a:ahLst/>
                <a:cxnLst/>
                <a:rect l="l" t="t" r="r" b="b"/>
                <a:pathLst>
                  <a:path w="8678" h="838" extrusionOk="0">
                    <a:moveTo>
                      <a:pt x="8620" y="1"/>
                    </a:moveTo>
                    <a:cubicBezTo>
                      <a:pt x="5760" y="195"/>
                      <a:pt x="2919" y="351"/>
                      <a:pt x="59" y="429"/>
                    </a:cubicBezTo>
                    <a:cubicBezTo>
                      <a:pt x="40" y="565"/>
                      <a:pt x="20" y="701"/>
                      <a:pt x="1" y="837"/>
                    </a:cubicBezTo>
                    <a:cubicBezTo>
                      <a:pt x="2900" y="740"/>
                      <a:pt x="5779" y="604"/>
                      <a:pt x="8678" y="390"/>
                    </a:cubicBezTo>
                    <a:cubicBezTo>
                      <a:pt x="8658" y="254"/>
                      <a:pt x="8639" y="137"/>
                      <a:pt x="8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3" name="Google Shape;953;p37"/>
              <p:cNvSpPr/>
              <p:nvPr/>
            </p:nvSpPr>
            <p:spPr>
              <a:xfrm>
                <a:off x="7911129" y="1680182"/>
                <a:ext cx="226294" cy="15910"/>
              </a:xfrm>
              <a:custGeom>
                <a:avLst/>
                <a:gdLst/>
                <a:ahLst/>
                <a:cxnLst/>
                <a:rect l="l" t="t" r="r" b="b"/>
                <a:pathLst>
                  <a:path w="8036" h="565" extrusionOk="0">
                    <a:moveTo>
                      <a:pt x="7938" y="1"/>
                    </a:moveTo>
                    <a:cubicBezTo>
                      <a:pt x="5312" y="59"/>
                      <a:pt x="2705" y="117"/>
                      <a:pt x="98" y="176"/>
                    </a:cubicBezTo>
                    <a:cubicBezTo>
                      <a:pt x="78" y="312"/>
                      <a:pt x="40" y="429"/>
                      <a:pt x="1" y="565"/>
                    </a:cubicBezTo>
                    <a:cubicBezTo>
                      <a:pt x="2685" y="506"/>
                      <a:pt x="5351" y="448"/>
                      <a:pt x="8036" y="409"/>
                    </a:cubicBezTo>
                    <a:cubicBezTo>
                      <a:pt x="7997" y="273"/>
                      <a:pt x="7977" y="137"/>
                      <a:pt x="793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4" name="Google Shape;954;p37"/>
              <p:cNvSpPr/>
              <p:nvPr/>
            </p:nvSpPr>
            <p:spPr>
              <a:xfrm>
                <a:off x="7599950" y="2384208"/>
                <a:ext cx="75075" cy="146291"/>
              </a:xfrm>
              <a:custGeom>
                <a:avLst/>
                <a:gdLst/>
                <a:ahLst/>
                <a:cxnLst/>
                <a:rect l="l" t="t" r="r" b="b"/>
                <a:pathLst>
                  <a:path w="2666" h="5195" extrusionOk="0">
                    <a:moveTo>
                      <a:pt x="350" y="0"/>
                    </a:moveTo>
                    <a:lnTo>
                      <a:pt x="0" y="5195"/>
                    </a:lnTo>
                    <a:lnTo>
                      <a:pt x="0" y="5195"/>
                    </a:lnTo>
                    <a:lnTo>
                      <a:pt x="1751" y="4981"/>
                    </a:lnTo>
                    <a:lnTo>
                      <a:pt x="2666" y="59"/>
                    </a:lnTo>
                    <a:lnTo>
                      <a:pt x="350" y="0"/>
                    </a:ln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5" name="Google Shape;955;p37"/>
              <p:cNvSpPr/>
              <p:nvPr/>
            </p:nvSpPr>
            <p:spPr>
              <a:xfrm>
                <a:off x="7495839" y="2497613"/>
                <a:ext cx="167130" cy="82762"/>
              </a:xfrm>
              <a:custGeom>
                <a:avLst/>
                <a:gdLst/>
                <a:ahLst/>
                <a:cxnLst/>
                <a:rect l="l" t="t" r="r" b="b"/>
                <a:pathLst>
                  <a:path w="5935" h="2939" extrusionOk="0">
                    <a:moveTo>
                      <a:pt x="3522" y="1"/>
                    </a:moveTo>
                    <a:lnTo>
                      <a:pt x="3483" y="818"/>
                    </a:lnTo>
                    <a:cubicBezTo>
                      <a:pt x="3211" y="857"/>
                      <a:pt x="370" y="1129"/>
                      <a:pt x="195" y="1499"/>
                    </a:cubicBezTo>
                    <a:cubicBezTo>
                      <a:pt x="1" y="1868"/>
                      <a:pt x="5623" y="2938"/>
                      <a:pt x="5623" y="2938"/>
                    </a:cubicBezTo>
                    <a:lnTo>
                      <a:pt x="5935" y="20"/>
                    </a:lnTo>
                    <a:lnTo>
                      <a:pt x="352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6" name="Google Shape;956;p37"/>
              <p:cNvSpPr/>
              <p:nvPr/>
            </p:nvSpPr>
            <p:spPr>
              <a:xfrm>
                <a:off x="7977420" y="1608005"/>
                <a:ext cx="76173" cy="47562"/>
              </a:xfrm>
              <a:custGeom>
                <a:avLst/>
                <a:gdLst/>
                <a:ahLst/>
                <a:cxnLst/>
                <a:rect l="l" t="t" r="r" b="b"/>
                <a:pathLst>
                  <a:path w="2705" h="1689" extrusionOk="0">
                    <a:moveTo>
                      <a:pt x="1236" y="1"/>
                    </a:moveTo>
                    <a:cubicBezTo>
                      <a:pt x="1032" y="1"/>
                      <a:pt x="828" y="12"/>
                      <a:pt x="623" y="34"/>
                    </a:cubicBezTo>
                    <a:cubicBezTo>
                      <a:pt x="448" y="34"/>
                      <a:pt x="254" y="73"/>
                      <a:pt x="79" y="112"/>
                    </a:cubicBezTo>
                    <a:cubicBezTo>
                      <a:pt x="1" y="774"/>
                      <a:pt x="98" y="1688"/>
                      <a:pt x="1226" y="1688"/>
                    </a:cubicBezTo>
                    <a:cubicBezTo>
                      <a:pt x="2355" y="1688"/>
                      <a:pt x="2627" y="735"/>
                      <a:pt x="2705" y="190"/>
                    </a:cubicBezTo>
                    <a:cubicBezTo>
                      <a:pt x="2223" y="66"/>
                      <a:pt x="1731" y="1"/>
                      <a:pt x="1236" y="1"/>
                    </a:cubicBez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7" name="Google Shape;957;p37"/>
              <p:cNvSpPr/>
              <p:nvPr/>
            </p:nvSpPr>
            <p:spPr>
              <a:xfrm>
                <a:off x="8000428" y="1543770"/>
                <a:ext cx="43873" cy="78904"/>
              </a:xfrm>
              <a:custGeom>
                <a:avLst/>
                <a:gdLst/>
                <a:ahLst/>
                <a:cxnLst/>
                <a:rect l="l" t="t" r="r" b="b"/>
                <a:pathLst>
                  <a:path w="1558" h="2802" extrusionOk="0">
                    <a:moveTo>
                      <a:pt x="1479" y="0"/>
                    </a:moveTo>
                    <a:lnTo>
                      <a:pt x="293" y="584"/>
                    </a:lnTo>
                    <a:lnTo>
                      <a:pt x="1" y="2802"/>
                    </a:lnTo>
                    <a:lnTo>
                      <a:pt x="1557" y="2802"/>
                    </a:lnTo>
                    <a:lnTo>
                      <a:pt x="1479" y="0"/>
                    </a:ln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8" name="Google Shape;958;p37"/>
              <p:cNvSpPr/>
              <p:nvPr/>
            </p:nvSpPr>
            <p:spPr>
              <a:xfrm>
                <a:off x="7828955" y="1611159"/>
                <a:ext cx="150684" cy="449800"/>
              </a:xfrm>
              <a:custGeom>
                <a:avLst/>
                <a:gdLst/>
                <a:ahLst/>
                <a:cxnLst/>
                <a:rect l="l" t="t" r="r" b="b"/>
                <a:pathLst>
                  <a:path w="5351" h="15973" extrusionOk="0">
                    <a:moveTo>
                      <a:pt x="5351" y="0"/>
                    </a:moveTo>
                    <a:lnTo>
                      <a:pt x="5351" y="0"/>
                    </a:lnTo>
                    <a:cubicBezTo>
                      <a:pt x="3580" y="428"/>
                      <a:pt x="2549" y="2121"/>
                      <a:pt x="2179" y="3405"/>
                    </a:cubicBezTo>
                    <a:cubicBezTo>
                      <a:pt x="1790" y="4708"/>
                      <a:pt x="0" y="15428"/>
                      <a:pt x="0" y="15428"/>
                    </a:cubicBezTo>
                    <a:cubicBezTo>
                      <a:pt x="0" y="15428"/>
                      <a:pt x="3444" y="15973"/>
                      <a:pt x="3522" y="15973"/>
                    </a:cubicBezTo>
                    <a:cubicBezTo>
                      <a:pt x="3541" y="15837"/>
                      <a:pt x="3561" y="15700"/>
                      <a:pt x="3580" y="15564"/>
                    </a:cubicBezTo>
                    <a:cubicBezTo>
                      <a:pt x="3113" y="8658"/>
                      <a:pt x="3288" y="2782"/>
                      <a:pt x="535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9" name="Google Shape;959;p37"/>
              <p:cNvSpPr/>
              <p:nvPr/>
            </p:nvSpPr>
            <p:spPr>
              <a:xfrm>
                <a:off x="7966128" y="1499191"/>
                <a:ext cx="115963" cy="99855"/>
              </a:xfrm>
              <a:custGeom>
                <a:avLst/>
                <a:gdLst/>
                <a:ahLst/>
                <a:cxnLst/>
                <a:rect l="l" t="t" r="r" b="b"/>
                <a:pathLst>
                  <a:path w="4118" h="3546" extrusionOk="0">
                    <a:moveTo>
                      <a:pt x="1903" y="1"/>
                    </a:moveTo>
                    <a:cubicBezTo>
                      <a:pt x="903" y="1"/>
                      <a:pt x="0" y="913"/>
                      <a:pt x="207" y="2050"/>
                    </a:cubicBezTo>
                    <a:cubicBezTo>
                      <a:pt x="266" y="2381"/>
                      <a:pt x="343" y="2731"/>
                      <a:pt x="441" y="3062"/>
                    </a:cubicBezTo>
                    <a:cubicBezTo>
                      <a:pt x="480" y="3179"/>
                      <a:pt x="538" y="3276"/>
                      <a:pt x="635" y="3373"/>
                    </a:cubicBezTo>
                    <a:cubicBezTo>
                      <a:pt x="755" y="3493"/>
                      <a:pt x="925" y="3546"/>
                      <a:pt x="1186" y="3546"/>
                    </a:cubicBezTo>
                    <a:cubicBezTo>
                      <a:pt x="1434" y="3546"/>
                      <a:pt x="1765" y="3498"/>
                      <a:pt x="2211" y="3412"/>
                    </a:cubicBezTo>
                    <a:cubicBezTo>
                      <a:pt x="3729" y="3120"/>
                      <a:pt x="4118" y="1155"/>
                      <a:pt x="2853" y="299"/>
                    </a:cubicBezTo>
                    <a:cubicBezTo>
                      <a:pt x="2548" y="93"/>
                      <a:pt x="2221" y="1"/>
                      <a:pt x="1903" y="1"/>
                    </a:cubicBez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0" name="Google Shape;960;p37"/>
              <p:cNvSpPr/>
              <p:nvPr/>
            </p:nvSpPr>
            <p:spPr>
              <a:xfrm>
                <a:off x="7968099" y="1558555"/>
                <a:ext cx="20303" cy="25231"/>
              </a:xfrm>
              <a:custGeom>
                <a:avLst/>
                <a:gdLst/>
                <a:ahLst/>
                <a:cxnLst/>
                <a:rect l="l" t="t" r="r" b="b"/>
                <a:pathLst>
                  <a:path w="721" h="896" extrusionOk="0">
                    <a:moveTo>
                      <a:pt x="157" y="1"/>
                    </a:moveTo>
                    <a:lnTo>
                      <a:pt x="1" y="896"/>
                    </a:lnTo>
                    <a:lnTo>
                      <a:pt x="1" y="896"/>
                    </a:lnTo>
                    <a:lnTo>
                      <a:pt x="721" y="759"/>
                    </a:lnTo>
                    <a:lnTo>
                      <a:pt x="507" y="20"/>
                    </a:lnTo>
                    <a:lnTo>
                      <a:pt x="157" y="1"/>
                    </a:ln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1" name="Google Shape;961;p37"/>
              <p:cNvSpPr/>
              <p:nvPr/>
            </p:nvSpPr>
            <p:spPr>
              <a:xfrm>
                <a:off x="7935798" y="1484125"/>
                <a:ext cx="134239" cy="104051"/>
              </a:xfrm>
              <a:custGeom>
                <a:avLst/>
                <a:gdLst/>
                <a:ahLst/>
                <a:cxnLst/>
                <a:rect l="l" t="t" r="r" b="b"/>
                <a:pathLst>
                  <a:path w="4767" h="3695" extrusionOk="0">
                    <a:moveTo>
                      <a:pt x="800" y="1"/>
                    </a:moveTo>
                    <a:cubicBezTo>
                      <a:pt x="664" y="1"/>
                      <a:pt x="547" y="73"/>
                      <a:pt x="467" y="251"/>
                    </a:cubicBezTo>
                    <a:cubicBezTo>
                      <a:pt x="331" y="523"/>
                      <a:pt x="584" y="737"/>
                      <a:pt x="759" y="834"/>
                    </a:cubicBezTo>
                    <a:cubicBezTo>
                      <a:pt x="699" y="808"/>
                      <a:pt x="636" y="795"/>
                      <a:pt x="576" y="795"/>
                    </a:cubicBezTo>
                    <a:cubicBezTo>
                      <a:pt x="459" y="795"/>
                      <a:pt x="349" y="842"/>
                      <a:pt x="273" y="932"/>
                    </a:cubicBezTo>
                    <a:cubicBezTo>
                      <a:pt x="0" y="1223"/>
                      <a:pt x="778" y="1476"/>
                      <a:pt x="778" y="1476"/>
                    </a:cubicBezTo>
                    <a:cubicBezTo>
                      <a:pt x="990" y="1547"/>
                      <a:pt x="1208" y="1581"/>
                      <a:pt x="1425" y="1581"/>
                    </a:cubicBezTo>
                    <a:cubicBezTo>
                      <a:pt x="1626" y="1581"/>
                      <a:pt x="1827" y="1552"/>
                      <a:pt x="2023" y="1496"/>
                    </a:cubicBezTo>
                    <a:cubicBezTo>
                      <a:pt x="2107" y="1476"/>
                      <a:pt x="2179" y="1468"/>
                      <a:pt x="2241" y="1468"/>
                    </a:cubicBezTo>
                    <a:cubicBezTo>
                      <a:pt x="2741" y="1468"/>
                      <a:pt x="2596" y="2034"/>
                      <a:pt x="2821" y="2138"/>
                    </a:cubicBezTo>
                    <a:cubicBezTo>
                      <a:pt x="2894" y="2170"/>
                      <a:pt x="2971" y="2186"/>
                      <a:pt x="3046" y="2186"/>
                    </a:cubicBezTo>
                    <a:cubicBezTo>
                      <a:pt x="3152" y="2186"/>
                      <a:pt x="3256" y="2156"/>
                      <a:pt x="3346" y="2099"/>
                    </a:cubicBezTo>
                    <a:lnTo>
                      <a:pt x="3366" y="2157"/>
                    </a:lnTo>
                    <a:cubicBezTo>
                      <a:pt x="3522" y="2605"/>
                      <a:pt x="3872" y="3694"/>
                      <a:pt x="3872" y="3694"/>
                    </a:cubicBezTo>
                    <a:cubicBezTo>
                      <a:pt x="4280" y="3480"/>
                      <a:pt x="4572" y="3091"/>
                      <a:pt x="4650" y="2644"/>
                    </a:cubicBezTo>
                    <a:cubicBezTo>
                      <a:pt x="4728" y="1943"/>
                      <a:pt x="4767" y="1243"/>
                      <a:pt x="4728" y="542"/>
                    </a:cubicBezTo>
                    <a:cubicBezTo>
                      <a:pt x="4728" y="542"/>
                      <a:pt x="4602" y="56"/>
                      <a:pt x="3786" y="56"/>
                    </a:cubicBezTo>
                    <a:cubicBezTo>
                      <a:pt x="3694" y="56"/>
                      <a:pt x="3593" y="62"/>
                      <a:pt x="3483" y="76"/>
                    </a:cubicBezTo>
                    <a:cubicBezTo>
                      <a:pt x="2717" y="185"/>
                      <a:pt x="2144" y="371"/>
                      <a:pt x="1749" y="371"/>
                    </a:cubicBezTo>
                    <a:cubicBezTo>
                      <a:pt x="1582" y="371"/>
                      <a:pt x="1447" y="338"/>
                      <a:pt x="1343" y="251"/>
                    </a:cubicBezTo>
                    <a:cubicBezTo>
                      <a:pt x="1152" y="103"/>
                      <a:pt x="962" y="1"/>
                      <a:pt x="8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2" name="Google Shape;962;p37"/>
              <p:cNvSpPr/>
              <p:nvPr/>
            </p:nvSpPr>
            <p:spPr>
              <a:xfrm>
                <a:off x="8030025" y="1536420"/>
                <a:ext cx="26358" cy="31680"/>
              </a:xfrm>
              <a:custGeom>
                <a:avLst/>
                <a:gdLst/>
                <a:ahLst/>
                <a:cxnLst/>
                <a:rect l="l" t="t" r="r" b="b"/>
                <a:pathLst>
                  <a:path w="936" h="1125" extrusionOk="0">
                    <a:moveTo>
                      <a:pt x="378" y="1"/>
                    </a:moveTo>
                    <a:cubicBezTo>
                      <a:pt x="176" y="1"/>
                      <a:pt x="14" y="261"/>
                      <a:pt x="0" y="261"/>
                    </a:cubicBezTo>
                    <a:lnTo>
                      <a:pt x="98" y="1117"/>
                    </a:lnTo>
                    <a:cubicBezTo>
                      <a:pt x="129" y="1122"/>
                      <a:pt x="159" y="1124"/>
                      <a:pt x="189" y="1124"/>
                    </a:cubicBezTo>
                    <a:cubicBezTo>
                      <a:pt x="644" y="1124"/>
                      <a:pt x="936" y="587"/>
                      <a:pt x="662" y="203"/>
                    </a:cubicBezTo>
                    <a:cubicBezTo>
                      <a:pt x="566" y="53"/>
                      <a:pt x="468" y="1"/>
                      <a:pt x="378" y="1"/>
                    </a:cubicBez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3" name="Google Shape;963;p37"/>
              <p:cNvSpPr/>
              <p:nvPr/>
            </p:nvSpPr>
            <p:spPr>
              <a:xfrm>
                <a:off x="7978518" y="1579929"/>
                <a:ext cx="23035" cy="14277"/>
              </a:xfrm>
              <a:custGeom>
                <a:avLst/>
                <a:gdLst/>
                <a:ahLst/>
                <a:cxnLst/>
                <a:rect l="l" t="t" r="r" b="b"/>
                <a:pathLst>
                  <a:path w="818" h="507" extrusionOk="0">
                    <a:moveTo>
                      <a:pt x="818" y="0"/>
                    </a:moveTo>
                    <a:lnTo>
                      <a:pt x="1" y="195"/>
                    </a:lnTo>
                    <a:cubicBezTo>
                      <a:pt x="40" y="312"/>
                      <a:pt x="98" y="409"/>
                      <a:pt x="195" y="506"/>
                    </a:cubicBezTo>
                    <a:cubicBezTo>
                      <a:pt x="779" y="312"/>
                      <a:pt x="818" y="0"/>
                      <a:pt x="81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4" name="Google Shape;964;p37"/>
              <p:cNvSpPr/>
              <p:nvPr/>
            </p:nvSpPr>
            <p:spPr>
              <a:xfrm>
                <a:off x="7985108" y="1553626"/>
                <a:ext cx="17009" cy="8251"/>
              </a:xfrm>
              <a:custGeom>
                <a:avLst/>
                <a:gdLst/>
                <a:ahLst/>
                <a:cxnLst/>
                <a:rect l="l" t="t" r="r" b="b"/>
                <a:pathLst>
                  <a:path w="604" h="293" fill="none" extrusionOk="0">
                    <a:moveTo>
                      <a:pt x="0" y="292"/>
                    </a:moveTo>
                    <a:cubicBezTo>
                      <a:pt x="97" y="59"/>
                      <a:pt x="409" y="1"/>
                      <a:pt x="603" y="176"/>
                    </a:cubicBezTo>
                  </a:path>
                </a:pathLst>
              </a:custGeom>
              <a:solidFill>
                <a:schemeClr val="dk1"/>
              </a:solidFill>
              <a:ln w="2925" cap="rnd" cmpd="sng">
                <a:solidFill>
                  <a:srgbClr val="251C2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5" name="Google Shape;965;p37"/>
              <p:cNvSpPr/>
              <p:nvPr/>
            </p:nvSpPr>
            <p:spPr>
              <a:xfrm>
                <a:off x="7976322" y="1535519"/>
                <a:ext cx="29624" cy="9912"/>
              </a:xfrm>
              <a:custGeom>
                <a:avLst/>
                <a:gdLst/>
                <a:ahLst/>
                <a:cxnLst/>
                <a:rect l="l" t="t" r="r" b="b"/>
                <a:pathLst>
                  <a:path w="1052" h="352" extrusionOk="0">
                    <a:moveTo>
                      <a:pt x="454" y="1"/>
                    </a:moveTo>
                    <a:cubicBezTo>
                      <a:pt x="300" y="1"/>
                      <a:pt x="142" y="32"/>
                      <a:pt x="1" y="79"/>
                    </a:cubicBezTo>
                    <a:lnTo>
                      <a:pt x="118" y="352"/>
                    </a:lnTo>
                    <a:cubicBezTo>
                      <a:pt x="262" y="274"/>
                      <a:pt x="438" y="215"/>
                      <a:pt x="609" y="215"/>
                    </a:cubicBezTo>
                    <a:cubicBezTo>
                      <a:pt x="738" y="215"/>
                      <a:pt x="865" y="249"/>
                      <a:pt x="974" y="332"/>
                    </a:cubicBezTo>
                    <a:lnTo>
                      <a:pt x="1051" y="254"/>
                    </a:lnTo>
                    <a:cubicBezTo>
                      <a:pt x="901" y="69"/>
                      <a:pt x="681" y="1"/>
                      <a:pt x="45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6" name="Google Shape;966;p37"/>
              <p:cNvSpPr/>
              <p:nvPr/>
            </p:nvSpPr>
            <p:spPr>
              <a:xfrm>
                <a:off x="7722113" y="1903725"/>
                <a:ext cx="111260" cy="126016"/>
              </a:xfrm>
              <a:custGeom>
                <a:avLst/>
                <a:gdLst/>
                <a:ahLst/>
                <a:cxnLst/>
                <a:rect l="l" t="t" r="r" b="b"/>
                <a:pathLst>
                  <a:path w="3951" h="4475" extrusionOk="0">
                    <a:moveTo>
                      <a:pt x="254" y="0"/>
                    </a:moveTo>
                    <a:lnTo>
                      <a:pt x="1" y="4105"/>
                    </a:lnTo>
                    <a:lnTo>
                      <a:pt x="3172" y="4475"/>
                    </a:lnTo>
                    <a:lnTo>
                      <a:pt x="3950" y="2199"/>
                    </a:lnTo>
                    <a:lnTo>
                      <a:pt x="25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7" name="Google Shape;967;p37"/>
              <p:cNvSpPr/>
              <p:nvPr/>
            </p:nvSpPr>
            <p:spPr>
              <a:xfrm>
                <a:off x="7725943" y="1894403"/>
                <a:ext cx="100306" cy="114527"/>
              </a:xfrm>
              <a:custGeom>
                <a:avLst/>
                <a:gdLst/>
                <a:ahLst/>
                <a:cxnLst/>
                <a:rect l="l" t="t" r="r" b="b"/>
                <a:pathLst>
                  <a:path w="3562" h="4067" extrusionOk="0">
                    <a:moveTo>
                      <a:pt x="468" y="1"/>
                    </a:moveTo>
                    <a:lnTo>
                      <a:pt x="1" y="4067"/>
                    </a:lnTo>
                    <a:lnTo>
                      <a:pt x="2725" y="2899"/>
                    </a:lnTo>
                    <a:lnTo>
                      <a:pt x="3561" y="1343"/>
                    </a:lnTo>
                    <a:cubicBezTo>
                      <a:pt x="3503" y="1343"/>
                      <a:pt x="468" y="1"/>
                      <a:pt x="468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8" name="Google Shape;968;p37"/>
              <p:cNvSpPr/>
              <p:nvPr/>
            </p:nvSpPr>
            <p:spPr>
              <a:xfrm>
                <a:off x="7719466" y="1902626"/>
                <a:ext cx="106783" cy="122440"/>
              </a:xfrm>
              <a:custGeom>
                <a:avLst/>
                <a:gdLst/>
                <a:ahLst/>
                <a:cxnLst/>
                <a:rect l="l" t="t" r="r" b="b"/>
                <a:pathLst>
                  <a:path w="3792" h="4348" extrusionOk="0">
                    <a:moveTo>
                      <a:pt x="3013" y="0"/>
                    </a:moveTo>
                    <a:cubicBezTo>
                      <a:pt x="3013" y="0"/>
                      <a:pt x="1281" y="915"/>
                      <a:pt x="250" y="3483"/>
                    </a:cubicBezTo>
                    <a:cubicBezTo>
                      <a:pt x="1" y="4110"/>
                      <a:pt x="80" y="4347"/>
                      <a:pt x="343" y="4347"/>
                    </a:cubicBezTo>
                    <a:cubicBezTo>
                      <a:pt x="1166" y="4347"/>
                      <a:pt x="3791" y="2024"/>
                      <a:pt x="3791" y="2024"/>
                    </a:cubicBezTo>
                    <a:lnTo>
                      <a:pt x="3499" y="312"/>
                    </a:lnTo>
                    <a:lnTo>
                      <a:pt x="3480" y="273"/>
                    </a:lnTo>
                    <a:lnTo>
                      <a:pt x="3013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9" name="Google Shape;969;p37"/>
              <p:cNvSpPr/>
              <p:nvPr/>
            </p:nvSpPr>
            <p:spPr>
              <a:xfrm>
                <a:off x="7727041" y="1901528"/>
                <a:ext cx="227392" cy="186842"/>
              </a:xfrm>
              <a:custGeom>
                <a:avLst/>
                <a:gdLst/>
                <a:ahLst/>
                <a:cxnLst/>
                <a:rect l="l" t="t" r="r" b="b"/>
                <a:pathLst>
                  <a:path w="8075" h="6635" extrusionOk="0">
                    <a:moveTo>
                      <a:pt x="3114" y="0"/>
                    </a:moveTo>
                    <a:lnTo>
                      <a:pt x="1" y="3600"/>
                    </a:lnTo>
                    <a:lnTo>
                      <a:pt x="5079" y="6635"/>
                    </a:lnTo>
                    <a:lnTo>
                      <a:pt x="8075" y="3172"/>
                    </a:lnTo>
                    <a:lnTo>
                      <a:pt x="311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0" name="Google Shape;970;p37"/>
              <p:cNvSpPr/>
              <p:nvPr/>
            </p:nvSpPr>
            <p:spPr>
              <a:xfrm>
                <a:off x="7593924" y="2000007"/>
                <a:ext cx="634445" cy="456530"/>
              </a:xfrm>
              <a:custGeom>
                <a:avLst/>
                <a:gdLst/>
                <a:ahLst/>
                <a:cxnLst/>
                <a:rect l="l" t="t" r="r" b="b"/>
                <a:pathLst>
                  <a:path w="22530" h="16212" extrusionOk="0">
                    <a:moveTo>
                      <a:pt x="4987" y="1"/>
                    </a:moveTo>
                    <a:cubicBezTo>
                      <a:pt x="1221" y="1"/>
                      <a:pt x="12" y="2293"/>
                      <a:pt x="78" y="3721"/>
                    </a:cubicBezTo>
                    <a:cubicBezTo>
                      <a:pt x="156" y="5394"/>
                      <a:pt x="0" y="16211"/>
                      <a:pt x="0" y="16211"/>
                    </a:cubicBezTo>
                    <a:lnTo>
                      <a:pt x="2549" y="16134"/>
                    </a:lnTo>
                    <a:lnTo>
                      <a:pt x="4942" y="5550"/>
                    </a:lnTo>
                    <a:cubicBezTo>
                      <a:pt x="4942" y="5550"/>
                      <a:pt x="11910" y="8708"/>
                      <a:pt x="16489" y="8708"/>
                    </a:cubicBezTo>
                    <a:cubicBezTo>
                      <a:pt x="17155" y="8708"/>
                      <a:pt x="17771" y="8641"/>
                      <a:pt x="18307" y="8488"/>
                    </a:cubicBezTo>
                    <a:cubicBezTo>
                      <a:pt x="22529" y="7301"/>
                      <a:pt x="19338" y="2126"/>
                      <a:pt x="19338" y="2126"/>
                    </a:cubicBezTo>
                    <a:cubicBezTo>
                      <a:pt x="19338" y="2126"/>
                      <a:pt x="12646" y="1250"/>
                      <a:pt x="7160" y="219"/>
                    </a:cubicBezTo>
                    <a:cubicBezTo>
                      <a:pt x="6356" y="68"/>
                      <a:pt x="5634" y="1"/>
                      <a:pt x="498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1" name="Google Shape;971;p37"/>
              <p:cNvSpPr/>
              <p:nvPr/>
            </p:nvSpPr>
            <p:spPr>
              <a:xfrm>
                <a:off x="7683757" y="2153316"/>
                <a:ext cx="349015" cy="446758"/>
              </a:xfrm>
              <a:custGeom>
                <a:avLst/>
                <a:gdLst/>
                <a:ahLst/>
                <a:cxnLst/>
                <a:rect l="l" t="t" r="r" b="b"/>
                <a:pathLst>
                  <a:path w="12394" h="15865" extrusionOk="0">
                    <a:moveTo>
                      <a:pt x="1338" y="0"/>
                    </a:moveTo>
                    <a:cubicBezTo>
                      <a:pt x="1151" y="0"/>
                      <a:pt x="961" y="35"/>
                      <a:pt x="779" y="87"/>
                    </a:cubicBezTo>
                    <a:cubicBezTo>
                      <a:pt x="1" y="1196"/>
                      <a:pt x="215" y="2732"/>
                      <a:pt x="312" y="3374"/>
                    </a:cubicBezTo>
                    <a:cubicBezTo>
                      <a:pt x="468" y="4406"/>
                      <a:pt x="2394" y="15865"/>
                      <a:pt x="2394" y="15865"/>
                    </a:cubicBezTo>
                    <a:cubicBezTo>
                      <a:pt x="2394" y="15865"/>
                      <a:pt x="5254" y="15534"/>
                      <a:pt x="5565" y="15534"/>
                    </a:cubicBezTo>
                    <a:lnTo>
                      <a:pt x="5176" y="4328"/>
                    </a:lnTo>
                    <a:lnTo>
                      <a:pt x="5176" y="4328"/>
                    </a:lnTo>
                    <a:cubicBezTo>
                      <a:pt x="5176" y="4328"/>
                      <a:pt x="5234" y="4337"/>
                      <a:pt x="5400" y="4337"/>
                    </a:cubicBezTo>
                    <a:cubicBezTo>
                      <a:pt x="5910" y="4337"/>
                      <a:pt x="7441" y="4249"/>
                      <a:pt x="11460" y="3530"/>
                    </a:cubicBezTo>
                    <a:cubicBezTo>
                      <a:pt x="11771" y="3472"/>
                      <a:pt x="12082" y="3394"/>
                      <a:pt x="12394" y="3297"/>
                    </a:cubicBezTo>
                    <a:cubicBezTo>
                      <a:pt x="6440" y="2577"/>
                      <a:pt x="2160" y="125"/>
                      <a:pt x="1616" y="28"/>
                    </a:cubicBezTo>
                    <a:cubicBezTo>
                      <a:pt x="1525" y="9"/>
                      <a:pt x="1432" y="0"/>
                      <a:pt x="1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2" name="Google Shape;972;p37"/>
              <p:cNvSpPr/>
              <p:nvPr/>
            </p:nvSpPr>
            <p:spPr>
              <a:xfrm>
                <a:off x="7835517" y="1948501"/>
                <a:ext cx="114527" cy="54968"/>
              </a:xfrm>
              <a:custGeom>
                <a:avLst/>
                <a:gdLst/>
                <a:ahLst/>
                <a:cxnLst/>
                <a:rect l="l" t="t" r="r" b="b"/>
                <a:pathLst>
                  <a:path w="4067" h="1952" extrusionOk="0">
                    <a:moveTo>
                      <a:pt x="786" y="0"/>
                    </a:moveTo>
                    <a:cubicBezTo>
                      <a:pt x="741" y="0"/>
                      <a:pt x="712" y="8"/>
                      <a:pt x="701" y="25"/>
                    </a:cubicBezTo>
                    <a:cubicBezTo>
                      <a:pt x="565" y="220"/>
                      <a:pt x="2024" y="998"/>
                      <a:pt x="2024" y="998"/>
                    </a:cubicBezTo>
                    <a:cubicBezTo>
                      <a:pt x="2024" y="998"/>
                      <a:pt x="792" y="674"/>
                      <a:pt x="269" y="674"/>
                    </a:cubicBezTo>
                    <a:cubicBezTo>
                      <a:pt x="138" y="674"/>
                      <a:pt x="51" y="694"/>
                      <a:pt x="40" y="745"/>
                    </a:cubicBezTo>
                    <a:cubicBezTo>
                      <a:pt x="1" y="998"/>
                      <a:pt x="1869" y="1504"/>
                      <a:pt x="1869" y="1504"/>
                    </a:cubicBezTo>
                    <a:cubicBezTo>
                      <a:pt x="1869" y="1504"/>
                      <a:pt x="312" y="1523"/>
                      <a:pt x="312" y="1757"/>
                    </a:cubicBezTo>
                    <a:cubicBezTo>
                      <a:pt x="304" y="1863"/>
                      <a:pt x="628" y="1893"/>
                      <a:pt x="1006" y="1893"/>
                    </a:cubicBezTo>
                    <a:cubicBezTo>
                      <a:pt x="1531" y="1893"/>
                      <a:pt x="2160" y="1834"/>
                      <a:pt x="2160" y="1834"/>
                    </a:cubicBezTo>
                    <a:lnTo>
                      <a:pt x="2160" y="1834"/>
                    </a:lnTo>
                    <a:lnTo>
                      <a:pt x="2005" y="1912"/>
                    </a:lnTo>
                    <a:lnTo>
                      <a:pt x="2044" y="1912"/>
                    </a:lnTo>
                    <a:cubicBezTo>
                      <a:pt x="2131" y="1893"/>
                      <a:pt x="2228" y="1883"/>
                      <a:pt x="2328" y="1883"/>
                    </a:cubicBezTo>
                    <a:cubicBezTo>
                      <a:pt x="2428" y="1883"/>
                      <a:pt x="2530" y="1893"/>
                      <a:pt x="2627" y="1912"/>
                    </a:cubicBezTo>
                    <a:cubicBezTo>
                      <a:pt x="2822" y="1932"/>
                      <a:pt x="3036" y="1932"/>
                      <a:pt x="3230" y="1951"/>
                    </a:cubicBezTo>
                    <a:cubicBezTo>
                      <a:pt x="3386" y="1795"/>
                      <a:pt x="4067" y="1153"/>
                      <a:pt x="4009" y="1095"/>
                    </a:cubicBezTo>
                    <a:cubicBezTo>
                      <a:pt x="3937" y="1059"/>
                      <a:pt x="1308" y="0"/>
                      <a:pt x="786" y="0"/>
                    </a:cubicBez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3" name="Google Shape;973;p37"/>
              <p:cNvSpPr/>
              <p:nvPr/>
            </p:nvSpPr>
            <p:spPr>
              <a:xfrm>
                <a:off x="7859088" y="1997951"/>
                <a:ext cx="67415" cy="13292"/>
              </a:xfrm>
              <a:custGeom>
                <a:avLst/>
                <a:gdLst/>
                <a:ahLst/>
                <a:cxnLst/>
                <a:rect l="l" t="t" r="r" b="b"/>
                <a:pathLst>
                  <a:path w="2394" h="472" extrusionOk="0">
                    <a:moveTo>
                      <a:pt x="1265" y="1"/>
                    </a:moveTo>
                    <a:cubicBezTo>
                      <a:pt x="1265" y="1"/>
                      <a:pt x="0" y="351"/>
                      <a:pt x="78" y="448"/>
                    </a:cubicBezTo>
                    <a:cubicBezTo>
                      <a:pt x="92" y="465"/>
                      <a:pt x="163" y="472"/>
                      <a:pt x="272" y="472"/>
                    </a:cubicBezTo>
                    <a:cubicBezTo>
                      <a:pt x="794" y="472"/>
                      <a:pt x="2179" y="312"/>
                      <a:pt x="2179" y="312"/>
                    </a:cubicBezTo>
                    <a:cubicBezTo>
                      <a:pt x="2179" y="312"/>
                      <a:pt x="2335" y="215"/>
                      <a:pt x="2374" y="195"/>
                    </a:cubicBezTo>
                    <a:lnTo>
                      <a:pt x="2393" y="195"/>
                    </a:lnTo>
                    <a:lnTo>
                      <a:pt x="1265" y="1"/>
                    </a:ln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4" name="Google Shape;974;p37"/>
              <p:cNvSpPr/>
              <p:nvPr/>
            </p:nvSpPr>
            <p:spPr>
              <a:xfrm>
                <a:off x="7882039" y="1947205"/>
                <a:ext cx="66373" cy="32694"/>
              </a:xfrm>
              <a:custGeom>
                <a:avLst/>
                <a:gdLst/>
                <a:ahLst/>
                <a:cxnLst/>
                <a:rect l="l" t="t" r="r" b="b"/>
                <a:pathLst>
                  <a:path w="2357" h="1161" extrusionOk="0">
                    <a:moveTo>
                      <a:pt x="855" y="0"/>
                    </a:moveTo>
                    <a:cubicBezTo>
                      <a:pt x="606" y="0"/>
                      <a:pt x="374" y="39"/>
                      <a:pt x="236" y="39"/>
                    </a:cubicBezTo>
                    <a:cubicBezTo>
                      <a:pt x="205" y="39"/>
                      <a:pt x="179" y="37"/>
                      <a:pt x="158" y="32"/>
                    </a:cubicBezTo>
                    <a:cubicBezTo>
                      <a:pt x="147" y="28"/>
                      <a:pt x="136" y="26"/>
                      <a:pt x="127" y="26"/>
                    </a:cubicBezTo>
                    <a:cubicBezTo>
                      <a:pt x="1" y="26"/>
                      <a:pt x="137" y="384"/>
                      <a:pt x="664" y="402"/>
                    </a:cubicBezTo>
                    <a:cubicBezTo>
                      <a:pt x="995" y="441"/>
                      <a:pt x="1248" y="674"/>
                      <a:pt x="1306" y="1005"/>
                    </a:cubicBezTo>
                    <a:lnTo>
                      <a:pt x="2357" y="1161"/>
                    </a:lnTo>
                    <a:cubicBezTo>
                      <a:pt x="2182" y="927"/>
                      <a:pt x="2006" y="694"/>
                      <a:pt x="1870" y="460"/>
                    </a:cubicBezTo>
                    <a:cubicBezTo>
                      <a:pt x="1870" y="460"/>
                      <a:pt x="1792" y="207"/>
                      <a:pt x="1345" y="71"/>
                    </a:cubicBezTo>
                    <a:cubicBezTo>
                      <a:pt x="1189" y="17"/>
                      <a:pt x="1018" y="0"/>
                      <a:pt x="855" y="0"/>
                    </a:cubicBez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5" name="Google Shape;975;p37"/>
              <p:cNvSpPr/>
              <p:nvPr/>
            </p:nvSpPr>
            <p:spPr>
              <a:xfrm>
                <a:off x="8045372" y="1613891"/>
                <a:ext cx="153951" cy="453658"/>
              </a:xfrm>
              <a:custGeom>
                <a:avLst/>
                <a:gdLst/>
                <a:ahLst/>
                <a:cxnLst/>
                <a:rect l="l" t="t" r="r" b="b"/>
                <a:pathLst>
                  <a:path w="5467" h="16110" extrusionOk="0">
                    <a:moveTo>
                      <a:pt x="311" y="1"/>
                    </a:moveTo>
                    <a:lnTo>
                      <a:pt x="311" y="1"/>
                    </a:lnTo>
                    <a:cubicBezTo>
                      <a:pt x="0" y="5020"/>
                      <a:pt x="195" y="10428"/>
                      <a:pt x="778" y="16109"/>
                    </a:cubicBezTo>
                    <a:lnTo>
                      <a:pt x="5467" y="15642"/>
                    </a:lnTo>
                    <a:cubicBezTo>
                      <a:pt x="5467" y="15642"/>
                      <a:pt x="4922" y="5195"/>
                      <a:pt x="3502" y="1966"/>
                    </a:cubicBezTo>
                    <a:cubicBezTo>
                      <a:pt x="2665" y="993"/>
                      <a:pt x="1557" y="312"/>
                      <a:pt x="31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6" name="Google Shape;976;p37"/>
              <p:cNvSpPr/>
              <p:nvPr/>
            </p:nvSpPr>
            <p:spPr>
              <a:xfrm>
                <a:off x="8076603" y="1658386"/>
                <a:ext cx="138068" cy="311055"/>
              </a:xfrm>
              <a:custGeom>
                <a:avLst/>
                <a:gdLst/>
                <a:ahLst/>
                <a:cxnLst/>
                <a:rect l="l" t="t" r="r" b="b"/>
                <a:pathLst>
                  <a:path w="4903" h="11046" extrusionOk="0">
                    <a:moveTo>
                      <a:pt x="1439" y="0"/>
                    </a:moveTo>
                    <a:cubicBezTo>
                      <a:pt x="929" y="0"/>
                      <a:pt x="449" y="357"/>
                      <a:pt x="0" y="1086"/>
                    </a:cubicBezTo>
                    <a:lnTo>
                      <a:pt x="486" y="9121"/>
                    </a:lnTo>
                    <a:cubicBezTo>
                      <a:pt x="486" y="9121"/>
                      <a:pt x="1441" y="11046"/>
                      <a:pt x="2848" y="11046"/>
                    </a:cubicBezTo>
                    <a:cubicBezTo>
                      <a:pt x="2984" y="11046"/>
                      <a:pt x="3125" y="11028"/>
                      <a:pt x="3269" y="10989"/>
                    </a:cubicBezTo>
                    <a:cubicBezTo>
                      <a:pt x="4903" y="10561"/>
                      <a:pt x="4475" y="8926"/>
                      <a:pt x="4475" y="8401"/>
                    </a:cubicBezTo>
                    <a:cubicBezTo>
                      <a:pt x="4475" y="7895"/>
                      <a:pt x="3132" y="2078"/>
                      <a:pt x="2393" y="386"/>
                    </a:cubicBezTo>
                    <a:cubicBezTo>
                      <a:pt x="2064" y="130"/>
                      <a:pt x="1746" y="0"/>
                      <a:pt x="143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7" name="Google Shape;977;p37"/>
              <p:cNvSpPr/>
              <p:nvPr/>
            </p:nvSpPr>
            <p:spPr>
              <a:xfrm>
                <a:off x="8084798" y="1877873"/>
                <a:ext cx="135900" cy="104220"/>
              </a:xfrm>
              <a:custGeom>
                <a:avLst/>
                <a:gdLst/>
                <a:ahLst/>
                <a:cxnLst/>
                <a:rect l="l" t="t" r="r" b="b"/>
                <a:pathLst>
                  <a:path w="4826" h="3701" extrusionOk="0">
                    <a:moveTo>
                      <a:pt x="2036" y="1"/>
                    </a:moveTo>
                    <a:cubicBezTo>
                      <a:pt x="828" y="1"/>
                      <a:pt x="1" y="1288"/>
                      <a:pt x="1" y="1288"/>
                    </a:cubicBezTo>
                    <a:cubicBezTo>
                      <a:pt x="1" y="1288"/>
                      <a:pt x="2355" y="3700"/>
                      <a:pt x="3055" y="3700"/>
                    </a:cubicBezTo>
                    <a:cubicBezTo>
                      <a:pt x="3775" y="3700"/>
                      <a:pt x="4028" y="2922"/>
                      <a:pt x="4028" y="2922"/>
                    </a:cubicBezTo>
                    <a:cubicBezTo>
                      <a:pt x="4028" y="2922"/>
                      <a:pt x="4417" y="2844"/>
                      <a:pt x="4612" y="2241"/>
                    </a:cubicBezTo>
                    <a:cubicBezTo>
                      <a:pt x="4826" y="1638"/>
                      <a:pt x="3425" y="82"/>
                      <a:pt x="2141" y="4"/>
                    </a:cubicBezTo>
                    <a:cubicBezTo>
                      <a:pt x="2106" y="2"/>
                      <a:pt x="2071" y="1"/>
                      <a:pt x="2036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8" name="Google Shape;978;p37"/>
              <p:cNvSpPr/>
              <p:nvPr/>
            </p:nvSpPr>
            <p:spPr>
              <a:xfrm>
                <a:off x="7920450" y="1902119"/>
                <a:ext cx="280868" cy="104614"/>
              </a:xfrm>
              <a:custGeom>
                <a:avLst/>
                <a:gdLst/>
                <a:ahLst/>
                <a:cxnLst/>
                <a:rect l="l" t="t" r="r" b="b"/>
                <a:pathLst>
                  <a:path w="9974" h="3715" extrusionOk="0">
                    <a:moveTo>
                      <a:pt x="7641" y="0"/>
                    </a:moveTo>
                    <a:cubicBezTo>
                      <a:pt x="7376" y="0"/>
                      <a:pt x="7091" y="48"/>
                      <a:pt x="6790" y="155"/>
                    </a:cubicBezTo>
                    <a:cubicBezTo>
                      <a:pt x="4747" y="855"/>
                      <a:pt x="351" y="2703"/>
                      <a:pt x="351" y="2703"/>
                    </a:cubicBezTo>
                    <a:lnTo>
                      <a:pt x="0" y="3715"/>
                    </a:lnTo>
                    <a:cubicBezTo>
                      <a:pt x="0" y="3715"/>
                      <a:pt x="7471" y="3248"/>
                      <a:pt x="8814" y="2334"/>
                    </a:cubicBezTo>
                    <a:cubicBezTo>
                      <a:pt x="9973" y="1555"/>
                      <a:pt x="9158" y="0"/>
                      <a:pt x="7641" y="0"/>
                    </a:cubicBez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79" name="Google Shape;979;p37"/>
            <p:cNvGrpSpPr/>
            <p:nvPr/>
          </p:nvGrpSpPr>
          <p:grpSpPr>
            <a:xfrm>
              <a:off x="7521429" y="3122680"/>
              <a:ext cx="741647" cy="850505"/>
              <a:chOff x="7637742" y="3079701"/>
              <a:chExt cx="625704" cy="717484"/>
            </a:xfrm>
          </p:grpSpPr>
          <p:sp>
            <p:nvSpPr>
              <p:cNvPr id="980" name="Google Shape;980;p37"/>
              <p:cNvSpPr/>
              <p:nvPr/>
            </p:nvSpPr>
            <p:spPr>
              <a:xfrm>
                <a:off x="7905103" y="3210932"/>
                <a:ext cx="118356" cy="192333"/>
              </a:xfrm>
              <a:custGeom>
                <a:avLst/>
                <a:gdLst/>
                <a:ahLst/>
                <a:cxnLst/>
                <a:rect l="l" t="t" r="r" b="b"/>
                <a:pathLst>
                  <a:path w="4203" h="6830" extrusionOk="0">
                    <a:moveTo>
                      <a:pt x="1" y="1"/>
                    </a:moveTo>
                    <a:lnTo>
                      <a:pt x="176" y="1032"/>
                    </a:lnTo>
                    <a:lnTo>
                      <a:pt x="254" y="1499"/>
                    </a:lnTo>
                    <a:lnTo>
                      <a:pt x="1129" y="6830"/>
                    </a:lnTo>
                    <a:lnTo>
                      <a:pt x="4203" y="5390"/>
                    </a:lnTo>
                    <a:cubicBezTo>
                      <a:pt x="4203" y="5390"/>
                      <a:pt x="3736" y="4495"/>
                      <a:pt x="3075" y="3444"/>
                    </a:cubicBezTo>
                    <a:cubicBezTo>
                      <a:pt x="2997" y="3308"/>
                      <a:pt x="2919" y="3192"/>
                      <a:pt x="2802" y="3036"/>
                    </a:cubicBezTo>
                    <a:cubicBezTo>
                      <a:pt x="2705" y="2861"/>
                      <a:pt x="2588" y="2686"/>
                      <a:pt x="2491" y="2530"/>
                    </a:cubicBezTo>
                    <a:cubicBezTo>
                      <a:pt x="2394" y="2374"/>
                      <a:pt x="2277" y="2238"/>
                      <a:pt x="2180" y="2083"/>
                    </a:cubicBezTo>
                    <a:cubicBezTo>
                      <a:pt x="1966" y="1791"/>
                      <a:pt x="1752" y="1499"/>
                      <a:pt x="1557" y="1246"/>
                    </a:cubicBezTo>
                    <a:cubicBezTo>
                      <a:pt x="1421" y="1090"/>
                      <a:pt x="1304" y="954"/>
                      <a:pt x="1168" y="818"/>
                    </a:cubicBezTo>
                    <a:cubicBezTo>
                      <a:pt x="759" y="351"/>
                      <a:pt x="351" y="40"/>
                      <a:pt x="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1" name="Google Shape;981;p37"/>
              <p:cNvSpPr/>
              <p:nvPr/>
            </p:nvSpPr>
            <p:spPr>
              <a:xfrm>
                <a:off x="7902906" y="3233968"/>
                <a:ext cx="46070" cy="19177"/>
              </a:xfrm>
              <a:custGeom>
                <a:avLst/>
                <a:gdLst/>
                <a:ahLst/>
                <a:cxnLst/>
                <a:rect l="l" t="t" r="r" b="b"/>
                <a:pathLst>
                  <a:path w="1636" h="681" extrusionOk="0">
                    <a:moveTo>
                      <a:pt x="1265" y="0"/>
                    </a:moveTo>
                    <a:cubicBezTo>
                      <a:pt x="915" y="58"/>
                      <a:pt x="585" y="117"/>
                      <a:pt x="254" y="214"/>
                    </a:cubicBezTo>
                    <a:lnTo>
                      <a:pt x="234" y="214"/>
                    </a:lnTo>
                    <a:cubicBezTo>
                      <a:pt x="1" y="331"/>
                      <a:pt x="79" y="681"/>
                      <a:pt x="332" y="681"/>
                    </a:cubicBezTo>
                    <a:lnTo>
                      <a:pt x="370" y="681"/>
                    </a:lnTo>
                    <a:cubicBezTo>
                      <a:pt x="779" y="564"/>
                      <a:pt x="1207" y="486"/>
                      <a:pt x="1635" y="428"/>
                    </a:cubicBezTo>
                    <a:cubicBezTo>
                      <a:pt x="1499" y="272"/>
                      <a:pt x="1382" y="136"/>
                      <a:pt x="126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2" name="Google Shape;982;p37"/>
              <p:cNvSpPr/>
              <p:nvPr/>
            </p:nvSpPr>
            <p:spPr>
              <a:xfrm>
                <a:off x="7917916" y="3270126"/>
                <a:ext cx="57334" cy="23936"/>
              </a:xfrm>
              <a:custGeom>
                <a:avLst/>
                <a:gdLst/>
                <a:ahLst/>
                <a:cxnLst/>
                <a:rect l="l" t="t" r="r" b="b"/>
                <a:pathLst>
                  <a:path w="2036" h="850" extrusionOk="0">
                    <a:moveTo>
                      <a:pt x="1725" y="0"/>
                    </a:moveTo>
                    <a:cubicBezTo>
                      <a:pt x="1219" y="78"/>
                      <a:pt x="732" y="195"/>
                      <a:pt x="266" y="370"/>
                    </a:cubicBezTo>
                    <a:cubicBezTo>
                      <a:pt x="1" y="458"/>
                      <a:pt x="72" y="850"/>
                      <a:pt x="305" y="850"/>
                    </a:cubicBezTo>
                    <a:cubicBezTo>
                      <a:pt x="329" y="850"/>
                      <a:pt x="355" y="846"/>
                      <a:pt x="382" y="837"/>
                    </a:cubicBezTo>
                    <a:cubicBezTo>
                      <a:pt x="908" y="642"/>
                      <a:pt x="1472" y="506"/>
                      <a:pt x="2036" y="428"/>
                    </a:cubicBezTo>
                    <a:cubicBezTo>
                      <a:pt x="1939" y="272"/>
                      <a:pt x="1822" y="136"/>
                      <a:pt x="172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3" name="Google Shape;983;p37"/>
              <p:cNvSpPr/>
              <p:nvPr/>
            </p:nvSpPr>
            <p:spPr>
              <a:xfrm>
                <a:off x="7939318" y="3296401"/>
                <a:ext cx="52378" cy="25626"/>
              </a:xfrm>
              <a:custGeom>
                <a:avLst/>
                <a:gdLst/>
                <a:ahLst/>
                <a:cxnLst/>
                <a:rect l="l" t="t" r="r" b="b"/>
                <a:pathLst>
                  <a:path w="1860" h="910" extrusionOk="0">
                    <a:moveTo>
                      <a:pt x="1607" y="1"/>
                    </a:moveTo>
                    <a:cubicBezTo>
                      <a:pt x="1140" y="137"/>
                      <a:pt x="692" y="273"/>
                      <a:pt x="264" y="448"/>
                    </a:cubicBezTo>
                    <a:cubicBezTo>
                      <a:pt x="1" y="536"/>
                      <a:pt x="70" y="910"/>
                      <a:pt x="301" y="910"/>
                    </a:cubicBezTo>
                    <a:cubicBezTo>
                      <a:pt x="326" y="910"/>
                      <a:pt x="353" y="905"/>
                      <a:pt x="381" y="896"/>
                    </a:cubicBezTo>
                    <a:cubicBezTo>
                      <a:pt x="867" y="721"/>
                      <a:pt x="1373" y="546"/>
                      <a:pt x="1860" y="409"/>
                    </a:cubicBezTo>
                    <a:cubicBezTo>
                      <a:pt x="1782" y="273"/>
                      <a:pt x="1684" y="137"/>
                      <a:pt x="160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4" name="Google Shape;984;p37"/>
              <p:cNvSpPr/>
              <p:nvPr/>
            </p:nvSpPr>
            <p:spPr>
              <a:xfrm>
                <a:off x="7678294" y="3247091"/>
                <a:ext cx="224097" cy="352310"/>
              </a:xfrm>
              <a:custGeom>
                <a:avLst/>
                <a:gdLst/>
                <a:ahLst/>
                <a:cxnLst/>
                <a:rect l="l" t="t" r="r" b="b"/>
                <a:pathLst>
                  <a:path w="7958" h="12511" extrusionOk="0">
                    <a:moveTo>
                      <a:pt x="7957" y="1"/>
                    </a:moveTo>
                    <a:lnTo>
                      <a:pt x="954" y="1090"/>
                    </a:lnTo>
                    <a:cubicBezTo>
                      <a:pt x="993" y="1246"/>
                      <a:pt x="1576" y="6207"/>
                      <a:pt x="1576" y="6207"/>
                    </a:cubicBezTo>
                    <a:lnTo>
                      <a:pt x="0" y="10351"/>
                    </a:lnTo>
                    <a:lnTo>
                      <a:pt x="6965" y="12511"/>
                    </a:lnTo>
                    <a:lnTo>
                      <a:pt x="7957" y="1"/>
                    </a:ln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5" name="Google Shape;985;p37"/>
              <p:cNvSpPr/>
              <p:nvPr/>
            </p:nvSpPr>
            <p:spPr>
              <a:xfrm>
                <a:off x="7674999" y="3199161"/>
                <a:ext cx="307930" cy="269857"/>
              </a:xfrm>
              <a:custGeom>
                <a:avLst/>
                <a:gdLst/>
                <a:ahLst/>
                <a:cxnLst/>
                <a:rect l="l" t="t" r="r" b="b"/>
                <a:pathLst>
                  <a:path w="10935" h="9583" extrusionOk="0">
                    <a:moveTo>
                      <a:pt x="4332" y="0"/>
                    </a:moveTo>
                    <a:cubicBezTo>
                      <a:pt x="3998" y="0"/>
                      <a:pt x="3663" y="10"/>
                      <a:pt x="3327" y="30"/>
                    </a:cubicBezTo>
                    <a:cubicBezTo>
                      <a:pt x="2530" y="108"/>
                      <a:pt x="1810" y="283"/>
                      <a:pt x="1324" y="614"/>
                    </a:cubicBezTo>
                    <a:cubicBezTo>
                      <a:pt x="1129" y="750"/>
                      <a:pt x="973" y="905"/>
                      <a:pt x="876" y="1100"/>
                    </a:cubicBezTo>
                    <a:cubicBezTo>
                      <a:pt x="818" y="1217"/>
                      <a:pt x="779" y="1333"/>
                      <a:pt x="759" y="1470"/>
                    </a:cubicBezTo>
                    <a:cubicBezTo>
                      <a:pt x="720" y="1664"/>
                      <a:pt x="701" y="1859"/>
                      <a:pt x="662" y="2034"/>
                    </a:cubicBezTo>
                    <a:cubicBezTo>
                      <a:pt x="643" y="2209"/>
                      <a:pt x="643" y="2364"/>
                      <a:pt x="643" y="2520"/>
                    </a:cubicBezTo>
                    <a:cubicBezTo>
                      <a:pt x="643" y="2987"/>
                      <a:pt x="662" y="3454"/>
                      <a:pt x="720" y="3921"/>
                    </a:cubicBezTo>
                    <a:cubicBezTo>
                      <a:pt x="740" y="4057"/>
                      <a:pt x="759" y="4193"/>
                      <a:pt x="759" y="4329"/>
                    </a:cubicBezTo>
                    <a:cubicBezTo>
                      <a:pt x="759" y="4349"/>
                      <a:pt x="759" y="4388"/>
                      <a:pt x="759" y="4407"/>
                    </a:cubicBezTo>
                    <a:cubicBezTo>
                      <a:pt x="779" y="4777"/>
                      <a:pt x="837" y="5205"/>
                      <a:pt x="876" y="5633"/>
                    </a:cubicBezTo>
                    <a:cubicBezTo>
                      <a:pt x="896" y="5808"/>
                      <a:pt x="896" y="5964"/>
                      <a:pt x="896" y="6119"/>
                    </a:cubicBezTo>
                    <a:cubicBezTo>
                      <a:pt x="896" y="6411"/>
                      <a:pt x="837" y="6703"/>
                      <a:pt x="720" y="6975"/>
                    </a:cubicBezTo>
                    <a:lnTo>
                      <a:pt x="701" y="6995"/>
                    </a:lnTo>
                    <a:cubicBezTo>
                      <a:pt x="623" y="7170"/>
                      <a:pt x="545" y="7306"/>
                      <a:pt x="467" y="7423"/>
                    </a:cubicBezTo>
                    <a:cubicBezTo>
                      <a:pt x="331" y="7656"/>
                      <a:pt x="176" y="7870"/>
                      <a:pt x="1" y="8084"/>
                    </a:cubicBezTo>
                    <a:cubicBezTo>
                      <a:pt x="487" y="8473"/>
                      <a:pt x="1071" y="8707"/>
                      <a:pt x="1693" y="8746"/>
                    </a:cubicBezTo>
                    <a:cubicBezTo>
                      <a:pt x="1785" y="8753"/>
                      <a:pt x="1876" y="8755"/>
                      <a:pt x="1966" y="8755"/>
                    </a:cubicBezTo>
                    <a:cubicBezTo>
                      <a:pt x="2516" y="8755"/>
                      <a:pt x="3023" y="8646"/>
                      <a:pt x="3499" y="8646"/>
                    </a:cubicBezTo>
                    <a:cubicBezTo>
                      <a:pt x="3831" y="8646"/>
                      <a:pt x="4149" y="8699"/>
                      <a:pt x="4456" y="8882"/>
                    </a:cubicBezTo>
                    <a:cubicBezTo>
                      <a:pt x="5253" y="9349"/>
                      <a:pt x="6713" y="9582"/>
                      <a:pt x="6713" y="9582"/>
                    </a:cubicBezTo>
                    <a:lnTo>
                      <a:pt x="10934" y="8473"/>
                    </a:lnTo>
                    <a:lnTo>
                      <a:pt x="10506" y="7306"/>
                    </a:lnTo>
                    <a:lnTo>
                      <a:pt x="10351" y="6839"/>
                    </a:lnTo>
                    <a:lnTo>
                      <a:pt x="9923" y="5672"/>
                    </a:lnTo>
                    <a:lnTo>
                      <a:pt x="9748" y="5205"/>
                    </a:lnTo>
                    <a:lnTo>
                      <a:pt x="10623" y="4329"/>
                    </a:lnTo>
                    <a:lnTo>
                      <a:pt x="10487" y="4096"/>
                    </a:lnTo>
                    <a:lnTo>
                      <a:pt x="10195" y="3648"/>
                    </a:lnTo>
                    <a:lnTo>
                      <a:pt x="9611" y="2695"/>
                    </a:lnTo>
                    <a:lnTo>
                      <a:pt x="9320" y="2228"/>
                    </a:lnTo>
                    <a:lnTo>
                      <a:pt x="8619" y="1080"/>
                    </a:lnTo>
                    <a:lnTo>
                      <a:pt x="8308" y="594"/>
                    </a:lnTo>
                    <a:lnTo>
                      <a:pt x="8191" y="399"/>
                    </a:lnTo>
                    <a:cubicBezTo>
                      <a:pt x="8191" y="399"/>
                      <a:pt x="7821" y="322"/>
                      <a:pt x="7257" y="244"/>
                    </a:cubicBezTo>
                    <a:cubicBezTo>
                      <a:pt x="6285" y="84"/>
                      <a:pt x="5313" y="0"/>
                      <a:pt x="433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6" name="Google Shape;986;p37"/>
              <p:cNvSpPr/>
              <p:nvPr/>
            </p:nvSpPr>
            <p:spPr>
              <a:xfrm>
                <a:off x="7688151" y="3391754"/>
                <a:ext cx="283261" cy="21880"/>
              </a:xfrm>
              <a:custGeom>
                <a:avLst/>
                <a:gdLst/>
                <a:ahLst/>
                <a:cxnLst/>
                <a:rect l="l" t="t" r="r" b="b"/>
                <a:pathLst>
                  <a:path w="10059" h="777" extrusionOk="0">
                    <a:moveTo>
                      <a:pt x="9884" y="0"/>
                    </a:moveTo>
                    <a:cubicBezTo>
                      <a:pt x="8056" y="201"/>
                      <a:pt x="6216" y="299"/>
                      <a:pt x="4374" y="299"/>
                    </a:cubicBezTo>
                    <a:cubicBezTo>
                      <a:pt x="3000" y="299"/>
                      <a:pt x="1625" y="244"/>
                      <a:pt x="253" y="136"/>
                    </a:cubicBezTo>
                    <a:lnTo>
                      <a:pt x="253" y="156"/>
                    </a:lnTo>
                    <a:cubicBezTo>
                      <a:pt x="176" y="311"/>
                      <a:pt x="78" y="467"/>
                      <a:pt x="0" y="584"/>
                    </a:cubicBezTo>
                    <a:cubicBezTo>
                      <a:pt x="1477" y="713"/>
                      <a:pt x="2957" y="777"/>
                      <a:pt x="4437" y="777"/>
                    </a:cubicBezTo>
                    <a:cubicBezTo>
                      <a:pt x="6313" y="777"/>
                      <a:pt x="8189" y="674"/>
                      <a:pt x="10059" y="467"/>
                    </a:cubicBezTo>
                    <a:lnTo>
                      <a:pt x="9884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7" name="Google Shape;987;p37"/>
              <p:cNvSpPr/>
              <p:nvPr/>
            </p:nvSpPr>
            <p:spPr>
              <a:xfrm>
                <a:off x="7699668" y="3346274"/>
                <a:ext cx="254228" cy="26414"/>
              </a:xfrm>
              <a:custGeom>
                <a:avLst/>
                <a:gdLst/>
                <a:ahLst/>
                <a:cxnLst/>
                <a:rect l="l" t="t" r="r" b="b"/>
                <a:pathLst>
                  <a:path w="9028" h="938" extrusionOk="0">
                    <a:moveTo>
                      <a:pt x="8872" y="0"/>
                    </a:moveTo>
                    <a:cubicBezTo>
                      <a:pt x="7587" y="137"/>
                      <a:pt x="6303" y="234"/>
                      <a:pt x="5019" y="292"/>
                    </a:cubicBezTo>
                    <a:cubicBezTo>
                      <a:pt x="3857" y="349"/>
                      <a:pt x="2601" y="468"/>
                      <a:pt x="1366" y="468"/>
                    </a:cubicBezTo>
                    <a:cubicBezTo>
                      <a:pt x="906" y="468"/>
                      <a:pt x="449" y="451"/>
                      <a:pt x="0" y="409"/>
                    </a:cubicBezTo>
                    <a:lnTo>
                      <a:pt x="0" y="409"/>
                    </a:lnTo>
                    <a:cubicBezTo>
                      <a:pt x="20" y="584"/>
                      <a:pt x="20" y="740"/>
                      <a:pt x="20" y="895"/>
                    </a:cubicBezTo>
                    <a:cubicBezTo>
                      <a:pt x="409" y="926"/>
                      <a:pt x="804" y="938"/>
                      <a:pt x="1201" y="938"/>
                    </a:cubicBezTo>
                    <a:cubicBezTo>
                      <a:pt x="2330" y="938"/>
                      <a:pt x="3473" y="841"/>
                      <a:pt x="4553" y="798"/>
                    </a:cubicBezTo>
                    <a:cubicBezTo>
                      <a:pt x="6051" y="720"/>
                      <a:pt x="7549" y="603"/>
                      <a:pt x="9027" y="467"/>
                    </a:cubicBezTo>
                    <a:lnTo>
                      <a:pt x="8872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8" name="Google Shape;988;p37"/>
              <p:cNvSpPr/>
              <p:nvPr/>
            </p:nvSpPr>
            <p:spPr>
              <a:xfrm>
                <a:off x="7695275" y="3301892"/>
                <a:ext cx="274504" cy="22415"/>
              </a:xfrm>
              <a:custGeom>
                <a:avLst/>
                <a:gdLst/>
                <a:ahLst/>
                <a:cxnLst/>
                <a:rect l="l" t="t" r="r" b="b"/>
                <a:pathLst>
                  <a:path w="9748" h="796" extrusionOk="0">
                    <a:moveTo>
                      <a:pt x="9475" y="0"/>
                    </a:moveTo>
                    <a:cubicBezTo>
                      <a:pt x="7173" y="214"/>
                      <a:pt x="4861" y="313"/>
                      <a:pt x="2554" y="313"/>
                    </a:cubicBezTo>
                    <a:cubicBezTo>
                      <a:pt x="1702" y="313"/>
                      <a:pt x="850" y="299"/>
                      <a:pt x="0" y="273"/>
                    </a:cubicBezTo>
                    <a:lnTo>
                      <a:pt x="0" y="273"/>
                    </a:lnTo>
                    <a:cubicBezTo>
                      <a:pt x="0" y="428"/>
                      <a:pt x="20" y="565"/>
                      <a:pt x="20" y="701"/>
                    </a:cubicBezTo>
                    <a:cubicBezTo>
                      <a:pt x="20" y="720"/>
                      <a:pt x="20" y="740"/>
                      <a:pt x="20" y="759"/>
                    </a:cubicBezTo>
                    <a:cubicBezTo>
                      <a:pt x="832" y="784"/>
                      <a:pt x="1644" y="796"/>
                      <a:pt x="2456" y="796"/>
                    </a:cubicBezTo>
                    <a:cubicBezTo>
                      <a:pt x="4892" y="796"/>
                      <a:pt x="7325" y="686"/>
                      <a:pt x="9747" y="467"/>
                    </a:cubicBezTo>
                    <a:lnTo>
                      <a:pt x="9475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9" name="Google Shape;989;p37"/>
              <p:cNvSpPr/>
              <p:nvPr/>
            </p:nvSpPr>
            <p:spPr>
              <a:xfrm>
                <a:off x="7692544" y="3256412"/>
                <a:ext cx="252567" cy="20303"/>
              </a:xfrm>
              <a:custGeom>
                <a:avLst/>
                <a:gdLst/>
                <a:ahLst/>
                <a:cxnLst/>
                <a:rect l="l" t="t" r="r" b="b"/>
                <a:pathLst>
                  <a:path w="8969" h="721" extrusionOk="0">
                    <a:moveTo>
                      <a:pt x="39" y="1"/>
                    </a:moveTo>
                    <a:cubicBezTo>
                      <a:pt x="0" y="176"/>
                      <a:pt x="0" y="331"/>
                      <a:pt x="0" y="487"/>
                    </a:cubicBezTo>
                    <a:cubicBezTo>
                      <a:pt x="1998" y="643"/>
                      <a:pt x="3995" y="721"/>
                      <a:pt x="5987" y="721"/>
                    </a:cubicBezTo>
                    <a:cubicBezTo>
                      <a:pt x="6982" y="721"/>
                      <a:pt x="7977" y="701"/>
                      <a:pt x="8969" y="662"/>
                    </a:cubicBezTo>
                    <a:lnTo>
                      <a:pt x="8697" y="195"/>
                    </a:lnTo>
                    <a:cubicBezTo>
                      <a:pt x="7885" y="217"/>
                      <a:pt x="7074" y="228"/>
                      <a:pt x="6265" y="228"/>
                    </a:cubicBezTo>
                    <a:cubicBezTo>
                      <a:pt x="4185" y="228"/>
                      <a:pt x="2112" y="155"/>
                      <a:pt x="3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0" name="Google Shape;990;p37"/>
              <p:cNvSpPr/>
              <p:nvPr/>
            </p:nvSpPr>
            <p:spPr>
              <a:xfrm>
                <a:off x="7699668" y="3216423"/>
                <a:ext cx="217508" cy="14277"/>
              </a:xfrm>
              <a:custGeom>
                <a:avLst/>
                <a:gdLst/>
                <a:ahLst/>
                <a:cxnLst/>
                <a:rect l="l" t="t" r="r" b="b"/>
                <a:pathLst>
                  <a:path w="7724" h="507" extrusionOk="0">
                    <a:moveTo>
                      <a:pt x="7432" y="1"/>
                    </a:moveTo>
                    <a:lnTo>
                      <a:pt x="428" y="20"/>
                    </a:lnTo>
                    <a:cubicBezTo>
                      <a:pt x="253" y="137"/>
                      <a:pt x="97" y="312"/>
                      <a:pt x="0" y="506"/>
                    </a:cubicBezTo>
                    <a:lnTo>
                      <a:pt x="7724" y="487"/>
                    </a:lnTo>
                    <a:lnTo>
                      <a:pt x="743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1" name="Google Shape;991;p37"/>
              <p:cNvSpPr/>
              <p:nvPr/>
            </p:nvSpPr>
            <p:spPr>
              <a:xfrm>
                <a:off x="7677196" y="3458045"/>
                <a:ext cx="128776" cy="115625"/>
              </a:xfrm>
              <a:custGeom>
                <a:avLst/>
                <a:gdLst/>
                <a:ahLst/>
                <a:cxnLst/>
                <a:rect l="l" t="t" r="r" b="b"/>
                <a:pathLst>
                  <a:path w="4573" h="4106" extrusionOk="0">
                    <a:moveTo>
                      <a:pt x="1109" y="0"/>
                    </a:moveTo>
                    <a:lnTo>
                      <a:pt x="214" y="2335"/>
                    </a:lnTo>
                    <a:lnTo>
                      <a:pt x="0" y="3016"/>
                    </a:lnTo>
                    <a:lnTo>
                      <a:pt x="3541" y="4105"/>
                    </a:lnTo>
                    <a:lnTo>
                      <a:pt x="4572" y="681"/>
                    </a:lnTo>
                    <a:lnTo>
                      <a:pt x="110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2" name="Google Shape;992;p37"/>
              <p:cNvSpPr/>
              <p:nvPr/>
            </p:nvSpPr>
            <p:spPr>
              <a:xfrm>
                <a:off x="7768691" y="3199921"/>
                <a:ext cx="128776" cy="75694"/>
              </a:xfrm>
              <a:custGeom>
                <a:avLst/>
                <a:gdLst/>
                <a:ahLst/>
                <a:cxnLst/>
                <a:rect l="l" t="t" r="r" b="b"/>
                <a:pathLst>
                  <a:path w="4573" h="2688" extrusionOk="0">
                    <a:moveTo>
                      <a:pt x="943" y="1"/>
                    </a:moveTo>
                    <a:cubicBezTo>
                      <a:pt x="628" y="1"/>
                      <a:pt x="314" y="8"/>
                      <a:pt x="0" y="22"/>
                    </a:cubicBezTo>
                    <a:cubicBezTo>
                      <a:pt x="603" y="236"/>
                      <a:pt x="1109" y="664"/>
                      <a:pt x="1401" y="1248"/>
                    </a:cubicBezTo>
                    <a:cubicBezTo>
                      <a:pt x="2004" y="2513"/>
                      <a:pt x="2160" y="2688"/>
                      <a:pt x="3424" y="2688"/>
                    </a:cubicBezTo>
                    <a:cubicBezTo>
                      <a:pt x="4417" y="2688"/>
                      <a:pt x="4572" y="1384"/>
                      <a:pt x="3911" y="236"/>
                    </a:cubicBezTo>
                    <a:cubicBezTo>
                      <a:pt x="2935" y="74"/>
                      <a:pt x="1938" y="1"/>
                      <a:pt x="943" y="1"/>
                    </a:cubicBez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3" name="Google Shape;993;p37"/>
              <p:cNvSpPr/>
              <p:nvPr/>
            </p:nvSpPr>
            <p:spPr>
              <a:xfrm>
                <a:off x="7831152" y="3086657"/>
                <a:ext cx="81101" cy="118272"/>
              </a:xfrm>
              <a:custGeom>
                <a:avLst/>
                <a:gdLst/>
                <a:ahLst/>
                <a:cxnLst/>
                <a:rect l="l" t="t" r="r" b="b"/>
                <a:pathLst>
                  <a:path w="2880" h="4200" extrusionOk="0">
                    <a:moveTo>
                      <a:pt x="878" y="1"/>
                    </a:moveTo>
                    <a:cubicBezTo>
                      <a:pt x="0" y="1"/>
                      <a:pt x="0" y="1126"/>
                      <a:pt x="0" y="1126"/>
                    </a:cubicBezTo>
                    <a:lnTo>
                      <a:pt x="1000" y="841"/>
                    </a:lnTo>
                    <a:lnTo>
                      <a:pt x="1000" y="841"/>
                    </a:lnTo>
                    <a:cubicBezTo>
                      <a:pt x="862" y="889"/>
                      <a:pt x="742" y="975"/>
                      <a:pt x="662" y="1087"/>
                    </a:cubicBezTo>
                    <a:cubicBezTo>
                      <a:pt x="409" y="1398"/>
                      <a:pt x="214" y="1749"/>
                      <a:pt x="117" y="2138"/>
                    </a:cubicBezTo>
                    <a:cubicBezTo>
                      <a:pt x="20" y="2527"/>
                      <a:pt x="39" y="2955"/>
                      <a:pt x="156" y="3344"/>
                    </a:cubicBezTo>
                    <a:cubicBezTo>
                      <a:pt x="175" y="3383"/>
                      <a:pt x="175" y="3422"/>
                      <a:pt x="214" y="3441"/>
                    </a:cubicBezTo>
                    <a:cubicBezTo>
                      <a:pt x="253" y="3493"/>
                      <a:pt x="301" y="3502"/>
                      <a:pt x="357" y="3502"/>
                    </a:cubicBezTo>
                    <a:cubicBezTo>
                      <a:pt x="385" y="3502"/>
                      <a:pt x="415" y="3500"/>
                      <a:pt x="448" y="3500"/>
                    </a:cubicBezTo>
                    <a:cubicBezTo>
                      <a:pt x="603" y="3538"/>
                      <a:pt x="759" y="3616"/>
                      <a:pt x="876" y="3752"/>
                    </a:cubicBezTo>
                    <a:cubicBezTo>
                      <a:pt x="992" y="3869"/>
                      <a:pt x="1129" y="3966"/>
                      <a:pt x="1284" y="4044"/>
                    </a:cubicBezTo>
                    <a:cubicBezTo>
                      <a:pt x="1324" y="4057"/>
                      <a:pt x="1363" y="4064"/>
                      <a:pt x="1401" y="4064"/>
                    </a:cubicBezTo>
                    <a:cubicBezTo>
                      <a:pt x="1533" y="4064"/>
                      <a:pt x="1652" y="3990"/>
                      <a:pt x="1712" y="3869"/>
                    </a:cubicBezTo>
                    <a:cubicBezTo>
                      <a:pt x="1751" y="3986"/>
                      <a:pt x="1751" y="4083"/>
                      <a:pt x="1712" y="4200"/>
                    </a:cubicBezTo>
                    <a:cubicBezTo>
                      <a:pt x="1829" y="4142"/>
                      <a:pt x="1946" y="4064"/>
                      <a:pt x="2043" y="3966"/>
                    </a:cubicBezTo>
                    <a:cubicBezTo>
                      <a:pt x="2121" y="3850"/>
                      <a:pt x="2179" y="3694"/>
                      <a:pt x="2179" y="3558"/>
                    </a:cubicBezTo>
                    <a:cubicBezTo>
                      <a:pt x="2238" y="3752"/>
                      <a:pt x="2276" y="3947"/>
                      <a:pt x="2257" y="4142"/>
                    </a:cubicBezTo>
                    <a:cubicBezTo>
                      <a:pt x="2471" y="3908"/>
                      <a:pt x="2549" y="3577"/>
                      <a:pt x="2471" y="3247"/>
                    </a:cubicBezTo>
                    <a:cubicBezTo>
                      <a:pt x="2432" y="3091"/>
                      <a:pt x="2354" y="2955"/>
                      <a:pt x="2335" y="2780"/>
                    </a:cubicBezTo>
                    <a:cubicBezTo>
                      <a:pt x="2315" y="2566"/>
                      <a:pt x="2354" y="2352"/>
                      <a:pt x="2413" y="2157"/>
                    </a:cubicBezTo>
                    <a:cubicBezTo>
                      <a:pt x="2471" y="1943"/>
                      <a:pt x="2452" y="1729"/>
                      <a:pt x="2374" y="1515"/>
                    </a:cubicBezTo>
                    <a:lnTo>
                      <a:pt x="2374" y="1515"/>
                    </a:lnTo>
                    <a:cubicBezTo>
                      <a:pt x="2549" y="1671"/>
                      <a:pt x="2646" y="1885"/>
                      <a:pt x="2666" y="2118"/>
                    </a:cubicBezTo>
                    <a:cubicBezTo>
                      <a:pt x="2685" y="2352"/>
                      <a:pt x="2646" y="2585"/>
                      <a:pt x="2529" y="2780"/>
                    </a:cubicBezTo>
                    <a:cubicBezTo>
                      <a:pt x="2782" y="2449"/>
                      <a:pt x="2880" y="2021"/>
                      <a:pt x="2802" y="1612"/>
                    </a:cubicBezTo>
                    <a:cubicBezTo>
                      <a:pt x="2763" y="1243"/>
                      <a:pt x="2607" y="893"/>
                      <a:pt x="2354" y="620"/>
                    </a:cubicBezTo>
                    <a:cubicBezTo>
                      <a:pt x="2296" y="542"/>
                      <a:pt x="2140" y="192"/>
                      <a:pt x="1070" y="17"/>
                    </a:cubicBezTo>
                    <a:cubicBezTo>
                      <a:pt x="1002" y="6"/>
                      <a:pt x="938" y="1"/>
                      <a:pt x="878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4" name="Google Shape;994;p37"/>
              <p:cNvSpPr/>
              <p:nvPr/>
            </p:nvSpPr>
            <p:spPr>
              <a:xfrm>
                <a:off x="7814171" y="3145204"/>
                <a:ext cx="43845" cy="80566"/>
              </a:xfrm>
              <a:custGeom>
                <a:avLst/>
                <a:gdLst/>
                <a:ahLst/>
                <a:cxnLst/>
                <a:rect l="l" t="t" r="r" b="b"/>
                <a:pathLst>
                  <a:path w="1557" h="2861" extrusionOk="0">
                    <a:moveTo>
                      <a:pt x="1343" y="0"/>
                    </a:moveTo>
                    <a:lnTo>
                      <a:pt x="195" y="623"/>
                    </a:lnTo>
                    <a:lnTo>
                      <a:pt x="0" y="2860"/>
                    </a:lnTo>
                    <a:lnTo>
                      <a:pt x="0" y="2860"/>
                    </a:lnTo>
                    <a:lnTo>
                      <a:pt x="1557" y="2782"/>
                    </a:lnTo>
                    <a:lnTo>
                      <a:pt x="1343" y="0"/>
                    </a:ln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5" name="Google Shape;995;p37"/>
              <p:cNvSpPr/>
              <p:nvPr/>
            </p:nvSpPr>
            <p:spPr>
              <a:xfrm>
                <a:off x="7780744" y="3084658"/>
                <a:ext cx="117427" cy="102164"/>
              </a:xfrm>
              <a:custGeom>
                <a:avLst/>
                <a:gdLst/>
                <a:ahLst/>
                <a:cxnLst/>
                <a:rect l="l" t="t" r="r" b="b"/>
                <a:pathLst>
                  <a:path w="4170" h="3628" extrusionOk="0">
                    <a:moveTo>
                      <a:pt x="2165" y="1"/>
                    </a:moveTo>
                    <a:cubicBezTo>
                      <a:pt x="1902" y="1"/>
                      <a:pt x="1629" y="64"/>
                      <a:pt x="1362" y="205"/>
                    </a:cubicBezTo>
                    <a:cubicBezTo>
                      <a:pt x="0" y="905"/>
                      <a:pt x="175" y="2890"/>
                      <a:pt x="1635" y="3357"/>
                    </a:cubicBezTo>
                    <a:cubicBezTo>
                      <a:pt x="2185" y="3533"/>
                      <a:pt x="2555" y="3628"/>
                      <a:pt x="2822" y="3628"/>
                    </a:cubicBezTo>
                    <a:cubicBezTo>
                      <a:pt x="3026" y="3628"/>
                      <a:pt x="3170" y="3572"/>
                      <a:pt x="3288" y="3454"/>
                    </a:cubicBezTo>
                    <a:cubicBezTo>
                      <a:pt x="3366" y="3376"/>
                      <a:pt x="3405" y="3279"/>
                      <a:pt x="3463" y="3181"/>
                    </a:cubicBezTo>
                    <a:cubicBezTo>
                      <a:pt x="3580" y="2870"/>
                      <a:pt x="3697" y="2559"/>
                      <a:pt x="3794" y="2248"/>
                    </a:cubicBezTo>
                    <a:cubicBezTo>
                      <a:pt x="4170" y="1074"/>
                      <a:pt x="3249" y="1"/>
                      <a:pt x="2165" y="1"/>
                    </a:cubicBez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6" name="Google Shape;996;p37"/>
              <p:cNvSpPr/>
              <p:nvPr/>
            </p:nvSpPr>
            <p:spPr>
              <a:xfrm>
                <a:off x="7803498" y="3119071"/>
                <a:ext cx="28216" cy="32243"/>
              </a:xfrm>
              <a:custGeom>
                <a:avLst/>
                <a:gdLst/>
                <a:ahLst/>
                <a:cxnLst/>
                <a:rect l="l" t="t" r="r" b="b"/>
                <a:pathLst>
                  <a:path w="1002" h="1145" extrusionOk="0">
                    <a:moveTo>
                      <a:pt x="622" y="1"/>
                    </a:moveTo>
                    <a:cubicBezTo>
                      <a:pt x="538" y="1"/>
                      <a:pt x="443" y="46"/>
                      <a:pt x="340" y="170"/>
                    </a:cubicBezTo>
                    <a:cubicBezTo>
                      <a:pt x="1" y="547"/>
                      <a:pt x="265" y="1144"/>
                      <a:pt x="760" y="1144"/>
                    </a:cubicBezTo>
                    <a:cubicBezTo>
                      <a:pt x="776" y="1144"/>
                      <a:pt x="791" y="1144"/>
                      <a:pt x="807" y="1142"/>
                    </a:cubicBezTo>
                    <a:lnTo>
                      <a:pt x="1002" y="306"/>
                    </a:lnTo>
                    <a:cubicBezTo>
                      <a:pt x="988" y="306"/>
                      <a:pt x="841" y="1"/>
                      <a:pt x="622" y="1"/>
                    </a:cubicBezTo>
                    <a:close/>
                  </a:path>
                </a:pathLst>
              </a:custGeom>
              <a:solidFill>
                <a:srgbClr val="E7A27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7" name="Google Shape;997;p37"/>
              <p:cNvSpPr/>
              <p:nvPr/>
            </p:nvSpPr>
            <p:spPr>
              <a:xfrm>
                <a:off x="7747880" y="3079701"/>
                <a:ext cx="142461" cy="116470"/>
              </a:xfrm>
              <a:custGeom>
                <a:avLst/>
                <a:gdLst/>
                <a:ahLst/>
                <a:cxnLst/>
                <a:rect l="l" t="t" r="r" b="b"/>
                <a:pathLst>
                  <a:path w="5059" h="4136" extrusionOk="0">
                    <a:moveTo>
                      <a:pt x="2787" y="0"/>
                    </a:moveTo>
                    <a:cubicBezTo>
                      <a:pt x="1971" y="0"/>
                      <a:pt x="1587" y="773"/>
                      <a:pt x="1459" y="1101"/>
                    </a:cubicBezTo>
                    <a:cubicBezTo>
                      <a:pt x="1362" y="1354"/>
                      <a:pt x="1323" y="1645"/>
                      <a:pt x="1128" y="1840"/>
                    </a:cubicBezTo>
                    <a:cubicBezTo>
                      <a:pt x="992" y="1937"/>
                      <a:pt x="837" y="1996"/>
                      <a:pt x="681" y="2015"/>
                    </a:cubicBezTo>
                    <a:cubicBezTo>
                      <a:pt x="525" y="2035"/>
                      <a:pt x="370" y="2093"/>
                      <a:pt x="234" y="2171"/>
                    </a:cubicBezTo>
                    <a:cubicBezTo>
                      <a:pt x="78" y="2249"/>
                      <a:pt x="0" y="2404"/>
                      <a:pt x="20" y="2579"/>
                    </a:cubicBezTo>
                    <a:cubicBezTo>
                      <a:pt x="117" y="2463"/>
                      <a:pt x="272" y="2385"/>
                      <a:pt x="428" y="2385"/>
                    </a:cubicBezTo>
                    <a:cubicBezTo>
                      <a:pt x="272" y="2482"/>
                      <a:pt x="175" y="2677"/>
                      <a:pt x="175" y="2871"/>
                    </a:cubicBezTo>
                    <a:cubicBezTo>
                      <a:pt x="175" y="3143"/>
                      <a:pt x="272" y="3416"/>
                      <a:pt x="486" y="3630"/>
                    </a:cubicBezTo>
                    <a:cubicBezTo>
                      <a:pt x="448" y="3474"/>
                      <a:pt x="467" y="3319"/>
                      <a:pt x="564" y="3202"/>
                    </a:cubicBezTo>
                    <a:cubicBezTo>
                      <a:pt x="837" y="3727"/>
                      <a:pt x="1362" y="4058"/>
                      <a:pt x="1965" y="4077"/>
                    </a:cubicBezTo>
                    <a:cubicBezTo>
                      <a:pt x="1907" y="4019"/>
                      <a:pt x="1868" y="3961"/>
                      <a:pt x="1829" y="3902"/>
                    </a:cubicBezTo>
                    <a:lnTo>
                      <a:pt x="1829" y="3902"/>
                    </a:lnTo>
                    <a:cubicBezTo>
                      <a:pt x="2160" y="3980"/>
                      <a:pt x="2510" y="4077"/>
                      <a:pt x="2841" y="4136"/>
                    </a:cubicBezTo>
                    <a:cubicBezTo>
                      <a:pt x="2724" y="4058"/>
                      <a:pt x="2627" y="3941"/>
                      <a:pt x="2607" y="3805"/>
                    </a:cubicBezTo>
                    <a:lnTo>
                      <a:pt x="2607" y="3805"/>
                    </a:lnTo>
                    <a:cubicBezTo>
                      <a:pt x="2646" y="3883"/>
                      <a:pt x="2743" y="3922"/>
                      <a:pt x="2821" y="3922"/>
                    </a:cubicBezTo>
                    <a:cubicBezTo>
                      <a:pt x="2918" y="3902"/>
                      <a:pt x="2996" y="3863"/>
                      <a:pt x="3074" y="3805"/>
                    </a:cubicBezTo>
                    <a:cubicBezTo>
                      <a:pt x="3210" y="3727"/>
                      <a:pt x="3307" y="3610"/>
                      <a:pt x="3385" y="3474"/>
                    </a:cubicBezTo>
                    <a:cubicBezTo>
                      <a:pt x="3424" y="3357"/>
                      <a:pt x="3444" y="3221"/>
                      <a:pt x="3424" y="3085"/>
                    </a:cubicBezTo>
                    <a:cubicBezTo>
                      <a:pt x="3385" y="2871"/>
                      <a:pt x="3366" y="2638"/>
                      <a:pt x="3307" y="2424"/>
                    </a:cubicBezTo>
                    <a:lnTo>
                      <a:pt x="3307" y="2424"/>
                    </a:lnTo>
                    <a:lnTo>
                      <a:pt x="3677" y="2988"/>
                    </a:lnTo>
                    <a:cubicBezTo>
                      <a:pt x="3813" y="2832"/>
                      <a:pt x="3755" y="2599"/>
                      <a:pt x="3677" y="2424"/>
                    </a:cubicBezTo>
                    <a:cubicBezTo>
                      <a:pt x="3541" y="2249"/>
                      <a:pt x="3502" y="2035"/>
                      <a:pt x="3541" y="1840"/>
                    </a:cubicBezTo>
                    <a:cubicBezTo>
                      <a:pt x="3599" y="1723"/>
                      <a:pt x="3697" y="1645"/>
                      <a:pt x="3813" y="1607"/>
                    </a:cubicBezTo>
                    <a:cubicBezTo>
                      <a:pt x="3930" y="1568"/>
                      <a:pt x="4066" y="1529"/>
                      <a:pt x="4183" y="1529"/>
                    </a:cubicBezTo>
                    <a:cubicBezTo>
                      <a:pt x="4416" y="1470"/>
                      <a:pt x="4650" y="1393"/>
                      <a:pt x="4844" y="1276"/>
                    </a:cubicBezTo>
                    <a:cubicBezTo>
                      <a:pt x="4981" y="1140"/>
                      <a:pt x="5058" y="964"/>
                      <a:pt x="5058" y="789"/>
                    </a:cubicBezTo>
                    <a:cubicBezTo>
                      <a:pt x="5039" y="634"/>
                      <a:pt x="4903" y="556"/>
                      <a:pt x="4767" y="478"/>
                    </a:cubicBezTo>
                    <a:cubicBezTo>
                      <a:pt x="4514" y="420"/>
                      <a:pt x="4261" y="361"/>
                      <a:pt x="4027" y="264"/>
                    </a:cubicBezTo>
                    <a:cubicBezTo>
                      <a:pt x="3677" y="128"/>
                      <a:pt x="3327" y="50"/>
                      <a:pt x="2957" y="11"/>
                    </a:cubicBezTo>
                    <a:cubicBezTo>
                      <a:pt x="2898" y="4"/>
                      <a:pt x="2842" y="0"/>
                      <a:pt x="278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8" name="Google Shape;998;p37"/>
              <p:cNvSpPr/>
              <p:nvPr/>
            </p:nvSpPr>
            <p:spPr>
              <a:xfrm>
                <a:off x="7903469" y="3303385"/>
                <a:ext cx="115287" cy="265155"/>
              </a:xfrm>
              <a:custGeom>
                <a:avLst/>
                <a:gdLst/>
                <a:ahLst/>
                <a:cxnLst/>
                <a:rect l="l" t="t" r="r" b="b"/>
                <a:pathLst>
                  <a:path w="4094" h="9416" extrusionOk="0">
                    <a:moveTo>
                      <a:pt x="68" y="1"/>
                    </a:moveTo>
                    <a:cubicBezTo>
                      <a:pt x="34" y="1"/>
                      <a:pt x="0" y="16"/>
                      <a:pt x="0" y="45"/>
                    </a:cubicBezTo>
                    <a:lnTo>
                      <a:pt x="20" y="45"/>
                    </a:lnTo>
                    <a:cubicBezTo>
                      <a:pt x="214" y="1562"/>
                      <a:pt x="234" y="3449"/>
                      <a:pt x="856" y="4870"/>
                    </a:cubicBezTo>
                    <a:cubicBezTo>
                      <a:pt x="1187" y="5609"/>
                      <a:pt x="1849" y="6251"/>
                      <a:pt x="2315" y="6912"/>
                    </a:cubicBezTo>
                    <a:cubicBezTo>
                      <a:pt x="2899" y="7710"/>
                      <a:pt x="3444" y="8547"/>
                      <a:pt x="3969" y="9383"/>
                    </a:cubicBezTo>
                    <a:cubicBezTo>
                      <a:pt x="3981" y="9407"/>
                      <a:pt x="3998" y="9416"/>
                      <a:pt x="4015" y="9416"/>
                    </a:cubicBezTo>
                    <a:cubicBezTo>
                      <a:pt x="4054" y="9416"/>
                      <a:pt x="4094" y="9366"/>
                      <a:pt x="4066" y="9325"/>
                    </a:cubicBezTo>
                    <a:cubicBezTo>
                      <a:pt x="3327" y="8119"/>
                      <a:pt x="2510" y="6932"/>
                      <a:pt x="1635" y="5803"/>
                    </a:cubicBezTo>
                    <a:cubicBezTo>
                      <a:pt x="428" y="4208"/>
                      <a:pt x="370" y="1990"/>
                      <a:pt x="136" y="45"/>
                    </a:cubicBezTo>
                    <a:cubicBezTo>
                      <a:pt x="136" y="16"/>
                      <a:pt x="102" y="1"/>
                      <a:pt x="68" y="1"/>
                    </a:cubicBezTo>
                    <a:close/>
                  </a:path>
                </a:pathLst>
              </a:custGeom>
              <a:solidFill>
                <a:srgbClr val="251C2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9" name="Google Shape;999;p37"/>
              <p:cNvSpPr/>
              <p:nvPr/>
            </p:nvSpPr>
            <p:spPr>
              <a:xfrm>
                <a:off x="7863481" y="3135348"/>
                <a:ext cx="20838" cy="563"/>
              </a:xfrm>
              <a:custGeom>
                <a:avLst/>
                <a:gdLst/>
                <a:ahLst/>
                <a:cxnLst/>
                <a:rect l="l" t="t" r="r" b="b"/>
                <a:pathLst>
                  <a:path w="740" h="20" fill="none" extrusionOk="0">
                    <a:moveTo>
                      <a:pt x="739" y="20"/>
                    </a:moveTo>
                    <a:cubicBezTo>
                      <a:pt x="506" y="0"/>
                      <a:pt x="253" y="0"/>
                      <a:pt x="0" y="20"/>
                    </a:cubicBezTo>
                  </a:path>
                </a:pathLst>
              </a:custGeom>
              <a:noFill/>
              <a:ln w="29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0" name="Google Shape;1000;p37"/>
              <p:cNvSpPr/>
              <p:nvPr/>
            </p:nvSpPr>
            <p:spPr>
              <a:xfrm>
                <a:off x="7876632" y="3147936"/>
                <a:ext cx="13151" cy="25231"/>
              </a:xfrm>
              <a:custGeom>
                <a:avLst/>
                <a:gdLst/>
                <a:ahLst/>
                <a:cxnLst/>
                <a:rect l="l" t="t" r="r" b="b"/>
                <a:pathLst>
                  <a:path w="467" h="896" extrusionOk="0">
                    <a:moveTo>
                      <a:pt x="331" y="1"/>
                    </a:moveTo>
                    <a:lnTo>
                      <a:pt x="19" y="682"/>
                    </a:lnTo>
                    <a:lnTo>
                      <a:pt x="0" y="701"/>
                    </a:lnTo>
                    <a:cubicBezTo>
                      <a:pt x="19" y="701"/>
                      <a:pt x="467" y="896"/>
                      <a:pt x="467" y="896"/>
                    </a:cubicBezTo>
                    <a:lnTo>
                      <a:pt x="331" y="1"/>
                    </a:ln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1" name="Google Shape;1001;p37"/>
              <p:cNvSpPr/>
              <p:nvPr/>
            </p:nvSpPr>
            <p:spPr>
              <a:xfrm>
                <a:off x="7873337" y="3259594"/>
                <a:ext cx="309000" cy="472384"/>
              </a:xfrm>
              <a:custGeom>
                <a:avLst/>
                <a:gdLst/>
                <a:ahLst/>
                <a:cxnLst/>
                <a:rect l="l" t="t" r="r" b="b"/>
                <a:pathLst>
                  <a:path w="10973" h="16775" extrusionOk="0">
                    <a:moveTo>
                      <a:pt x="7059" y="0"/>
                    </a:moveTo>
                    <a:cubicBezTo>
                      <a:pt x="3762" y="0"/>
                      <a:pt x="0" y="9810"/>
                      <a:pt x="0" y="9810"/>
                    </a:cubicBezTo>
                    <a:lnTo>
                      <a:pt x="3230" y="14362"/>
                    </a:lnTo>
                    <a:lnTo>
                      <a:pt x="7082" y="8351"/>
                    </a:lnTo>
                    <a:lnTo>
                      <a:pt x="8891" y="16775"/>
                    </a:lnTo>
                    <a:lnTo>
                      <a:pt x="10234" y="16463"/>
                    </a:lnTo>
                    <a:cubicBezTo>
                      <a:pt x="10234" y="16463"/>
                      <a:pt x="10973" y="1211"/>
                      <a:pt x="7568" y="82"/>
                    </a:cubicBezTo>
                    <a:cubicBezTo>
                      <a:pt x="7400" y="27"/>
                      <a:pt x="7230" y="0"/>
                      <a:pt x="7059" y="0"/>
                    </a:cubicBez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2" name="Google Shape;1002;p37"/>
              <p:cNvSpPr/>
              <p:nvPr/>
            </p:nvSpPr>
            <p:spPr>
              <a:xfrm>
                <a:off x="7867311" y="3258637"/>
                <a:ext cx="323249" cy="414712"/>
              </a:xfrm>
              <a:custGeom>
                <a:avLst/>
                <a:gdLst/>
                <a:ahLst/>
                <a:cxnLst/>
                <a:rect l="l" t="t" r="r" b="b"/>
                <a:pathLst>
                  <a:path w="11479" h="14727" extrusionOk="0">
                    <a:moveTo>
                      <a:pt x="7326" y="1"/>
                    </a:moveTo>
                    <a:cubicBezTo>
                      <a:pt x="4123" y="1"/>
                      <a:pt x="0" y="9533"/>
                      <a:pt x="0" y="9533"/>
                    </a:cubicBezTo>
                    <a:lnTo>
                      <a:pt x="2880" y="13657"/>
                    </a:lnTo>
                    <a:lnTo>
                      <a:pt x="6887" y="7840"/>
                    </a:lnTo>
                    <a:lnTo>
                      <a:pt x="8269" y="14727"/>
                    </a:lnTo>
                    <a:lnTo>
                      <a:pt x="11479" y="14610"/>
                    </a:lnTo>
                    <a:cubicBezTo>
                      <a:pt x="11479" y="14610"/>
                      <a:pt x="10973" y="972"/>
                      <a:pt x="7743" y="58"/>
                    </a:cubicBezTo>
                    <a:cubicBezTo>
                      <a:pt x="7606" y="19"/>
                      <a:pt x="7467" y="1"/>
                      <a:pt x="732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3" name="Google Shape;1003;p37"/>
              <p:cNvSpPr/>
              <p:nvPr/>
            </p:nvSpPr>
            <p:spPr>
              <a:xfrm>
                <a:off x="7821296" y="3335854"/>
                <a:ext cx="241078" cy="419133"/>
              </a:xfrm>
              <a:custGeom>
                <a:avLst/>
                <a:gdLst/>
                <a:ahLst/>
                <a:cxnLst/>
                <a:rect l="l" t="t" r="r" b="b"/>
                <a:pathLst>
                  <a:path w="8561" h="14884" extrusionOk="0">
                    <a:moveTo>
                      <a:pt x="4942" y="1"/>
                    </a:moveTo>
                    <a:lnTo>
                      <a:pt x="0" y="14884"/>
                    </a:lnTo>
                    <a:cubicBezTo>
                      <a:pt x="1556" y="14884"/>
                      <a:pt x="3502" y="14611"/>
                      <a:pt x="4416" y="13775"/>
                    </a:cubicBezTo>
                    <a:cubicBezTo>
                      <a:pt x="5331" y="12938"/>
                      <a:pt x="8560" y="5818"/>
                      <a:pt x="8560" y="5818"/>
                    </a:cubicBezTo>
                    <a:lnTo>
                      <a:pt x="494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4" name="Google Shape;1004;p37"/>
              <p:cNvSpPr/>
              <p:nvPr/>
            </p:nvSpPr>
            <p:spPr>
              <a:xfrm>
                <a:off x="8120957" y="3705665"/>
                <a:ext cx="142490" cy="72906"/>
              </a:xfrm>
              <a:custGeom>
                <a:avLst/>
                <a:gdLst/>
                <a:ahLst/>
                <a:cxnLst/>
                <a:rect l="l" t="t" r="r" b="b"/>
                <a:pathLst>
                  <a:path w="5060" h="2589" extrusionOk="0">
                    <a:moveTo>
                      <a:pt x="98" y="1"/>
                    </a:moveTo>
                    <a:lnTo>
                      <a:pt x="1" y="2588"/>
                    </a:lnTo>
                    <a:cubicBezTo>
                      <a:pt x="1" y="2588"/>
                      <a:pt x="5059" y="2394"/>
                      <a:pt x="4943" y="2044"/>
                    </a:cubicBezTo>
                    <a:cubicBezTo>
                      <a:pt x="4826" y="1693"/>
                      <a:pt x="2394" y="1071"/>
                      <a:pt x="2141" y="1012"/>
                    </a:cubicBezTo>
                    <a:lnTo>
                      <a:pt x="2219" y="293"/>
                    </a:lnTo>
                    <a:lnTo>
                      <a:pt x="98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5" name="Google Shape;1005;p37"/>
              <p:cNvSpPr/>
              <p:nvPr/>
            </p:nvSpPr>
            <p:spPr>
              <a:xfrm>
                <a:off x="7677731" y="3286206"/>
                <a:ext cx="450926" cy="462218"/>
              </a:xfrm>
              <a:custGeom>
                <a:avLst/>
                <a:gdLst/>
                <a:ahLst/>
                <a:cxnLst/>
                <a:rect l="l" t="t" r="r" b="b"/>
                <a:pathLst>
                  <a:path w="16013" h="16414" extrusionOk="0">
                    <a:moveTo>
                      <a:pt x="8823" y="0"/>
                    </a:moveTo>
                    <a:cubicBezTo>
                      <a:pt x="3633" y="0"/>
                      <a:pt x="39" y="14512"/>
                      <a:pt x="1" y="14799"/>
                    </a:cubicBezTo>
                    <a:lnTo>
                      <a:pt x="7102" y="15791"/>
                    </a:lnTo>
                    <a:lnTo>
                      <a:pt x="9300" y="6647"/>
                    </a:lnTo>
                    <a:lnTo>
                      <a:pt x="14962" y="16413"/>
                    </a:lnTo>
                    <a:lnTo>
                      <a:pt x="16012" y="15752"/>
                    </a:lnTo>
                    <a:cubicBezTo>
                      <a:pt x="16012" y="15752"/>
                      <a:pt x="14417" y="538"/>
                      <a:pt x="9086" y="13"/>
                    </a:cubicBezTo>
                    <a:cubicBezTo>
                      <a:pt x="8998" y="4"/>
                      <a:pt x="8910" y="0"/>
                      <a:pt x="8823" y="0"/>
                    </a:cubicBez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6" name="Google Shape;1006;p37"/>
              <p:cNvSpPr/>
              <p:nvPr/>
            </p:nvSpPr>
            <p:spPr>
              <a:xfrm>
                <a:off x="7677731" y="3286206"/>
                <a:ext cx="458051" cy="444675"/>
              </a:xfrm>
              <a:custGeom>
                <a:avLst/>
                <a:gdLst/>
                <a:ahLst/>
                <a:cxnLst/>
                <a:rect l="l" t="t" r="r" b="b"/>
                <a:pathLst>
                  <a:path w="16266" h="15791" extrusionOk="0">
                    <a:moveTo>
                      <a:pt x="8823" y="0"/>
                    </a:moveTo>
                    <a:cubicBezTo>
                      <a:pt x="3633" y="0"/>
                      <a:pt x="39" y="14512"/>
                      <a:pt x="1" y="14799"/>
                    </a:cubicBezTo>
                    <a:lnTo>
                      <a:pt x="7121" y="15791"/>
                    </a:lnTo>
                    <a:cubicBezTo>
                      <a:pt x="8405" y="15149"/>
                      <a:pt x="9359" y="12814"/>
                      <a:pt x="10020" y="9040"/>
                    </a:cubicBezTo>
                    <a:lnTo>
                      <a:pt x="12588" y="15227"/>
                    </a:lnTo>
                    <a:lnTo>
                      <a:pt x="16265" y="14332"/>
                    </a:lnTo>
                    <a:cubicBezTo>
                      <a:pt x="16265" y="14332"/>
                      <a:pt x="14417" y="538"/>
                      <a:pt x="9086" y="13"/>
                    </a:cubicBezTo>
                    <a:cubicBezTo>
                      <a:pt x="8998" y="4"/>
                      <a:pt x="8910" y="0"/>
                      <a:pt x="882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7" name="Google Shape;1007;p37"/>
              <p:cNvSpPr/>
              <p:nvPr/>
            </p:nvSpPr>
            <p:spPr>
              <a:xfrm>
                <a:off x="7637742" y="3352835"/>
                <a:ext cx="318321" cy="402744"/>
              </a:xfrm>
              <a:custGeom>
                <a:avLst/>
                <a:gdLst/>
                <a:ahLst/>
                <a:cxnLst/>
                <a:rect l="l" t="t" r="r" b="b"/>
                <a:pathLst>
                  <a:path w="11304" h="14302" extrusionOk="0">
                    <a:moveTo>
                      <a:pt x="6460" y="1"/>
                    </a:moveTo>
                    <a:cubicBezTo>
                      <a:pt x="5001" y="2160"/>
                      <a:pt x="3736" y="3911"/>
                      <a:pt x="2822" y="6285"/>
                    </a:cubicBezTo>
                    <a:cubicBezTo>
                      <a:pt x="2783" y="6285"/>
                      <a:pt x="1674" y="6051"/>
                      <a:pt x="1674" y="6051"/>
                    </a:cubicBezTo>
                    <a:cubicBezTo>
                      <a:pt x="1654" y="6051"/>
                      <a:pt x="1635" y="6071"/>
                      <a:pt x="1635" y="6071"/>
                    </a:cubicBezTo>
                    <a:lnTo>
                      <a:pt x="429" y="8619"/>
                    </a:lnTo>
                    <a:cubicBezTo>
                      <a:pt x="40" y="9689"/>
                      <a:pt x="1" y="12082"/>
                      <a:pt x="1849" y="13386"/>
                    </a:cubicBezTo>
                    <a:cubicBezTo>
                      <a:pt x="1985" y="13483"/>
                      <a:pt x="2141" y="13580"/>
                      <a:pt x="2316" y="13658"/>
                    </a:cubicBezTo>
                    <a:cubicBezTo>
                      <a:pt x="2880" y="13950"/>
                      <a:pt x="3503" y="14125"/>
                      <a:pt x="4145" y="14203"/>
                    </a:cubicBezTo>
                    <a:cubicBezTo>
                      <a:pt x="4704" y="14272"/>
                      <a:pt x="5202" y="14302"/>
                      <a:pt x="5645" y="14302"/>
                    </a:cubicBezTo>
                    <a:cubicBezTo>
                      <a:pt x="8468" y="14302"/>
                      <a:pt x="9083" y="13072"/>
                      <a:pt x="9436" y="12685"/>
                    </a:cubicBezTo>
                    <a:cubicBezTo>
                      <a:pt x="9495" y="12608"/>
                      <a:pt x="9534" y="12510"/>
                      <a:pt x="9592" y="12413"/>
                    </a:cubicBezTo>
                    <a:cubicBezTo>
                      <a:pt x="10117" y="11285"/>
                      <a:pt x="11304" y="7199"/>
                      <a:pt x="11304" y="7199"/>
                    </a:cubicBezTo>
                    <a:lnTo>
                      <a:pt x="8016" y="2296"/>
                    </a:lnTo>
                    <a:lnTo>
                      <a:pt x="7666" y="1791"/>
                    </a:lnTo>
                    <a:lnTo>
                      <a:pt x="6518" y="118"/>
                    </a:lnTo>
                    <a:lnTo>
                      <a:pt x="646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8" name="Google Shape;1008;p37"/>
              <p:cNvSpPr/>
              <p:nvPr/>
            </p:nvSpPr>
            <p:spPr>
              <a:xfrm>
                <a:off x="7689784" y="3333545"/>
                <a:ext cx="402716" cy="403927"/>
              </a:xfrm>
              <a:custGeom>
                <a:avLst/>
                <a:gdLst/>
                <a:ahLst/>
                <a:cxnLst/>
                <a:rect l="l" t="t" r="r" b="b"/>
                <a:pathLst>
                  <a:path w="14301" h="14344" extrusionOk="0">
                    <a:moveTo>
                      <a:pt x="8702" y="1"/>
                    </a:moveTo>
                    <a:cubicBezTo>
                      <a:pt x="8467" y="1"/>
                      <a:pt x="8213" y="56"/>
                      <a:pt x="7938" y="180"/>
                    </a:cubicBezTo>
                    <a:cubicBezTo>
                      <a:pt x="7024" y="608"/>
                      <a:pt x="6343" y="1464"/>
                      <a:pt x="5818" y="2476"/>
                    </a:cubicBezTo>
                    <a:cubicBezTo>
                      <a:pt x="5273" y="3565"/>
                      <a:pt x="4826" y="4674"/>
                      <a:pt x="4456" y="5822"/>
                    </a:cubicBezTo>
                    <a:cubicBezTo>
                      <a:pt x="3970" y="7281"/>
                      <a:pt x="3386" y="8701"/>
                      <a:pt x="2744" y="10083"/>
                    </a:cubicBezTo>
                    <a:cubicBezTo>
                      <a:pt x="2297" y="10958"/>
                      <a:pt x="1713" y="12378"/>
                      <a:pt x="915" y="13293"/>
                    </a:cubicBezTo>
                    <a:cubicBezTo>
                      <a:pt x="662" y="13623"/>
                      <a:pt x="351" y="13876"/>
                      <a:pt x="1" y="14071"/>
                    </a:cubicBezTo>
                    <a:cubicBezTo>
                      <a:pt x="137" y="14168"/>
                      <a:pt x="293" y="14265"/>
                      <a:pt x="468" y="14343"/>
                    </a:cubicBezTo>
                    <a:cubicBezTo>
                      <a:pt x="857" y="14071"/>
                      <a:pt x="1207" y="13760"/>
                      <a:pt x="1479" y="13370"/>
                    </a:cubicBezTo>
                    <a:cubicBezTo>
                      <a:pt x="2297" y="12339"/>
                      <a:pt x="2861" y="10939"/>
                      <a:pt x="3328" y="9927"/>
                    </a:cubicBezTo>
                    <a:cubicBezTo>
                      <a:pt x="4378" y="7729"/>
                      <a:pt x="4942" y="5316"/>
                      <a:pt x="6071" y="3157"/>
                    </a:cubicBezTo>
                    <a:cubicBezTo>
                      <a:pt x="6110" y="3098"/>
                      <a:pt x="6129" y="3040"/>
                      <a:pt x="6168" y="2981"/>
                    </a:cubicBezTo>
                    <a:cubicBezTo>
                      <a:pt x="6666" y="2029"/>
                      <a:pt x="7579" y="546"/>
                      <a:pt x="8619" y="546"/>
                    </a:cubicBezTo>
                    <a:cubicBezTo>
                      <a:pt x="9003" y="546"/>
                      <a:pt x="9403" y="747"/>
                      <a:pt x="9806" y="1250"/>
                    </a:cubicBezTo>
                    <a:cubicBezTo>
                      <a:pt x="10604" y="2242"/>
                      <a:pt x="10935" y="3760"/>
                      <a:pt x="11363" y="4966"/>
                    </a:cubicBezTo>
                    <a:cubicBezTo>
                      <a:pt x="12316" y="7651"/>
                      <a:pt x="13152" y="10355"/>
                      <a:pt x="13833" y="13118"/>
                    </a:cubicBezTo>
                    <a:lnTo>
                      <a:pt x="14300" y="13020"/>
                    </a:lnTo>
                    <a:cubicBezTo>
                      <a:pt x="13561" y="9869"/>
                      <a:pt x="12510" y="6814"/>
                      <a:pt x="11440" y="3760"/>
                    </a:cubicBezTo>
                    <a:cubicBezTo>
                      <a:pt x="11000" y="2507"/>
                      <a:pt x="10280" y="1"/>
                      <a:pt x="8702" y="1"/>
                    </a:cubicBezTo>
                    <a:close/>
                  </a:path>
                </a:pathLst>
              </a:custGeom>
              <a:solidFill>
                <a:srgbClr val="DA97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9" name="Google Shape;1009;p37"/>
              <p:cNvSpPr/>
              <p:nvPr/>
            </p:nvSpPr>
            <p:spPr>
              <a:xfrm>
                <a:off x="8082066" y="3712255"/>
                <a:ext cx="155077" cy="84931"/>
              </a:xfrm>
              <a:custGeom>
                <a:avLst/>
                <a:gdLst/>
                <a:ahLst/>
                <a:cxnLst/>
                <a:rect l="l" t="t" r="r" b="b"/>
                <a:pathLst>
                  <a:path w="5507" h="3016" extrusionOk="0">
                    <a:moveTo>
                      <a:pt x="2043" y="0"/>
                    </a:moveTo>
                    <a:lnTo>
                      <a:pt x="1" y="603"/>
                    </a:lnTo>
                    <a:lnTo>
                      <a:pt x="954" y="3016"/>
                    </a:lnTo>
                    <a:cubicBezTo>
                      <a:pt x="954" y="3016"/>
                      <a:pt x="5506" y="759"/>
                      <a:pt x="5253" y="487"/>
                    </a:cubicBezTo>
                    <a:cubicBezTo>
                      <a:pt x="5195" y="424"/>
                      <a:pt x="5018" y="399"/>
                      <a:pt x="4778" y="399"/>
                    </a:cubicBezTo>
                    <a:cubicBezTo>
                      <a:pt x="3977" y="399"/>
                      <a:pt x="2471" y="671"/>
                      <a:pt x="2277" y="701"/>
                    </a:cubicBezTo>
                    <a:lnTo>
                      <a:pt x="2043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0" name="Google Shape;1010;p37"/>
              <p:cNvSpPr/>
              <p:nvPr/>
            </p:nvSpPr>
            <p:spPr>
              <a:xfrm>
                <a:off x="8039881" y="3131490"/>
                <a:ext cx="104136" cy="218099"/>
              </a:xfrm>
              <a:custGeom>
                <a:avLst/>
                <a:gdLst/>
                <a:ahLst/>
                <a:cxnLst/>
                <a:rect l="l" t="t" r="r" b="b"/>
                <a:pathLst>
                  <a:path w="3698" h="7745" extrusionOk="0">
                    <a:moveTo>
                      <a:pt x="1615" y="1"/>
                    </a:moveTo>
                    <a:cubicBezTo>
                      <a:pt x="1615" y="1"/>
                      <a:pt x="1499" y="1"/>
                      <a:pt x="1401" y="254"/>
                    </a:cubicBezTo>
                    <a:cubicBezTo>
                      <a:pt x="1304" y="507"/>
                      <a:pt x="1" y="4884"/>
                      <a:pt x="1" y="4884"/>
                    </a:cubicBezTo>
                    <a:lnTo>
                      <a:pt x="2277" y="7744"/>
                    </a:lnTo>
                    <a:lnTo>
                      <a:pt x="2588" y="7705"/>
                    </a:lnTo>
                    <a:lnTo>
                      <a:pt x="3697" y="2900"/>
                    </a:lnTo>
                    <a:lnTo>
                      <a:pt x="1615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1" name="Google Shape;1011;p37"/>
              <p:cNvSpPr/>
              <p:nvPr/>
            </p:nvSpPr>
            <p:spPr>
              <a:xfrm>
                <a:off x="8037685" y="3140811"/>
                <a:ext cx="98644" cy="208778"/>
              </a:xfrm>
              <a:custGeom>
                <a:avLst/>
                <a:gdLst/>
                <a:ahLst/>
                <a:cxnLst/>
                <a:rect l="l" t="t" r="r" b="b"/>
                <a:pathLst>
                  <a:path w="3503" h="7414" extrusionOk="0">
                    <a:moveTo>
                      <a:pt x="1752" y="1"/>
                    </a:moveTo>
                    <a:lnTo>
                      <a:pt x="1" y="5292"/>
                    </a:lnTo>
                    <a:lnTo>
                      <a:pt x="2355" y="7413"/>
                    </a:lnTo>
                    <a:lnTo>
                      <a:pt x="3503" y="2549"/>
                    </a:lnTo>
                    <a:lnTo>
                      <a:pt x="1752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2" name="Google Shape;1012;p37"/>
              <p:cNvSpPr/>
              <p:nvPr/>
            </p:nvSpPr>
            <p:spPr>
              <a:xfrm>
                <a:off x="8050836" y="3138614"/>
                <a:ext cx="86592" cy="83860"/>
              </a:xfrm>
              <a:custGeom>
                <a:avLst/>
                <a:gdLst/>
                <a:ahLst/>
                <a:cxnLst/>
                <a:rect l="l" t="t" r="r" b="b"/>
                <a:pathLst>
                  <a:path w="3075" h="2978" extrusionOk="0">
                    <a:moveTo>
                      <a:pt x="1012" y="1"/>
                    </a:moveTo>
                    <a:cubicBezTo>
                      <a:pt x="1012" y="1"/>
                      <a:pt x="1" y="2978"/>
                      <a:pt x="59" y="2978"/>
                    </a:cubicBezTo>
                    <a:cubicBezTo>
                      <a:pt x="117" y="2978"/>
                      <a:pt x="3075" y="2725"/>
                      <a:pt x="3075" y="2725"/>
                    </a:cubicBezTo>
                    <a:lnTo>
                      <a:pt x="1012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3" name="Google Shape;1013;p37"/>
              <p:cNvSpPr/>
              <p:nvPr/>
            </p:nvSpPr>
            <p:spPr>
              <a:xfrm>
                <a:off x="8042613" y="3141909"/>
                <a:ext cx="97011" cy="89887"/>
              </a:xfrm>
              <a:custGeom>
                <a:avLst/>
                <a:gdLst/>
                <a:ahLst/>
                <a:cxnLst/>
                <a:rect l="l" t="t" r="r" b="b"/>
                <a:pathLst>
                  <a:path w="3445" h="3192" extrusionOk="0">
                    <a:moveTo>
                      <a:pt x="1051" y="1"/>
                    </a:moveTo>
                    <a:cubicBezTo>
                      <a:pt x="1051" y="1"/>
                      <a:pt x="1" y="2861"/>
                      <a:pt x="20" y="2919"/>
                    </a:cubicBezTo>
                    <a:cubicBezTo>
                      <a:pt x="20" y="2919"/>
                      <a:pt x="3055" y="3191"/>
                      <a:pt x="3114" y="3191"/>
                    </a:cubicBezTo>
                    <a:cubicBezTo>
                      <a:pt x="3172" y="3191"/>
                      <a:pt x="3444" y="2666"/>
                      <a:pt x="3444" y="2666"/>
                    </a:cubicBezTo>
                    <a:lnTo>
                      <a:pt x="1051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4" name="Google Shape;1014;p37"/>
              <p:cNvSpPr/>
              <p:nvPr/>
            </p:nvSpPr>
            <p:spPr>
              <a:xfrm>
                <a:off x="8018507" y="3162720"/>
                <a:ext cx="118920" cy="81129"/>
              </a:xfrm>
              <a:custGeom>
                <a:avLst/>
                <a:gdLst/>
                <a:ahLst/>
                <a:cxnLst/>
                <a:rect l="l" t="t" r="r" b="b"/>
                <a:pathLst>
                  <a:path w="4223" h="2881" extrusionOk="0">
                    <a:moveTo>
                      <a:pt x="487" y="1"/>
                    </a:moveTo>
                    <a:cubicBezTo>
                      <a:pt x="487" y="1"/>
                      <a:pt x="1" y="2394"/>
                      <a:pt x="1" y="2472"/>
                    </a:cubicBezTo>
                    <a:lnTo>
                      <a:pt x="3678" y="2880"/>
                    </a:lnTo>
                    <a:lnTo>
                      <a:pt x="4223" y="1869"/>
                    </a:lnTo>
                    <a:lnTo>
                      <a:pt x="48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5" name="Google Shape;1015;p37"/>
              <p:cNvSpPr/>
              <p:nvPr/>
            </p:nvSpPr>
            <p:spPr>
              <a:xfrm>
                <a:off x="7988375" y="3172041"/>
                <a:ext cx="147953" cy="177549"/>
              </a:xfrm>
              <a:custGeom>
                <a:avLst/>
                <a:gdLst/>
                <a:ahLst/>
                <a:cxnLst/>
                <a:rect l="l" t="t" r="r" b="b"/>
                <a:pathLst>
                  <a:path w="5254" h="6305" extrusionOk="0">
                    <a:moveTo>
                      <a:pt x="1207" y="1"/>
                    </a:moveTo>
                    <a:cubicBezTo>
                      <a:pt x="1207" y="1"/>
                      <a:pt x="1" y="5059"/>
                      <a:pt x="40" y="5215"/>
                    </a:cubicBezTo>
                    <a:cubicBezTo>
                      <a:pt x="40" y="5215"/>
                      <a:pt x="3989" y="6304"/>
                      <a:pt x="4106" y="6304"/>
                    </a:cubicBezTo>
                    <a:cubicBezTo>
                      <a:pt x="4223" y="6304"/>
                      <a:pt x="5254" y="1440"/>
                      <a:pt x="5254" y="1440"/>
                    </a:cubicBezTo>
                    <a:lnTo>
                      <a:pt x="120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6" name="Google Shape;1016;p37"/>
              <p:cNvSpPr/>
              <p:nvPr/>
            </p:nvSpPr>
            <p:spPr>
              <a:xfrm>
                <a:off x="7855793" y="3297499"/>
                <a:ext cx="187405" cy="174789"/>
              </a:xfrm>
              <a:custGeom>
                <a:avLst/>
                <a:gdLst/>
                <a:ahLst/>
                <a:cxnLst/>
                <a:rect l="l" t="t" r="r" b="b"/>
                <a:pathLst>
                  <a:path w="6655" h="6207" extrusionOk="0">
                    <a:moveTo>
                      <a:pt x="5837" y="1"/>
                    </a:moveTo>
                    <a:lnTo>
                      <a:pt x="1" y="3289"/>
                    </a:lnTo>
                    <a:cubicBezTo>
                      <a:pt x="59" y="3756"/>
                      <a:pt x="98" y="4203"/>
                      <a:pt x="156" y="4651"/>
                    </a:cubicBezTo>
                    <a:cubicBezTo>
                      <a:pt x="176" y="4748"/>
                      <a:pt x="195" y="4981"/>
                      <a:pt x="215" y="5234"/>
                    </a:cubicBezTo>
                    <a:cubicBezTo>
                      <a:pt x="254" y="5565"/>
                      <a:pt x="293" y="5896"/>
                      <a:pt x="331" y="6207"/>
                    </a:cubicBezTo>
                    <a:lnTo>
                      <a:pt x="6654" y="779"/>
                    </a:lnTo>
                    <a:lnTo>
                      <a:pt x="5837" y="1"/>
                    </a:ln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7" name="Google Shape;1017;p37"/>
              <p:cNvSpPr/>
              <p:nvPr/>
            </p:nvSpPr>
            <p:spPr>
              <a:xfrm>
                <a:off x="8013579" y="3263903"/>
                <a:ext cx="13742" cy="53363"/>
              </a:xfrm>
              <a:custGeom>
                <a:avLst/>
                <a:gdLst/>
                <a:ahLst/>
                <a:cxnLst/>
                <a:rect l="l" t="t" r="r" b="b"/>
                <a:pathLst>
                  <a:path w="488" h="1895" extrusionOk="0">
                    <a:moveTo>
                      <a:pt x="46" y="0"/>
                    </a:moveTo>
                    <a:cubicBezTo>
                      <a:pt x="18" y="0"/>
                      <a:pt x="1" y="7"/>
                      <a:pt x="1" y="7"/>
                    </a:cubicBezTo>
                    <a:lnTo>
                      <a:pt x="79" y="1466"/>
                    </a:lnTo>
                    <a:lnTo>
                      <a:pt x="487" y="1894"/>
                    </a:lnTo>
                    <a:cubicBezTo>
                      <a:pt x="487" y="1408"/>
                      <a:pt x="448" y="921"/>
                      <a:pt x="370" y="455"/>
                    </a:cubicBezTo>
                    <a:cubicBezTo>
                      <a:pt x="284" y="53"/>
                      <a:pt x="124" y="0"/>
                      <a:pt x="46" y="0"/>
                    </a:cubicBez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8" name="Google Shape;1018;p37"/>
              <p:cNvSpPr/>
              <p:nvPr/>
            </p:nvSpPr>
            <p:spPr>
              <a:xfrm>
                <a:off x="8007552" y="3255792"/>
                <a:ext cx="84396" cy="67500"/>
              </a:xfrm>
              <a:custGeom>
                <a:avLst/>
                <a:gdLst/>
                <a:ahLst/>
                <a:cxnLst/>
                <a:rect l="l" t="t" r="r" b="b"/>
                <a:pathLst>
                  <a:path w="2997" h="2397" extrusionOk="0">
                    <a:moveTo>
                      <a:pt x="1873" y="0"/>
                    </a:moveTo>
                    <a:cubicBezTo>
                      <a:pt x="1623" y="0"/>
                      <a:pt x="58" y="2086"/>
                      <a:pt x="20" y="2143"/>
                    </a:cubicBezTo>
                    <a:cubicBezTo>
                      <a:pt x="1" y="2221"/>
                      <a:pt x="954" y="2396"/>
                      <a:pt x="954" y="2396"/>
                    </a:cubicBezTo>
                    <a:lnTo>
                      <a:pt x="2549" y="2104"/>
                    </a:lnTo>
                    <a:cubicBezTo>
                      <a:pt x="2549" y="2104"/>
                      <a:pt x="2744" y="1851"/>
                      <a:pt x="2374" y="1832"/>
                    </a:cubicBezTo>
                    <a:cubicBezTo>
                      <a:pt x="2121" y="1832"/>
                      <a:pt x="1868" y="1832"/>
                      <a:pt x="1635" y="1871"/>
                    </a:cubicBezTo>
                    <a:cubicBezTo>
                      <a:pt x="1635" y="1871"/>
                      <a:pt x="2997" y="1209"/>
                      <a:pt x="2900" y="1054"/>
                    </a:cubicBezTo>
                    <a:cubicBezTo>
                      <a:pt x="2886" y="1033"/>
                      <a:pt x="2859" y="1024"/>
                      <a:pt x="2821" y="1024"/>
                    </a:cubicBezTo>
                    <a:cubicBezTo>
                      <a:pt x="2539" y="1024"/>
                      <a:pt x="1674" y="1540"/>
                      <a:pt x="1674" y="1540"/>
                    </a:cubicBezTo>
                    <a:cubicBezTo>
                      <a:pt x="1674" y="1540"/>
                      <a:pt x="2783" y="392"/>
                      <a:pt x="2647" y="237"/>
                    </a:cubicBezTo>
                    <a:cubicBezTo>
                      <a:pt x="2638" y="227"/>
                      <a:pt x="2626" y="222"/>
                      <a:pt x="2610" y="222"/>
                    </a:cubicBezTo>
                    <a:cubicBezTo>
                      <a:pt x="2371" y="222"/>
                      <a:pt x="1363" y="1248"/>
                      <a:pt x="1363" y="1248"/>
                    </a:cubicBezTo>
                    <a:cubicBezTo>
                      <a:pt x="1363" y="1248"/>
                      <a:pt x="2063" y="101"/>
                      <a:pt x="1888" y="3"/>
                    </a:cubicBezTo>
                    <a:cubicBezTo>
                      <a:pt x="1884" y="1"/>
                      <a:pt x="1879" y="0"/>
                      <a:pt x="1873" y="0"/>
                    </a:cubicBez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9" name="Google Shape;1019;p37"/>
              <p:cNvSpPr/>
              <p:nvPr/>
            </p:nvSpPr>
            <p:spPr>
              <a:xfrm>
                <a:off x="7694177" y="3209270"/>
                <a:ext cx="301340" cy="275067"/>
              </a:xfrm>
              <a:custGeom>
                <a:avLst/>
                <a:gdLst/>
                <a:ahLst/>
                <a:cxnLst/>
                <a:rect l="l" t="t" r="r" b="b"/>
                <a:pathLst>
                  <a:path w="10701" h="9768" extrusionOk="0">
                    <a:moveTo>
                      <a:pt x="1762" y="1"/>
                    </a:moveTo>
                    <a:cubicBezTo>
                      <a:pt x="835" y="1"/>
                      <a:pt x="1" y="568"/>
                      <a:pt x="1" y="1694"/>
                    </a:cubicBezTo>
                    <a:cubicBezTo>
                      <a:pt x="1" y="1850"/>
                      <a:pt x="20" y="2025"/>
                      <a:pt x="59" y="2200"/>
                    </a:cubicBezTo>
                    <a:cubicBezTo>
                      <a:pt x="117" y="2511"/>
                      <a:pt x="215" y="2784"/>
                      <a:pt x="331" y="3075"/>
                    </a:cubicBezTo>
                    <a:cubicBezTo>
                      <a:pt x="351" y="3095"/>
                      <a:pt x="370" y="3134"/>
                      <a:pt x="370" y="3153"/>
                    </a:cubicBezTo>
                    <a:cubicBezTo>
                      <a:pt x="448" y="3309"/>
                      <a:pt x="506" y="3445"/>
                      <a:pt x="565" y="3601"/>
                    </a:cubicBezTo>
                    <a:cubicBezTo>
                      <a:pt x="759" y="3990"/>
                      <a:pt x="954" y="4360"/>
                      <a:pt x="1129" y="4729"/>
                    </a:cubicBezTo>
                    <a:lnTo>
                      <a:pt x="1362" y="5157"/>
                    </a:lnTo>
                    <a:cubicBezTo>
                      <a:pt x="1596" y="5605"/>
                      <a:pt x="1829" y="6033"/>
                      <a:pt x="2063" y="6422"/>
                    </a:cubicBezTo>
                    <a:lnTo>
                      <a:pt x="2316" y="6830"/>
                    </a:lnTo>
                    <a:cubicBezTo>
                      <a:pt x="2724" y="7511"/>
                      <a:pt x="3094" y="8056"/>
                      <a:pt x="3366" y="8445"/>
                    </a:cubicBezTo>
                    <a:cubicBezTo>
                      <a:pt x="3502" y="8620"/>
                      <a:pt x="3639" y="8795"/>
                      <a:pt x="3697" y="8873"/>
                    </a:cubicBezTo>
                    <a:cubicBezTo>
                      <a:pt x="3755" y="8951"/>
                      <a:pt x="3814" y="9009"/>
                      <a:pt x="3853" y="9048"/>
                    </a:cubicBezTo>
                    <a:cubicBezTo>
                      <a:pt x="4222" y="9476"/>
                      <a:pt x="4767" y="9729"/>
                      <a:pt x="5351" y="9768"/>
                    </a:cubicBezTo>
                    <a:cubicBezTo>
                      <a:pt x="5506" y="9768"/>
                      <a:pt x="5681" y="9729"/>
                      <a:pt x="5837" y="9690"/>
                    </a:cubicBezTo>
                    <a:cubicBezTo>
                      <a:pt x="6148" y="9612"/>
                      <a:pt x="6440" y="9476"/>
                      <a:pt x="6693" y="9301"/>
                    </a:cubicBezTo>
                    <a:lnTo>
                      <a:pt x="7102" y="9009"/>
                    </a:lnTo>
                    <a:lnTo>
                      <a:pt x="7510" y="8698"/>
                    </a:lnTo>
                    <a:cubicBezTo>
                      <a:pt x="7763" y="8503"/>
                      <a:pt x="8035" y="8309"/>
                      <a:pt x="8308" y="8095"/>
                    </a:cubicBezTo>
                    <a:cubicBezTo>
                      <a:pt x="8444" y="7998"/>
                      <a:pt x="8561" y="7900"/>
                      <a:pt x="8697" y="7803"/>
                    </a:cubicBezTo>
                    <a:cubicBezTo>
                      <a:pt x="8969" y="7609"/>
                      <a:pt x="9222" y="7394"/>
                      <a:pt x="9495" y="7200"/>
                    </a:cubicBezTo>
                    <a:cubicBezTo>
                      <a:pt x="9631" y="7103"/>
                      <a:pt x="9747" y="7005"/>
                      <a:pt x="9884" y="6908"/>
                    </a:cubicBezTo>
                    <a:lnTo>
                      <a:pt x="10701" y="6266"/>
                    </a:lnTo>
                    <a:cubicBezTo>
                      <a:pt x="10623" y="6091"/>
                      <a:pt x="10545" y="5935"/>
                      <a:pt x="10428" y="5760"/>
                    </a:cubicBezTo>
                    <a:cubicBezTo>
                      <a:pt x="10098" y="5079"/>
                      <a:pt x="9747" y="4398"/>
                      <a:pt x="9397" y="3737"/>
                    </a:cubicBezTo>
                    <a:lnTo>
                      <a:pt x="8502" y="4301"/>
                    </a:lnTo>
                    <a:lnTo>
                      <a:pt x="8094" y="4554"/>
                    </a:lnTo>
                    <a:lnTo>
                      <a:pt x="7432" y="4963"/>
                    </a:lnTo>
                    <a:lnTo>
                      <a:pt x="7024" y="5216"/>
                    </a:lnTo>
                    <a:lnTo>
                      <a:pt x="6849" y="5332"/>
                    </a:lnTo>
                    <a:lnTo>
                      <a:pt x="6751" y="5391"/>
                    </a:lnTo>
                    <a:lnTo>
                      <a:pt x="6440" y="5585"/>
                    </a:lnTo>
                    <a:lnTo>
                      <a:pt x="6304" y="5663"/>
                    </a:lnTo>
                    <a:lnTo>
                      <a:pt x="6090" y="5799"/>
                    </a:lnTo>
                    <a:cubicBezTo>
                      <a:pt x="6090" y="5799"/>
                      <a:pt x="6051" y="5702"/>
                      <a:pt x="5993" y="5507"/>
                    </a:cubicBezTo>
                    <a:cubicBezTo>
                      <a:pt x="5973" y="5468"/>
                      <a:pt x="5954" y="5430"/>
                      <a:pt x="5934" y="5371"/>
                    </a:cubicBezTo>
                    <a:lnTo>
                      <a:pt x="5818" y="5079"/>
                    </a:lnTo>
                    <a:cubicBezTo>
                      <a:pt x="5779" y="4943"/>
                      <a:pt x="5701" y="4807"/>
                      <a:pt x="5642" y="4632"/>
                    </a:cubicBezTo>
                    <a:cubicBezTo>
                      <a:pt x="5526" y="4340"/>
                      <a:pt x="5370" y="3990"/>
                      <a:pt x="5195" y="3640"/>
                    </a:cubicBezTo>
                    <a:cubicBezTo>
                      <a:pt x="5137" y="3484"/>
                      <a:pt x="5059" y="3328"/>
                      <a:pt x="5000" y="3192"/>
                    </a:cubicBezTo>
                    <a:cubicBezTo>
                      <a:pt x="4825" y="2842"/>
                      <a:pt x="4631" y="2472"/>
                      <a:pt x="4436" y="2122"/>
                    </a:cubicBezTo>
                    <a:cubicBezTo>
                      <a:pt x="4358" y="1986"/>
                      <a:pt x="4300" y="1869"/>
                      <a:pt x="4183" y="1694"/>
                    </a:cubicBezTo>
                    <a:cubicBezTo>
                      <a:pt x="4086" y="1519"/>
                      <a:pt x="3969" y="1344"/>
                      <a:pt x="3853" y="1188"/>
                    </a:cubicBezTo>
                    <a:lnTo>
                      <a:pt x="3736" y="994"/>
                    </a:lnTo>
                    <a:cubicBezTo>
                      <a:pt x="3658" y="916"/>
                      <a:pt x="3600" y="819"/>
                      <a:pt x="3502" y="741"/>
                    </a:cubicBezTo>
                    <a:cubicBezTo>
                      <a:pt x="3024" y="247"/>
                      <a:pt x="2373" y="1"/>
                      <a:pt x="176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0" name="Google Shape;1020;p37"/>
              <p:cNvSpPr/>
              <p:nvPr/>
            </p:nvSpPr>
            <p:spPr>
              <a:xfrm>
                <a:off x="7694712" y="3230110"/>
                <a:ext cx="108529" cy="41114"/>
              </a:xfrm>
              <a:custGeom>
                <a:avLst/>
                <a:gdLst/>
                <a:ahLst/>
                <a:cxnLst/>
                <a:rect l="l" t="t" r="r" b="b"/>
                <a:pathLst>
                  <a:path w="3854" h="1460" extrusionOk="0">
                    <a:moveTo>
                      <a:pt x="3503" y="1"/>
                    </a:moveTo>
                    <a:cubicBezTo>
                      <a:pt x="2297" y="137"/>
                      <a:pt x="1013" y="371"/>
                      <a:pt x="1" y="954"/>
                    </a:cubicBezTo>
                    <a:cubicBezTo>
                      <a:pt x="1" y="1110"/>
                      <a:pt x="20" y="1285"/>
                      <a:pt x="40" y="1460"/>
                    </a:cubicBezTo>
                    <a:cubicBezTo>
                      <a:pt x="1110" y="818"/>
                      <a:pt x="2550" y="565"/>
                      <a:pt x="3853" y="448"/>
                    </a:cubicBezTo>
                    <a:lnTo>
                      <a:pt x="3736" y="254"/>
                    </a:lnTo>
                    <a:cubicBezTo>
                      <a:pt x="3658" y="176"/>
                      <a:pt x="3581" y="79"/>
                      <a:pt x="350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1" name="Google Shape;1021;p37"/>
              <p:cNvSpPr/>
              <p:nvPr/>
            </p:nvSpPr>
            <p:spPr>
              <a:xfrm>
                <a:off x="7705132" y="3256975"/>
                <a:ext cx="114527" cy="53701"/>
              </a:xfrm>
              <a:custGeom>
                <a:avLst/>
                <a:gdLst/>
                <a:ahLst/>
                <a:cxnLst/>
                <a:rect l="l" t="t" r="r" b="b"/>
                <a:pathLst>
                  <a:path w="4067" h="1907" extrusionOk="0">
                    <a:moveTo>
                      <a:pt x="3833" y="0"/>
                    </a:moveTo>
                    <a:cubicBezTo>
                      <a:pt x="2491" y="292"/>
                      <a:pt x="1187" y="778"/>
                      <a:pt x="1" y="1459"/>
                    </a:cubicBezTo>
                    <a:cubicBezTo>
                      <a:pt x="78" y="1615"/>
                      <a:pt x="137" y="1751"/>
                      <a:pt x="215" y="1907"/>
                    </a:cubicBezTo>
                    <a:cubicBezTo>
                      <a:pt x="1401" y="1206"/>
                      <a:pt x="2705" y="701"/>
                      <a:pt x="4067" y="428"/>
                    </a:cubicBezTo>
                    <a:cubicBezTo>
                      <a:pt x="3989" y="292"/>
                      <a:pt x="3911" y="136"/>
                      <a:pt x="383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2" name="Google Shape;1022;p37"/>
              <p:cNvSpPr/>
              <p:nvPr/>
            </p:nvSpPr>
            <p:spPr>
              <a:xfrm>
                <a:off x="7725943" y="3299160"/>
                <a:ext cx="115090" cy="55363"/>
              </a:xfrm>
              <a:custGeom>
                <a:avLst/>
                <a:gdLst/>
                <a:ahLst/>
                <a:cxnLst/>
                <a:rect l="l" t="t" r="r" b="b"/>
                <a:pathLst>
                  <a:path w="4087" h="1966" extrusionOk="0">
                    <a:moveTo>
                      <a:pt x="3872" y="0"/>
                    </a:moveTo>
                    <a:cubicBezTo>
                      <a:pt x="2511" y="292"/>
                      <a:pt x="1207" y="817"/>
                      <a:pt x="1" y="1537"/>
                    </a:cubicBezTo>
                    <a:lnTo>
                      <a:pt x="234" y="1965"/>
                    </a:lnTo>
                    <a:cubicBezTo>
                      <a:pt x="1421" y="1245"/>
                      <a:pt x="2725" y="720"/>
                      <a:pt x="4086" y="448"/>
                    </a:cubicBezTo>
                    <a:cubicBezTo>
                      <a:pt x="4028" y="292"/>
                      <a:pt x="3970" y="136"/>
                      <a:pt x="387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3" name="Google Shape;1023;p37"/>
              <p:cNvSpPr/>
              <p:nvPr/>
            </p:nvSpPr>
            <p:spPr>
              <a:xfrm>
                <a:off x="7752808" y="3339684"/>
                <a:ext cx="106304" cy="61952"/>
              </a:xfrm>
              <a:custGeom>
                <a:avLst/>
                <a:gdLst/>
                <a:ahLst/>
                <a:cxnLst/>
                <a:rect l="l" t="t" r="r" b="b"/>
                <a:pathLst>
                  <a:path w="3775" h="2200" extrusionOk="0">
                    <a:moveTo>
                      <a:pt x="3580" y="1"/>
                    </a:moveTo>
                    <a:cubicBezTo>
                      <a:pt x="2296" y="409"/>
                      <a:pt x="1090" y="1013"/>
                      <a:pt x="0" y="1810"/>
                    </a:cubicBezTo>
                    <a:lnTo>
                      <a:pt x="253" y="2199"/>
                    </a:lnTo>
                    <a:cubicBezTo>
                      <a:pt x="1304" y="1421"/>
                      <a:pt x="2510" y="837"/>
                      <a:pt x="3774" y="448"/>
                    </a:cubicBezTo>
                    <a:cubicBezTo>
                      <a:pt x="3716" y="312"/>
                      <a:pt x="3658" y="176"/>
                      <a:pt x="358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4" name="Google Shape;1024;p37"/>
              <p:cNvSpPr/>
              <p:nvPr/>
            </p:nvSpPr>
            <p:spPr>
              <a:xfrm>
                <a:off x="7789502" y="3359425"/>
                <a:ext cx="98109" cy="99743"/>
              </a:xfrm>
              <a:custGeom>
                <a:avLst/>
                <a:gdLst/>
                <a:ahLst/>
                <a:cxnLst/>
                <a:rect l="l" t="t" r="r" b="b"/>
                <a:pathLst>
                  <a:path w="3484" h="3542" extrusionOk="0">
                    <a:moveTo>
                      <a:pt x="3483" y="0"/>
                    </a:moveTo>
                    <a:lnTo>
                      <a:pt x="3405" y="39"/>
                    </a:lnTo>
                    <a:lnTo>
                      <a:pt x="3094" y="234"/>
                    </a:lnTo>
                    <a:lnTo>
                      <a:pt x="2938" y="331"/>
                    </a:lnTo>
                    <a:lnTo>
                      <a:pt x="2744" y="448"/>
                    </a:lnTo>
                    <a:cubicBezTo>
                      <a:pt x="2744" y="448"/>
                      <a:pt x="2705" y="350"/>
                      <a:pt x="2627" y="156"/>
                    </a:cubicBezTo>
                    <a:cubicBezTo>
                      <a:pt x="2627" y="117"/>
                      <a:pt x="2608" y="78"/>
                      <a:pt x="2588" y="39"/>
                    </a:cubicBezTo>
                    <a:cubicBezTo>
                      <a:pt x="1460" y="798"/>
                      <a:pt x="565" y="1848"/>
                      <a:pt x="1" y="3094"/>
                    </a:cubicBezTo>
                    <a:cubicBezTo>
                      <a:pt x="137" y="3288"/>
                      <a:pt x="254" y="3424"/>
                      <a:pt x="331" y="3541"/>
                    </a:cubicBezTo>
                    <a:cubicBezTo>
                      <a:pt x="779" y="2413"/>
                      <a:pt x="1538" y="1420"/>
                      <a:pt x="2510" y="681"/>
                    </a:cubicBezTo>
                    <a:cubicBezTo>
                      <a:pt x="2647" y="584"/>
                      <a:pt x="2802" y="467"/>
                      <a:pt x="2958" y="370"/>
                    </a:cubicBezTo>
                    <a:lnTo>
                      <a:pt x="3075" y="292"/>
                    </a:lnTo>
                    <a:cubicBezTo>
                      <a:pt x="3191" y="234"/>
                      <a:pt x="3289" y="156"/>
                      <a:pt x="3386" y="98"/>
                    </a:cubicBezTo>
                    <a:cubicBezTo>
                      <a:pt x="3425" y="78"/>
                      <a:pt x="3464" y="39"/>
                      <a:pt x="348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5" name="Google Shape;1025;p37"/>
              <p:cNvSpPr/>
              <p:nvPr/>
            </p:nvSpPr>
            <p:spPr>
              <a:xfrm>
                <a:off x="7845401" y="3363790"/>
                <a:ext cx="31229" cy="120018"/>
              </a:xfrm>
              <a:custGeom>
                <a:avLst/>
                <a:gdLst/>
                <a:ahLst/>
                <a:cxnLst/>
                <a:rect l="l" t="t" r="r" b="b"/>
                <a:pathLst>
                  <a:path w="1109" h="4262" extrusionOk="0">
                    <a:moveTo>
                      <a:pt x="642" y="1"/>
                    </a:moveTo>
                    <a:cubicBezTo>
                      <a:pt x="603" y="176"/>
                      <a:pt x="564" y="351"/>
                      <a:pt x="506" y="526"/>
                    </a:cubicBezTo>
                    <a:cubicBezTo>
                      <a:pt x="331" y="1051"/>
                      <a:pt x="195" y="1596"/>
                      <a:pt x="117" y="2141"/>
                    </a:cubicBezTo>
                    <a:cubicBezTo>
                      <a:pt x="20" y="2841"/>
                      <a:pt x="0" y="3561"/>
                      <a:pt x="0" y="4262"/>
                    </a:cubicBezTo>
                    <a:cubicBezTo>
                      <a:pt x="156" y="4262"/>
                      <a:pt x="331" y="4242"/>
                      <a:pt x="486" y="4203"/>
                    </a:cubicBezTo>
                    <a:cubicBezTo>
                      <a:pt x="467" y="3464"/>
                      <a:pt x="525" y="2725"/>
                      <a:pt x="623" y="2005"/>
                    </a:cubicBezTo>
                    <a:cubicBezTo>
                      <a:pt x="720" y="1479"/>
                      <a:pt x="856" y="974"/>
                      <a:pt x="1012" y="487"/>
                    </a:cubicBezTo>
                    <a:cubicBezTo>
                      <a:pt x="1051" y="371"/>
                      <a:pt x="1070" y="254"/>
                      <a:pt x="1109" y="137"/>
                    </a:cubicBezTo>
                    <a:cubicBezTo>
                      <a:pt x="1109" y="118"/>
                      <a:pt x="1109" y="98"/>
                      <a:pt x="1109" y="79"/>
                    </a:cubicBezTo>
                    <a:lnTo>
                      <a:pt x="953" y="176"/>
                    </a:lnTo>
                    <a:lnTo>
                      <a:pt x="759" y="293"/>
                    </a:lnTo>
                    <a:cubicBezTo>
                      <a:pt x="759" y="293"/>
                      <a:pt x="720" y="195"/>
                      <a:pt x="64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6" name="Google Shape;1026;p37"/>
              <p:cNvSpPr/>
              <p:nvPr/>
            </p:nvSpPr>
            <p:spPr>
              <a:xfrm>
                <a:off x="7872239" y="3361058"/>
                <a:ext cx="33454" cy="101939"/>
              </a:xfrm>
              <a:custGeom>
                <a:avLst/>
                <a:gdLst/>
                <a:ahLst/>
                <a:cxnLst/>
                <a:rect l="l" t="t" r="r" b="b"/>
                <a:pathLst>
                  <a:path w="1188" h="3620" extrusionOk="0">
                    <a:moveTo>
                      <a:pt x="448" y="1"/>
                    </a:moveTo>
                    <a:lnTo>
                      <a:pt x="156" y="195"/>
                    </a:lnTo>
                    <a:lnTo>
                      <a:pt x="0" y="273"/>
                    </a:lnTo>
                    <a:cubicBezTo>
                      <a:pt x="0" y="292"/>
                      <a:pt x="0" y="312"/>
                      <a:pt x="0" y="312"/>
                    </a:cubicBezTo>
                    <a:cubicBezTo>
                      <a:pt x="20" y="409"/>
                      <a:pt x="20" y="487"/>
                      <a:pt x="39" y="584"/>
                    </a:cubicBezTo>
                    <a:cubicBezTo>
                      <a:pt x="214" y="1596"/>
                      <a:pt x="603" y="2588"/>
                      <a:pt x="779" y="3619"/>
                    </a:cubicBezTo>
                    <a:lnTo>
                      <a:pt x="1187" y="3308"/>
                    </a:lnTo>
                    <a:cubicBezTo>
                      <a:pt x="973" y="2219"/>
                      <a:pt x="565" y="1148"/>
                      <a:pt x="448" y="40"/>
                    </a:cubicBezTo>
                    <a:cubicBezTo>
                      <a:pt x="448" y="40"/>
                      <a:pt x="448" y="20"/>
                      <a:pt x="44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7" name="Google Shape;1027;p37"/>
              <p:cNvSpPr/>
              <p:nvPr/>
            </p:nvSpPr>
            <p:spPr>
              <a:xfrm>
                <a:off x="7892515" y="3349005"/>
                <a:ext cx="46577" cy="88225"/>
              </a:xfrm>
              <a:custGeom>
                <a:avLst/>
                <a:gdLst/>
                <a:ahLst/>
                <a:cxnLst/>
                <a:rect l="l" t="t" r="r" b="b"/>
                <a:pathLst>
                  <a:path w="1654" h="3133" extrusionOk="0">
                    <a:moveTo>
                      <a:pt x="428" y="1"/>
                    </a:moveTo>
                    <a:lnTo>
                      <a:pt x="0" y="254"/>
                    </a:lnTo>
                    <a:cubicBezTo>
                      <a:pt x="331" y="1246"/>
                      <a:pt x="837" y="2160"/>
                      <a:pt x="1265" y="3133"/>
                    </a:cubicBezTo>
                    <a:cubicBezTo>
                      <a:pt x="1401" y="3036"/>
                      <a:pt x="1518" y="2938"/>
                      <a:pt x="1654" y="2841"/>
                    </a:cubicBezTo>
                    <a:cubicBezTo>
                      <a:pt x="1226" y="1907"/>
                      <a:pt x="739" y="993"/>
                      <a:pt x="42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8" name="Google Shape;1028;p37"/>
              <p:cNvSpPr/>
              <p:nvPr/>
            </p:nvSpPr>
            <p:spPr>
              <a:xfrm>
                <a:off x="7922647" y="3330391"/>
                <a:ext cx="49871" cy="81636"/>
              </a:xfrm>
              <a:custGeom>
                <a:avLst/>
                <a:gdLst/>
                <a:ahLst/>
                <a:cxnLst/>
                <a:rect l="l" t="t" r="r" b="b"/>
                <a:pathLst>
                  <a:path w="1771" h="2899" extrusionOk="0">
                    <a:moveTo>
                      <a:pt x="409" y="0"/>
                    </a:moveTo>
                    <a:lnTo>
                      <a:pt x="0" y="253"/>
                    </a:lnTo>
                    <a:cubicBezTo>
                      <a:pt x="428" y="1148"/>
                      <a:pt x="895" y="2023"/>
                      <a:pt x="1382" y="2899"/>
                    </a:cubicBezTo>
                    <a:cubicBezTo>
                      <a:pt x="1518" y="2802"/>
                      <a:pt x="1634" y="2704"/>
                      <a:pt x="1771" y="2607"/>
                    </a:cubicBezTo>
                    <a:cubicBezTo>
                      <a:pt x="1304" y="1732"/>
                      <a:pt x="817" y="876"/>
                      <a:pt x="40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9" name="Google Shape;1029;p37"/>
              <p:cNvSpPr/>
              <p:nvPr/>
            </p:nvSpPr>
            <p:spPr>
              <a:xfrm>
                <a:off x="7872774" y="3149034"/>
                <a:ext cx="28" cy="28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fill="none" extrusionOk="0">
                    <a:moveTo>
                      <a:pt x="1" y="1"/>
                    </a:moveTo>
                    <a:lnTo>
                      <a:pt x="1" y="1"/>
                    </a:lnTo>
                    <a:close/>
                  </a:path>
                </a:pathLst>
              </a:custGeom>
              <a:noFill/>
              <a:ln w="29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0" name="Google Shape;1030;p37"/>
              <p:cNvSpPr/>
              <p:nvPr/>
            </p:nvSpPr>
            <p:spPr>
              <a:xfrm>
                <a:off x="7865649" y="3169310"/>
                <a:ext cx="12644" cy="4956"/>
              </a:xfrm>
              <a:custGeom>
                <a:avLst/>
                <a:gdLst/>
                <a:ahLst/>
                <a:cxnLst/>
                <a:rect l="l" t="t" r="r" b="b"/>
                <a:pathLst>
                  <a:path w="449" h="176" fill="none" extrusionOk="0">
                    <a:moveTo>
                      <a:pt x="448" y="175"/>
                    </a:moveTo>
                    <a:cubicBezTo>
                      <a:pt x="293" y="156"/>
                      <a:pt x="137" y="98"/>
                      <a:pt x="1" y="0"/>
                    </a:cubicBezTo>
                  </a:path>
                </a:pathLst>
              </a:custGeom>
              <a:noFill/>
              <a:ln w="29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1" name="Google Shape;1031;p37"/>
              <p:cNvSpPr/>
              <p:nvPr/>
            </p:nvSpPr>
            <p:spPr>
              <a:xfrm>
                <a:off x="8103975" y="3212593"/>
                <a:ext cx="40044" cy="136998"/>
              </a:xfrm>
              <a:custGeom>
                <a:avLst/>
                <a:gdLst/>
                <a:ahLst/>
                <a:cxnLst/>
                <a:rect l="l" t="t" r="r" b="b"/>
                <a:pathLst>
                  <a:path w="1422" h="4865" extrusionOk="0">
                    <a:moveTo>
                      <a:pt x="1149" y="0"/>
                    </a:moveTo>
                    <a:lnTo>
                      <a:pt x="1" y="4864"/>
                    </a:lnTo>
                    <a:lnTo>
                      <a:pt x="1" y="4864"/>
                    </a:lnTo>
                    <a:lnTo>
                      <a:pt x="312" y="4825"/>
                    </a:lnTo>
                    <a:lnTo>
                      <a:pt x="1421" y="20"/>
                    </a:lnTo>
                    <a:lnTo>
                      <a:pt x="114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32" name="Google Shape;1032;p37"/>
            <p:cNvGrpSpPr/>
            <p:nvPr/>
          </p:nvGrpSpPr>
          <p:grpSpPr>
            <a:xfrm>
              <a:off x="8347705" y="1688847"/>
              <a:ext cx="558561" cy="1725013"/>
              <a:chOff x="8462296" y="2202006"/>
              <a:chExt cx="458025" cy="1414525"/>
            </a:xfrm>
          </p:grpSpPr>
          <p:sp>
            <p:nvSpPr>
              <p:cNvPr id="1033" name="Google Shape;1033;p37"/>
              <p:cNvSpPr/>
              <p:nvPr/>
            </p:nvSpPr>
            <p:spPr>
              <a:xfrm>
                <a:off x="8484205" y="2391333"/>
                <a:ext cx="170424" cy="271744"/>
              </a:xfrm>
              <a:custGeom>
                <a:avLst/>
                <a:gdLst/>
                <a:ahLst/>
                <a:cxnLst/>
                <a:rect l="l" t="t" r="r" b="b"/>
                <a:pathLst>
                  <a:path w="6052" h="9650" extrusionOk="0">
                    <a:moveTo>
                      <a:pt x="5701" y="0"/>
                    </a:moveTo>
                    <a:cubicBezTo>
                      <a:pt x="4845" y="312"/>
                      <a:pt x="3716" y="487"/>
                      <a:pt x="2432" y="2996"/>
                    </a:cubicBezTo>
                    <a:cubicBezTo>
                      <a:pt x="1499" y="4903"/>
                      <a:pt x="682" y="6868"/>
                      <a:pt x="1" y="8891"/>
                    </a:cubicBezTo>
                    <a:cubicBezTo>
                      <a:pt x="1" y="8891"/>
                      <a:pt x="1110" y="9650"/>
                      <a:pt x="1168" y="9650"/>
                    </a:cubicBezTo>
                    <a:cubicBezTo>
                      <a:pt x="1226" y="9650"/>
                      <a:pt x="1849" y="9397"/>
                      <a:pt x="2880" y="8405"/>
                    </a:cubicBezTo>
                    <a:cubicBezTo>
                      <a:pt x="3892" y="7432"/>
                      <a:pt x="6051" y="3852"/>
                      <a:pt x="6051" y="3852"/>
                    </a:cubicBezTo>
                    <a:lnTo>
                      <a:pt x="5701" y="0"/>
                    </a:ln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4" name="Google Shape;1034;p37"/>
              <p:cNvSpPr/>
              <p:nvPr/>
            </p:nvSpPr>
            <p:spPr>
              <a:xfrm>
                <a:off x="8564295" y="3384629"/>
                <a:ext cx="74427" cy="162737"/>
              </a:xfrm>
              <a:custGeom>
                <a:avLst/>
                <a:gdLst/>
                <a:ahLst/>
                <a:cxnLst/>
                <a:rect l="l" t="t" r="r" b="b"/>
                <a:pathLst>
                  <a:path w="2643" h="5779" extrusionOk="0">
                    <a:moveTo>
                      <a:pt x="93" y="0"/>
                    </a:moveTo>
                    <a:cubicBezTo>
                      <a:pt x="1" y="0"/>
                      <a:pt x="522" y="5778"/>
                      <a:pt x="522" y="5778"/>
                    </a:cubicBezTo>
                    <a:lnTo>
                      <a:pt x="2254" y="5136"/>
                    </a:lnTo>
                    <a:cubicBezTo>
                      <a:pt x="2254" y="5136"/>
                      <a:pt x="2623" y="623"/>
                      <a:pt x="2643" y="525"/>
                    </a:cubicBezTo>
                    <a:cubicBezTo>
                      <a:pt x="2643" y="525"/>
                      <a:pt x="192" y="39"/>
                      <a:pt x="94" y="0"/>
                    </a:cubicBezTo>
                    <a:cubicBezTo>
                      <a:pt x="94" y="0"/>
                      <a:pt x="94" y="0"/>
                      <a:pt x="93" y="0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5" name="Google Shape;1035;p37"/>
              <p:cNvSpPr/>
              <p:nvPr/>
            </p:nvSpPr>
            <p:spPr>
              <a:xfrm>
                <a:off x="8782796" y="3384629"/>
                <a:ext cx="71808" cy="166566"/>
              </a:xfrm>
              <a:custGeom>
                <a:avLst/>
                <a:gdLst/>
                <a:ahLst/>
                <a:cxnLst/>
                <a:rect l="l" t="t" r="r" b="b"/>
                <a:pathLst>
                  <a:path w="2550" h="5915" extrusionOk="0">
                    <a:moveTo>
                      <a:pt x="2549" y="0"/>
                    </a:moveTo>
                    <a:cubicBezTo>
                      <a:pt x="2452" y="20"/>
                      <a:pt x="1" y="506"/>
                      <a:pt x="1" y="506"/>
                    </a:cubicBezTo>
                    <a:cubicBezTo>
                      <a:pt x="20" y="623"/>
                      <a:pt x="409" y="5136"/>
                      <a:pt x="409" y="5136"/>
                    </a:cubicBezTo>
                    <a:lnTo>
                      <a:pt x="2024" y="5915"/>
                    </a:lnTo>
                    <a:lnTo>
                      <a:pt x="2549" y="0"/>
                    </a:ln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6" name="Google Shape;1036;p37"/>
              <p:cNvSpPr/>
              <p:nvPr/>
            </p:nvSpPr>
            <p:spPr>
              <a:xfrm>
                <a:off x="8788287" y="3485418"/>
                <a:ext cx="61389" cy="52631"/>
              </a:xfrm>
              <a:custGeom>
                <a:avLst/>
                <a:gdLst/>
                <a:ahLst/>
                <a:cxnLst/>
                <a:rect l="l" t="t" r="r" b="b"/>
                <a:pathLst>
                  <a:path w="2180" h="1869" extrusionOk="0">
                    <a:moveTo>
                      <a:pt x="0" y="1"/>
                    </a:moveTo>
                    <a:lnTo>
                      <a:pt x="78" y="721"/>
                    </a:lnTo>
                    <a:lnTo>
                      <a:pt x="117" y="1129"/>
                    </a:lnTo>
                    <a:lnTo>
                      <a:pt x="1051" y="1869"/>
                    </a:lnTo>
                    <a:lnTo>
                      <a:pt x="2140" y="1752"/>
                    </a:lnTo>
                    <a:lnTo>
                      <a:pt x="2179" y="526"/>
                    </a:lnTo>
                    <a:lnTo>
                      <a:pt x="2179" y="526"/>
                    </a:lnTo>
                    <a:cubicBezTo>
                      <a:pt x="2037" y="555"/>
                      <a:pt x="1894" y="573"/>
                      <a:pt x="1744" y="573"/>
                    </a:cubicBezTo>
                    <a:cubicBezTo>
                      <a:pt x="1689" y="573"/>
                      <a:pt x="1633" y="570"/>
                      <a:pt x="1576" y="565"/>
                    </a:cubicBezTo>
                    <a:cubicBezTo>
                      <a:pt x="1187" y="565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7" name="Google Shape;1037;p37"/>
              <p:cNvSpPr/>
              <p:nvPr/>
            </p:nvSpPr>
            <p:spPr>
              <a:xfrm>
                <a:off x="8558719" y="2380069"/>
                <a:ext cx="290949" cy="399703"/>
              </a:xfrm>
              <a:custGeom>
                <a:avLst/>
                <a:gdLst/>
                <a:ahLst/>
                <a:cxnLst/>
                <a:rect l="l" t="t" r="r" b="b"/>
                <a:pathLst>
                  <a:path w="10332" h="14194" extrusionOk="0">
                    <a:moveTo>
                      <a:pt x="5142" y="1"/>
                    </a:moveTo>
                    <a:cubicBezTo>
                      <a:pt x="4450" y="1"/>
                      <a:pt x="3773" y="96"/>
                      <a:pt x="3074" y="322"/>
                    </a:cubicBezTo>
                    <a:cubicBezTo>
                      <a:pt x="2899" y="517"/>
                      <a:pt x="2744" y="712"/>
                      <a:pt x="2588" y="926"/>
                    </a:cubicBezTo>
                    <a:lnTo>
                      <a:pt x="2530" y="1023"/>
                    </a:lnTo>
                    <a:cubicBezTo>
                      <a:pt x="2179" y="1548"/>
                      <a:pt x="1888" y="2093"/>
                      <a:pt x="1654" y="2676"/>
                    </a:cubicBezTo>
                    <a:cubicBezTo>
                      <a:pt x="1635" y="2715"/>
                      <a:pt x="1615" y="2754"/>
                      <a:pt x="1596" y="2813"/>
                    </a:cubicBezTo>
                    <a:cubicBezTo>
                      <a:pt x="1557" y="2929"/>
                      <a:pt x="1499" y="3066"/>
                      <a:pt x="1440" y="3202"/>
                    </a:cubicBezTo>
                    <a:cubicBezTo>
                      <a:pt x="1362" y="3455"/>
                      <a:pt x="1265" y="3727"/>
                      <a:pt x="1148" y="3980"/>
                    </a:cubicBezTo>
                    <a:cubicBezTo>
                      <a:pt x="1129" y="4019"/>
                      <a:pt x="1109" y="4058"/>
                      <a:pt x="1090" y="4097"/>
                    </a:cubicBezTo>
                    <a:cubicBezTo>
                      <a:pt x="954" y="4408"/>
                      <a:pt x="740" y="4680"/>
                      <a:pt x="487" y="4914"/>
                    </a:cubicBezTo>
                    <a:cubicBezTo>
                      <a:pt x="428" y="4933"/>
                      <a:pt x="390" y="5011"/>
                      <a:pt x="351" y="5069"/>
                    </a:cubicBezTo>
                    <a:cubicBezTo>
                      <a:pt x="351" y="5128"/>
                      <a:pt x="370" y="5186"/>
                      <a:pt x="409" y="5245"/>
                    </a:cubicBezTo>
                    <a:cubicBezTo>
                      <a:pt x="448" y="5322"/>
                      <a:pt x="487" y="5381"/>
                      <a:pt x="526" y="5459"/>
                    </a:cubicBezTo>
                    <a:cubicBezTo>
                      <a:pt x="623" y="5614"/>
                      <a:pt x="740" y="5750"/>
                      <a:pt x="876" y="5867"/>
                    </a:cubicBezTo>
                    <a:cubicBezTo>
                      <a:pt x="993" y="6003"/>
                      <a:pt x="1148" y="6101"/>
                      <a:pt x="1304" y="6198"/>
                    </a:cubicBezTo>
                    <a:cubicBezTo>
                      <a:pt x="1304" y="6237"/>
                      <a:pt x="1265" y="6295"/>
                      <a:pt x="1265" y="6334"/>
                    </a:cubicBezTo>
                    <a:cubicBezTo>
                      <a:pt x="1168" y="6781"/>
                      <a:pt x="1070" y="7248"/>
                      <a:pt x="973" y="7715"/>
                    </a:cubicBezTo>
                    <a:lnTo>
                      <a:pt x="973" y="7774"/>
                    </a:lnTo>
                    <a:cubicBezTo>
                      <a:pt x="973" y="7793"/>
                      <a:pt x="973" y="7832"/>
                      <a:pt x="954" y="7871"/>
                    </a:cubicBezTo>
                    <a:cubicBezTo>
                      <a:pt x="934" y="7968"/>
                      <a:pt x="915" y="8066"/>
                      <a:pt x="895" y="8163"/>
                    </a:cubicBezTo>
                    <a:cubicBezTo>
                      <a:pt x="876" y="8260"/>
                      <a:pt x="856" y="8357"/>
                      <a:pt x="837" y="8455"/>
                    </a:cubicBezTo>
                    <a:cubicBezTo>
                      <a:pt x="798" y="8688"/>
                      <a:pt x="759" y="8922"/>
                      <a:pt x="701" y="9155"/>
                    </a:cubicBezTo>
                    <a:cubicBezTo>
                      <a:pt x="701" y="9194"/>
                      <a:pt x="701" y="9252"/>
                      <a:pt x="681" y="9291"/>
                    </a:cubicBezTo>
                    <a:cubicBezTo>
                      <a:pt x="642" y="9544"/>
                      <a:pt x="584" y="9797"/>
                      <a:pt x="545" y="10050"/>
                    </a:cubicBezTo>
                    <a:cubicBezTo>
                      <a:pt x="526" y="10167"/>
                      <a:pt x="506" y="10303"/>
                      <a:pt x="467" y="10439"/>
                    </a:cubicBezTo>
                    <a:cubicBezTo>
                      <a:pt x="409" y="10789"/>
                      <a:pt x="351" y="11159"/>
                      <a:pt x="273" y="11529"/>
                    </a:cubicBezTo>
                    <a:cubicBezTo>
                      <a:pt x="273" y="11587"/>
                      <a:pt x="253" y="11626"/>
                      <a:pt x="253" y="11684"/>
                    </a:cubicBezTo>
                    <a:cubicBezTo>
                      <a:pt x="253" y="11762"/>
                      <a:pt x="214" y="11840"/>
                      <a:pt x="214" y="11898"/>
                    </a:cubicBezTo>
                    <a:cubicBezTo>
                      <a:pt x="137" y="12287"/>
                      <a:pt x="78" y="12657"/>
                      <a:pt x="0" y="13027"/>
                    </a:cubicBezTo>
                    <a:lnTo>
                      <a:pt x="1615" y="13221"/>
                    </a:lnTo>
                    <a:lnTo>
                      <a:pt x="1713" y="13241"/>
                    </a:lnTo>
                    <a:lnTo>
                      <a:pt x="3113" y="13396"/>
                    </a:lnTo>
                    <a:lnTo>
                      <a:pt x="3230" y="13416"/>
                    </a:lnTo>
                    <a:lnTo>
                      <a:pt x="4747" y="13610"/>
                    </a:lnTo>
                    <a:lnTo>
                      <a:pt x="4903" y="13630"/>
                    </a:lnTo>
                    <a:lnTo>
                      <a:pt x="7296" y="13921"/>
                    </a:lnTo>
                    <a:lnTo>
                      <a:pt x="7471" y="13941"/>
                    </a:lnTo>
                    <a:lnTo>
                      <a:pt x="9611" y="14194"/>
                    </a:lnTo>
                    <a:cubicBezTo>
                      <a:pt x="9650" y="13863"/>
                      <a:pt x="9670" y="13532"/>
                      <a:pt x="9709" y="13182"/>
                    </a:cubicBezTo>
                    <a:cubicBezTo>
                      <a:pt x="9709" y="13046"/>
                      <a:pt x="9728" y="12929"/>
                      <a:pt x="9747" y="12793"/>
                    </a:cubicBezTo>
                    <a:cubicBezTo>
                      <a:pt x="9767" y="12618"/>
                      <a:pt x="9786" y="12423"/>
                      <a:pt x="9806" y="12248"/>
                    </a:cubicBezTo>
                    <a:cubicBezTo>
                      <a:pt x="9806" y="12190"/>
                      <a:pt x="9806" y="12151"/>
                      <a:pt x="9825" y="12093"/>
                    </a:cubicBezTo>
                    <a:cubicBezTo>
                      <a:pt x="9825" y="11937"/>
                      <a:pt x="9845" y="11781"/>
                      <a:pt x="9864" y="11645"/>
                    </a:cubicBezTo>
                    <a:cubicBezTo>
                      <a:pt x="9884" y="11490"/>
                      <a:pt x="9884" y="11373"/>
                      <a:pt x="9903" y="11237"/>
                    </a:cubicBezTo>
                    <a:lnTo>
                      <a:pt x="10020" y="10069"/>
                    </a:lnTo>
                    <a:cubicBezTo>
                      <a:pt x="10039" y="9894"/>
                      <a:pt x="10059" y="9719"/>
                      <a:pt x="10078" y="9544"/>
                    </a:cubicBezTo>
                    <a:cubicBezTo>
                      <a:pt x="10078" y="9486"/>
                      <a:pt x="10078" y="9427"/>
                      <a:pt x="10098" y="9369"/>
                    </a:cubicBezTo>
                    <a:cubicBezTo>
                      <a:pt x="10098" y="9369"/>
                      <a:pt x="10098" y="9369"/>
                      <a:pt x="10098" y="9350"/>
                    </a:cubicBezTo>
                    <a:lnTo>
                      <a:pt x="10137" y="8960"/>
                    </a:lnTo>
                    <a:cubicBezTo>
                      <a:pt x="10195" y="8455"/>
                      <a:pt x="10234" y="7968"/>
                      <a:pt x="10253" y="7462"/>
                    </a:cubicBezTo>
                    <a:lnTo>
                      <a:pt x="10253" y="7287"/>
                    </a:lnTo>
                    <a:lnTo>
                      <a:pt x="10273" y="7073"/>
                    </a:lnTo>
                    <a:cubicBezTo>
                      <a:pt x="10312" y="6451"/>
                      <a:pt x="10331" y="5867"/>
                      <a:pt x="10331" y="5283"/>
                    </a:cubicBezTo>
                    <a:lnTo>
                      <a:pt x="10331" y="4894"/>
                    </a:lnTo>
                    <a:cubicBezTo>
                      <a:pt x="10331" y="4466"/>
                      <a:pt x="10292" y="4038"/>
                      <a:pt x="10253" y="3610"/>
                    </a:cubicBezTo>
                    <a:cubicBezTo>
                      <a:pt x="10234" y="3474"/>
                      <a:pt x="10214" y="3338"/>
                      <a:pt x="10195" y="3202"/>
                    </a:cubicBezTo>
                    <a:cubicBezTo>
                      <a:pt x="10137" y="2871"/>
                      <a:pt x="10059" y="2540"/>
                      <a:pt x="9961" y="2210"/>
                    </a:cubicBezTo>
                    <a:cubicBezTo>
                      <a:pt x="9261" y="1140"/>
                      <a:pt x="8444" y="478"/>
                      <a:pt x="7063" y="206"/>
                    </a:cubicBezTo>
                    <a:cubicBezTo>
                      <a:pt x="6392" y="77"/>
                      <a:pt x="5761" y="1"/>
                      <a:pt x="514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8" name="Google Shape;1038;p37"/>
              <p:cNvSpPr/>
              <p:nvPr/>
            </p:nvSpPr>
            <p:spPr>
              <a:xfrm>
                <a:off x="8683641" y="2306962"/>
                <a:ext cx="43845" cy="79468"/>
              </a:xfrm>
              <a:custGeom>
                <a:avLst/>
                <a:gdLst/>
                <a:ahLst/>
                <a:cxnLst/>
                <a:rect l="l" t="t" r="r" b="b"/>
                <a:pathLst>
                  <a:path w="1557" h="2822" extrusionOk="0">
                    <a:moveTo>
                      <a:pt x="1420" y="0"/>
                    </a:moveTo>
                    <a:lnTo>
                      <a:pt x="253" y="603"/>
                    </a:lnTo>
                    <a:lnTo>
                      <a:pt x="0" y="2821"/>
                    </a:lnTo>
                    <a:lnTo>
                      <a:pt x="1557" y="2802"/>
                    </a:lnTo>
                    <a:lnTo>
                      <a:pt x="1420" y="0"/>
                    </a:ln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9" name="Google Shape;1039;p37"/>
              <p:cNvSpPr/>
              <p:nvPr/>
            </p:nvSpPr>
            <p:spPr>
              <a:xfrm>
                <a:off x="8669927" y="2379984"/>
                <a:ext cx="76201" cy="106698"/>
              </a:xfrm>
              <a:custGeom>
                <a:avLst/>
                <a:gdLst/>
                <a:ahLst/>
                <a:cxnLst/>
                <a:rect l="l" t="t" r="r" b="b"/>
                <a:pathLst>
                  <a:path w="2706" h="3789" extrusionOk="0">
                    <a:moveTo>
                      <a:pt x="1250" y="1"/>
                    </a:moveTo>
                    <a:cubicBezTo>
                      <a:pt x="851" y="1"/>
                      <a:pt x="453" y="31"/>
                      <a:pt x="59" y="92"/>
                    </a:cubicBezTo>
                    <a:cubicBezTo>
                      <a:pt x="1" y="1123"/>
                      <a:pt x="118" y="3788"/>
                      <a:pt x="118" y="3788"/>
                    </a:cubicBezTo>
                    <a:cubicBezTo>
                      <a:pt x="118" y="3788"/>
                      <a:pt x="2472" y="773"/>
                      <a:pt x="2705" y="131"/>
                    </a:cubicBezTo>
                    <a:cubicBezTo>
                      <a:pt x="2224" y="45"/>
                      <a:pt x="1736" y="1"/>
                      <a:pt x="1250" y="1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0" name="Google Shape;1040;p37"/>
              <p:cNvSpPr/>
              <p:nvPr/>
            </p:nvSpPr>
            <p:spPr>
              <a:xfrm>
                <a:off x="8485162" y="3508453"/>
                <a:ext cx="159583" cy="49646"/>
              </a:xfrm>
              <a:custGeom>
                <a:avLst/>
                <a:gdLst/>
                <a:ahLst/>
                <a:cxnLst/>
                <a:rect l="l" t="t" r="r" b="b"/>
                <a:pathLst>
                  <a:path w="5667" h="1763" extrusionOk="0">
                    <a:moveTo>
                      <a:pt x="5453" y="0"/>
                    </a:moveTo>
                    <a:lnTo>
                      <a:pt x="3099" y="117"/>
                    </a:lnTo>
                    <a:cubicBezTo>
                      <a:pt x="2826" y="214"/>
                      <a:pt x="142" y="1148"/>
                      <a:pt x="44" y="1537"/>
                    </a:cubicBezTo>
                    <a:cubicBezTo>
                      <a:pt x="0" y="1714"/>
                      <a:pt x="1158" y="1762"/>
                      <a:pt x="2434" y="1762"/>
                    </a:cubicBezTo>
                    <a:cubicBezTo>
                      <a:pt x="3965" y="1762"/>
                      <a:pt x="5667" y="1693"/>
                      <a:pt x="5667" y="1693"/>
                    </a:cubicBezTo>
                    <a:lnTo>
                      <a:pt x="5453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1" name="Google Shape;1041;p37"/>
              <p:cNvSpPr/>
              <p:nvPr/>
            </p:nvSpPr>
            <p:spPr>
              <a:xfrm>
                <a:off x="8568040" y="3473928"/>
                <a:ext cx="70682" cy="37819"/>
              </a:xfrm>
              <a:custGeom>
                <a:avLst/>
                <a:gdLst/>
                <a:ahLst/>
                <a:cxnLst/>
                <a:rect l="l" t="t" r="r" b="b"/>
                <a:pathLst>
                  <a:path w="2510" h="1343" extrusionOk="0">
                    <a:moveTo>
                      <a:pt x="2354" y="0"/>
                    </a:moveTo>
                    <a:lnTo>
                      <a:pt x="0" y="526"/>
                    </a:lnTo>
                    <a:lnTo>
                      <a:pt x="156" y="1343"/>
                    </a:lnTo>
                    <a:lnTo>
                      <a:pt x="2510" y="1226"/>
                    </a:lnTo>
                    <a:lnTo>
                      <a:pt x="2354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2" name="Google Shape;1042;p37"/>
              <p:cNvSpPr/>
              <p:nvPr/>
            </p:nvSpPr>
            <p:spPr>
              <a:xfrm>
                <a:off x="8658437" y="2260919"/>
                <a:ext cx="98644" cy="102502"/>
              </a:xfrm>
              <a:custGeom>
                <a:avLst/>
                <a:gdLst/>
                <a:ahLst/>
                <a:cxnLst/>
                <a:rect l="l" t="t" r="r" b="b"/>
                <a:pathLst>
                  <a:path w="3503" h="3640" extrusionOk="0">
                    <a:moveTo>
                      <a:pt x="1732" y="1"/>
                    </a:moveTo>
                    <a:cubicBezTo>
                      <a:pt x="759" y="40"/>
                      <a:pt x="0" y="857"/>
                      <a:pt x="59" y="1830"/>
                    </a:cubicBezTo>
                    <a:cubicBezTo>
                      <a:pt x="59" y="2180"/>
                      <a:pt x="59" y="2452"/>
                      <a:pt x="78" y="2686"/>
                    </a:cubicBezTo>
                    <a:cubicBezTo>
                      <a:pt x="98" y="2861"/>
                      <a:pt x="136" y="3016"/>
                      <a:pt x="195" y="3192"/>
                    </a:cubicBezTo>
                    <a:cubicBezTo>
                      <a:pt x="370" y="3581"/>
                      <a:pt x="1265" y="3639"/>
                      <a:pt x="2296" y="3639"/>
                    </a:cubicBezTo>
                    <a:cubicBezTo>
                      <a:pt x="3249" y="3620"/>
                      <a:pt x="3502" y="3133"/>
                      <a:pt x="3483" y="1791"/>
                    </a:cubicBezTo>
                    <a:cubicBezTo>
                      <a:pt x="3483" y="818"/>
                      <a:pt x="2705" y="20"/>
                      <a:pt x="1732" y="1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3" name="Google Shape;1043;p37"/>
              <p:cNvSpPr/>
              <p:nvPr/>
            </p:nvSpPr>
            <p:spPr>
              <a:xfrm>
                <a:off x="8745539" y="2305949"/>
                <a:ext cx="26414" cy="30863"/>
              </a:xfrm>
              <a:custGeom>
                <a:avLst/>
                <a:gdLst/>
                <a:ahLst/>
                <a:cxnLst/>
                <a:rect l="l" t="t" r="r" b="b"/>
                <a:pathLst>
                  <a:path w="938" h="1096" extrusionOk="0">
                    <a:moveTo>
                      <a:pt x="450" y="1"/>
                    </a:moveTo>
                    <a:cubicBezTo>
                      <a:pt x="262" y="1"/>
                      <a:pt x="78" y="192"/>
                      <a:pt x="78" y="192"/>
                    </a:cubicBezTo>
                    <a:lnTo>
                      <a:pt x="1" y="1048"/>
                    </a:lnTo>
                    <a:cubicBezTo>
                      <a:pt x="79" y="1081"/>
                      <a:pt x="156" y="1096"/>
                      <a:pt x="229" y="1096"/>
                    </a:cubicBezTo>
                    <a:cubicBezTo>
                      <a:pt x="634" y="1096"/>
                      <a:pt x="937" y="645"/>
                      <a:pt x="740" y="250"/>
                    </a:cubicBezTo>
                    <a:cubicBezTo>
                      <a:pt x="663" y="61"/>
                      <a:pt x="556" y="1"/>
                      <a:pt x="450" y="1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4" name="Google Shape;1044;p37"/>
              <p:cNvSpPr/>
              <p:nvPr/>
            </p:nvSpPr>
            <p:spPr>
              <a:xfrm>
                <a:off x="8639766" y="2303217"/>
                <a:ext cx="26358" cy="30694"/>
              </a:xfrm>
              <a:custGeom>
                <a:avLst/>
                <a:gdLst/>
                <a:ahLst/>
                <a:cxnLst/>
                <a:rect l="l" t="t" r="r" b="b"/>
                <a:pathLst>
                  <a:path w="936" h="1090" extrusionOk="0">
                    <a:moveTo>
                      <a:pt x="501" y="0"/>
                    </a:moveTo>
                    <a:cubicBezTo>
                      <a:pt x="398" y="0"/>
                      <a:pt x="293" y="61"/>
                      <a:pt x="216" y="250"/>
                    </a:cubicBezTo>
                    <a:cubicBezTo>
                      <a:pt x="0" y="648"/>
                      <a:pt x="322" y="1089"/>
                      <a:pt x="724" y="1089"/>
                    </a:cubicBezTo>
                    <a:cubicBezTo>
                      <a:pt x="793" y="1089"/>
                      <a:pt x="864" y="1076"/>
                      <a:pt x="936" y="1048"/>
                    </a:cubicBezTo>
                    <a:lnTo>
                      <a:pt x="877" y="192"/>
                    </a:lnTo>
                    <a:cubicBezTo>
                      <a:pt x="865" y="192"/>
                      <a:pt x="685" y="0"/>
                      <a:pt x="501" y="0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5" name="Google Shape;1045;p37"/>
              <p:cNvSpPr/>
              <p:nvPr/>
            </p:nvSpPr>
            <p:spPr>
              <a:xfrm>
                <a:off x="8625545" y="2202006"/>
                <a:ext cx="175916" cy="103741"/>
              </a:xfrm>
              <a:custGeom>
                <a:avLst/>
                <a:gdLst/>
                <a:ahLst/>
                <a:cxnLst/>
                <a:rect l="l" t="t" r="r" b="b"/>
                <a:pathLst>
                  <a:path w="6247" h="3684" extrusionOk="0">
                    <a:moveTo>
                      <a:pt x="4014" y="1"/>
                    </a:moveTo>
                    <a:cubicBezTo>
                      <a:pt x="3713" y="1"/>
                      <a:pt x="3410" y="166"/>
                      <a:pt x="3269" y="517"/>
                    </a:cubicBezTo>
                    <a:cubicBezTo>
                      <a:pt x="3141" y="246"/>
                      <a:pt x="2876" y="79"/>
                      <a:pt x="2598" y="79"/>
                    </a:cubicBezTo>
                    <a:cubicBezTo>
                      <a:pt x="2497" y="79"/>
                      <a:pt x="2395" y="101"/>
                      <a:pt x="2297" y="147"/>
                    </a:cubicBezTo>
                    <a:cubicBezTo>
                      <a:pt x="1946" y="342"/>
                      <a:pt x="1732" y="712"/>
                      <a:pt x="1732" y="1120"/>
                    </a:cubicBezTo>
                    <a:cubicBezTo>
                      <a:pt x="1569" y="915"/>
                      <a:pt x="1367" y="830"/>
                      <a:pt x="1170" y="830"/>
                    </a:cubicBezTo>
                    <a:cubicBezTo>
                      <a:pt x="621" y="830"/>
                      <a:pt x="112" y="1495"/>
                      <a:pt x="585" y="2054"/>
                    </a:cubicBezTo>
                    <a:cubicBezTo>
                      <a:pt x="553" y="2048"/>
                      <a:pt x="522" y="2046"/>
                      <a:pt x="491" y="2046"/>
                    </a:cubicBezTo>
                    <a:cubicBezTo>
                      <a:pt x="311" y="2046"/>
                      <a:pt x="145" y="2141"/>
                      <a:pt x="79" y="2307"/>
                    </a:cubicBezTo>
                    <a:cubicBezTo>
                      <a:pt x="1" y="2502"/>
                      <a:pt x="59" y="2716"/>
                      <a:pt x="196" y="2871"/>
                    </a:cubicBezTo>
                    <a:cubicBezTo>
                      <a:pt x="324" y="2984"/>
                      <a:pt x="492" y="3056"/>
                      <a:pt x="657" y="3056"/>
                    </a:cubicBezTo>
                    <a:cubicBezTo>
                      <a:pt x="691" y="3056"/>
                      <a:pt x="726" y="3053"/>
                      <a:pt x="760" y="3046"/>
                    </a:cubicBezTo>
                    <a:cubicBezTo>
                      <a:pt x="974" y="3027"/>
                      <a:pt x="1168" y="2949"/>
                      <a:pt x="1324" y="2813"/>
                    </a:cubicBezTo>
                    <a:lnTo>
                      <a:pt x="1324" y="2813"/>
                    </a:lnTo>
                    <a:cubicBezTo>
                      <a:pt x="1300" y="3072"/>
                      <a:pt x="1513" y="3239"/>
                      <a:pt x="1727" y="3239"/>
                    </a:cubicBezTo>
                    <a:cubicBezTo>
                      <a:pt x="1866" y="3239"/>
                      <a:pt x="2006" y="3168"/>
                      <a:pt x="2083" y="3007"/>
                    </a:cubicBezTo>
                    <a:cubicBezTo>
                      <a:pt x="2101" y="3209"/>
                      <a:pt x="2275" y="3359"/>
                      <a:pt x="2458" y="3359"/>
                    </a:cubicBezTo>
                    <a:cubicBezTo>
                      <a:pt x="2469" y="3359"/>
                      <a:pt x="2480" y="3359"/>
                      <a:pt x="2491" y="3358"/>
                    </a:cubicBezTo>
                    <a:cubicBezTo>
                      <a:pt x="2705" y="3319"/>
                      <a:pt x="2880" y="3182"/>
                      <a:pt x="2978" y="3007"/>
                    </a:cubicBezTo>
                    <a:cubicBezTo>
                      <a:pt x="3036" y="3241"/>
                      <a:pt x="3231" y="3435"/>
                      <a:pt x="3483" y="3494"/>
                    </a:cubicBezTo>
                    <a:cubicBezTo>
                      <a:pt x="3736" y="3494"/>
                      <a:pt x="3989" y="3358"/>
                      <a:pt x="4106" y="3124"/>
                    </a:cubicBezTo>
                    <a:lnTo>
                      <a:pt x="4106" y="3124"/>
                    </a:lnTo>
                    <a:cubicBezTo>
                      <a:pt x="4067" y="3280"/>
                      <a:pt x="4106" y="3455"/>
                      <a:pt x="4242" y="3552"/>
                    </a:cubicBezTo>
                    <a:cubicBezTo>
                      <a:pt x="4370" y="3645"/>
                      <a:pt x="4527" y="3683"/>
                      <a:pt x="4691" y="3683"/>
                    </a:cubicBezTo>
                    <a:cubicBezTo>
                      <a:pt x="4902" y="3683"/>
                      <a:pt x="5126" y="3620"/>
                      <a:pt x="5312" y="3533"/>
                    </a:cubicBezTo>
                    <a:cubicBezTo>
                      <a:pt x="5390" y="3494"/>
                      <a:pt x="5487" y="3416"/>
                      <a:pt x="5526" y="3338"/>
                    </a:cubicBezTo>
                    <a:cubicBezTo>
                      <a:pt x="5565" y="3241"/>
                      <a:pt x="5526" y="3124"/>
                      <a:pt x="5429" y="3085"/>
                    </a:cubicBezTo>
                    <a:cubicBezTo>
                      <a:pt x="5643" y="3046"/>
                      <a:pt x="5857" y="2949"/>
                      <a:pt x="6032" y="2813"/>
                    </a:cubicBezTo>
                    <a:cubicBezTo>
                      <a:pt x="6207" y="2677"/>
                      <a:pt x="6246" y="2424"/>
                      <a:pt x="6129" y="2229"/>
                    </a:cubicBezTo>
                    <a:cubicBezTo>
                      <a:pt x="6023" y="2123"/>
                      <a:pt x="5900" y="2048"/>
                      <a:pt x="5746" y="2036"/>
                    </a:cubicBezTo>
                    <a:lnTo>
                      <a:pt x="5746" y="2036"/>
                    </a:lnTo>
                    <a:cubicBezTo>
                      <a:pt x="5922" y="2032"/>
                      <a:pt x="6074" y="1903"/>
                      <a:pt x="6110" y="1723"/>
                    </a:cubicBezTo>
                    <a:cubicBezTo>
                      <a:pt x="6129" y="1548"/>
                      <a:pt x="6090" y="1354"/>
                      <a:pt x="5974" y="1198"/>
                    </a:cubicBezTo>
                    <a:cubicBezTo>
                      <a:pt x="5837" y="1003"/>
                      <a:pt x="5662" y="848"/>
                      <a:pt x="5429" y="770"/>
                    </a:cubicBezTo>
                    <a:cubicBezTo>
                      <a:pt x="5343" y="739"/>
                      <a:pt x="5251" y="723"/>
                      <a:pt x="5160" y="723"/>
                    </a:cubicBezTo>
                    <a:cubicBezTo>
                      <a:pt x="5024" y="723"/>
                      <a:pt x="4889" y="757"/>
                      <a:pt x="4774" y="825"/>
                    </a:cubicBezTo>
                    <a:lnTo>
                      <a:pt x="4774" y="825"/>
                    </a:lnTo>
                    <a:cubicBezTo>
                      <a:pt x="4806" y="802"/>
                      <a:pt x="4806" y="747"/>
                      <a:pt x="4806" y="692"/>
                    </a:cubicBezTo>
                    <a:cubicBezTo>
                      <a:pt x="4742" y="244"/>
                      <a:pt x="4380" y="1"/>
                      <a:pt x="401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6" name="Google Shape;1046;p37"/>
              <p:cNvSpPr/>
              <p:nvPr/>
            </p:nvSpPr>
            <p:spPr>
              <a:xfrm>
                <a:off x="8718138" y="2322789"/>
                <a:ext cx="23598" cy="4449"/>
              </a:xfrm>
              <a:custGeom>
                <a:avLst/>
                <a:gdLst/>
                <a:ahLst/>
                <a:cxnLst/>
                <a:rect l="l" t="t" r="r" b="b"/>
                <a:pathLst>
                  <a:path w="838" h="158" extrusionOk="0">
                    <a:moveTo>
                      <a:pt x="774" y="0"/>
                    </a:moveTo>
                    <a:cubicBezTo>
                      <a:pt x="770" y="0"/>
                      <a:pt x="765" y="1"/>
                      <a:pt x="760" y="2"/>
                    </a:cubicBezTo>
                    <a:lnTo>
                      <a:pt x="79" y="41"/>
                    </a:lnTo>
                    <a:cubicBezTo>
                      <a:pt x="1" y="41"/>
                      <a:pt x="1" y="158"/>
                      <a:pt x="79" y="158"/>
                    </a:cubicBezTo>
                    <a:lnTo>
                      <a:pt x="760" y="119"/>
                    </a:lnTo>
                    <a:cubicBezTo>
                      <a:pt x="832" y="119"/>
                      <a:pt x="837" y="0"/>
                      <a:pt x="77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7" name="Google Shape;1047;p37"/>
              <p:cNvSpPr/>
              <p:nvPr/>
            </p:nvSpPr>
            <p:spPr>
              <a:xfrm>
                <a:off x="8698425" y="2313186"/>
                <a:ext cx="19571" cy="33229"/>
              </a:xfrm>
              <a:custGeom>
                <a:avLst/>
                <a:gdLst/>
                <a:ahLst/>
                <a:cxnLst/>
                <a:rect l="l" t="t" r="r" b="b"/>
                <a:pathLst>
                  <a:path w="695" h="1180" extrusionOk="0">
                    <a:moveTo>
                      <a:pt x="162" y="0"/>
                    </a:moveTo>
                    <a:cubicBezTo>
                      <a:pt x="131" y="0"/>
                      <a:pt x="98" y="20"/>
                      <a:pt x="98" y="52"/>
                    </a:cubicBezTo>
                    <a:cubicBezTo>
                      <a:pt x="78" y="421"/>
                      <a:pt x="39" y="771"/>
                      <a:pt x="0" y="1122"/>
                    </a:cubicBezTo>
                    <a:cubicBezTo>
                      <a:pt x="0" y="1160"/>
                      <a:pt x="59" y="1180"/>
                      <a:pt x="78" y="1180"/>
                    </a:cubicBezTo>
                    <a:lnTo>
                      <a:pt x="623" y="1102"/>
                    </a:lnTo>
                    <a:cubicBezTo>
                      <a:pt x="695" y="1102"/>
                      <a:pt x="667" y="1003"/>
                      <a:pt x="601" y="1003"/>
                    </a:cubicBezTo>
                    <a:cubicBezTo>
                      <a:pt x="596" y="1003"/>
                      <a:pt x="590" y="1003"/>
                      <a:pt x="584" y="1005"/>
                    </a:cubicBezTo>
                    <a:lnTo>
                      <a:pt x="141" y="1054"/>
                    </a:lnTo>
                    <a:lnTo>
                      <a:pt x="141" y="1054"/>
                    </a:lnTo>
                    <a:cubicBezTo>
                      <a:pt x="161" y="726"/>
                      <a:pt x="196" y="397"/>
                      <a:pt x="214" y="52"/>
                    </a:cubicBezTo>
                    <a:cubicBezTo>
                      <a:pt x="214" y="15"/>
                      <a:pt x="189" y="0"/>
                      <a:pt x="1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8" name="Google Shape;1048;p37"/>
              <p:cNvSpPr/>
              <p:nvPr/>
            </p:nvSpPr>
            <p:spPr>
              <a:xfrm>
                <a:off x="8671194" y="2318959"/>
                <a:ext cx="25062" cy="6646"/>
              </a:xfrm>
              <a:custGeom>
                <a:avLst/>
                <a:gdLst/>
                <a:ahLst/>
                <a:cxnLst/>
                <a:rect l="l" t="t" r="r" b="b"/>
                <a:pathLst>
                  <a:path w="890" h="236" extrusionOk="0">
                    <a:moveTo>
                      <a:pt x="94" y="0"/>
                    </a:moveTo>
                    <a:cubicBezTo>
                      <a:pt x="28" y="0"/>
                      <a:pt x="1" y="101"/>
                      <a:pt x="73" y="119"/>
                    </a:cubicBezTo>
                    <a:cubicBezTo>
                      <a:pt x="306" y="177"/>
                      <a:pt x="539" y="197"/>
                      <a:pt x="773" y="236"/>
                    </a:cubicBezTo>
                    <a:cubicBezTo>
                      <a:pt x="851" y="236"/>
                      <a:pt x="890" y="138"/>
                      <a:pt x="812" y="119"/>
                    </a:cubicBezTo>
                    <a:cubicBezTo>
                      <a:pt x="559" y="80"/>
                      <a:pt x="325" y="61"/>
                      <a:pt x="111" y="2"/>
                    </a:cubicBezTo>
                    <a:cubicBezTo>
                      <a:pt x="106" y="1"/>
                      <a:pt x="100" y="0"/>
                      <a:pt x="9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9" name="Google Shape;1049;p37"/>
              <p:cNvSpPr/>
              <p:nvPr/>
            </p:nvSpPr>
            <p:spPr>
              <a:xfrm>
                <a:off x="8679811" y="2322367"/>
                <a:ext cx="7124" cy="4055"/>
              </a:xfrm>
              <a:custGeom>
                <a:avLst/>
                <a:gdLst/>
                <a:ahLst/>
                <a:cxnLst/>
                <a:rect l="l" t="t" r="r" b="b"/>
                <a:pathLst>
                  <a:path w="253" h="144" extrusionOk="0">
                    <a:moveTo>
                      <a:pt x="172" y="0"/>
                    </a:moveTo>
                    <a:cubicBezTo>
                      <a:pt x="151" y="0"/>
                      <a:pt x="130" y="11"/>
                      <a:pt x="117" y="37"/>
                    </a:cubicBezTo>
                    <a:cubicBezTo>
                      <a:pt x="100" y="12"/>
                      <a:pt x="77" y="2"/>
                      <a:pt x="56" y="2"/>
                    </a:cubicBezTo>
                    <a:cubicBezTo>
                      <a:pt x="26" y="2"/>
                      <a:pt x="0" y="22"/>
                      <a:pt x="0" y="56"/>
                    </a:cubicBezTo>
                    <a:cubicBezTo>
                      <a:pt x="11" y="113"/>
                      <a:pt x="69" y="143"/>
                      <a:pt x="123" y="143"/>
                    </a:cubicBezTo>
                    <a:cubicBezTo>
                      <a:pt x="161" y="143"/>
                      <a:pt x="198" y="128"/>
                      <a:pt x="214" y="95"/>
                    </a:cubicBezTo>
                    <a:cubicBezTo>
                      <a:pt x="253" y="43"/>
                      <a:pt x="214" y="0"/>
                      <a:pt x="17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0" name="Google Shape;1050;p37"/>
              <p:cNvSpPr/>
              <p:nvPr/>
            </p:nvSpPr>
            <p:spPr>
              <a:xfrm>
                <a:off x="8724531" y="2323972"/>
                <a:ext cx="9208" cy="4365"/>
              </a:xfrm>
              <a:custGeom>
                <a:avLst/>
                <a:gdLst/>
                <a:ahLst/>
                <a:cxnLst/>
                <a:rect l="l" t="t" r="r" b="b"/>
                <a:pathLst>
                  <a:path w="327" h="155" extrusionOk="0">
                    <a:moveTo>
                      <a:pt x="84" y="1"/>
                    </a:moveTo>
                    <a:cubicBezTo>
                      <a:pt x="38" y="1"/>
                      <a:pt x="1" y="66"/>
                      <a:pt x="46" y="97"/>
                    </a:cubicBezTo>
                    <a:cubicBezTo>
                      <a:pt x="75" y="135"/>
                      <a:pt x="119" y="155"/>
                      <a:pt x="163" y="155"/>
                    </a:cubicBezTo>
                    <a:cubicBezTo>
                      <a:pt x="207" y="155"/>
                      <a:pt x="251" y="135"/>
                      <a:pt x="280" y="97"/>
                    </a:cubicBezTo>
                    <a:cubicBezTo>
                      <a:pt x="327" y="65"/>
                      <a:pt x="285" y="8"/>
                      <a:pt x="236" y="8"/>
                    </a:cubicBezTo>
                    <a:cubicBezTo>
                      <a:pt x="225" y="8"/>
                      <a:pt x="213" y="11"/>
                      <a:pt x="202" y="19"/>
                    </a:cubicBezTo>
                    <a:lnTo>
                      <a:pt x="124" y="19"/>
                    </a:lnTo>
                    <a:cubicBezTo>
                      <a:pt x="111" y="6"/>
                      <a:pt x="97" y="1"/>
                      <a:pt x="8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1" name="Google Shape;1051;p37"/>
              <p:cNvSpPr/>
              <p:nvPr/>
            </p:nvSpPr>
            <p:spPr>
              <a:xfrm>
                <a:off x="8653509" y="2258188"/>
                <a:ext cx="31258" cy="70062"/>
              </a:xfrm>
              <a:custGeom>
                <a:avLst/>
                <a:gdLst/>
                <a:ahLst/>
                <a:cxnLst/>
                <a:rect l="l" t="t" r="r" b="b"/>
                <a:pathLst>
                  <a:path w="1110" h="2488" extrusionOk="0">
                    <a:moveTo>
                      <a:pt x="1109" y="1"/>
                    </a:moveTo>
                    <a:lnTo>
                      <a:pt x="117" y="487"/>
                    </a:lnTo>
                    <a:cubicBezTo>
                      <a:pt x="39" y="857"/>
                      <a:pt x="0" y="1246"/>
                      <a:pt x="20" y="1654"/>
                    </a:cubicBezTo>
                    <a:cubicBezTo>
                      <a:pt x="29" y="1649"/>
                      <a:pt x="40" y="1647"/>
                      <a:pt x="52" y="1647"/>
                    </a:cubicBezTo>
                    <a:cubicBezTo>
                      <a:pt x="85" y="1647"/>
                      <a:pt x="122" y="1669"/>
                      <a:pt x="136" y="1713"/>
                    </a:cubicBezTo>
                    <a:cubicBezTo>
                      <a:pt x="175" y="1752"/>
                      <a:pt x="175" y="1810"/>
                      <a:pt x="175" y="1868"/>
                    </a:cubicBezTo>
                    <a:cubicBezTo>
                      <a:pt x="195" y="1966"/>
                      <a:pt x="195" y="2082"/>
                      <a:pt x="214" y="2199"/>
                    </a:cubicBezTo>
                    <a:cubicBezTo>
                      <a:pt x="214" y="2277"/>
                      <a:pt x="234" y="2335"/>
                      <a:pt x="273" y="2413"/>
                    </a:cubicBezTo>
                    <a:cubicBezTo>
                      <a:pt x="301" y="2455"/>
                      <a:pt x="349" y="2487"/>
                      <a:pt x="395" y="2487"/>
                    </a:cubicBezTo>
                    <a:cubicBezTo>
                      <a:pt x="414" y="2487"/>
                      <a:pt x="431" y="2482"/>
                      <a:pt x="448" y="2471"/>
                    </a:cubicBezTo>
                    <a:cubicBezTo>
                      <a:pt x="506" y="2335"/>
                      <a:pt x="506" y="2199"/>
                      <a:pt x="487" y="2063"/>
                    </a:cubicBezTo>
                    <a:lnTo>
                      <a:pt x="467" y="1635"/>
                    </a:lnTo>
                    <a:cubicBezTo>
                      <a:pt x="448" y="1615"/>
                      <a:pt x="448" y="1596"/>
                      <a:pt x="467" y="1577"/>
                    </a:cubicBezTo>
                    <a:cubicBezTo>
                      <a:pt x="487" y="1557"/>
                      <a:pt x="506" y="1538"/>
                      <a:pt x="525" y="1538"/>
                    </a:cubicBezTo>
                    <a:cubicBezTo>
                      <a:pt x="662" y="1499"/>
                      <a:pt x="798" y="1479"/>
                      <a:pt x="876" y="1363"/>
                    </a:cubicBezTo>
                    <a:cubicBezTo>
                      <a:pt x="915" y="1304"/>
                      <a:pt x="934" y="1226"/>
                      <a:pt x="953" y="1149"/>
                    </a:cubicBezTo>
                    <a:lnTo>
                      <a:pt x="110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2" name="Google Shape;1052;p37"/>
              <p:cNvSpPr/>
              <p:nvPr/>
            </p:nvSpPr>
            <p:spPr>
              <a:xfrm>
                <a:off x="8731289" y="2260384"/>
                <a:ext cx="31258" cy="70034"/>
              </a:xfrm>
              <a:custGeom>
                <a:avLst/>
                <a:gdLst/>
                <a:ahLst/>
                <a:cxnLst/>
                <a:rect l="l" t="t" r="r" b="b"/>
                <a:pathLst>
                  <a:path w="1110" h="2487" extrusionOk="0">
                    <a:moveTo>
                      <a:pt x="1" y="0"/>
                    </a:moveTo>
                    <a:lnTo>
                      <a:pt x="176" y="1148"/>
                    </a:lnTo>
                    <a:cubicBezTo>
                      <a:pt x="176" y="1226"/>
                      <a:pt x="195" y="1304"/>
                      <a:pt x="234" y="1362"/>
                    </a:cubicBezTo>
                    <a:cubicBezTo>
                      <a:pt x="312" y="1479"/>
                      <a:pt x="468" y="1499"/>
                      <a:pt x="604" y="1537"/>
                    </a:cubicBezTo>
                    <a:cubicBezTo>
                      <a:pt x="623" y="1557"/>
                      <a:pt x="643" y="1557"/>
                      <a:pt x="662" y="1576"/>
                    </a:cubicBezTo>
                    <a:cubicBezTo>
                      <a:pt x="662" y="1596"/>
                      <a:pt x="662" y="1615"/>
                      <a:pt x="662" y="1635"/>
                    </a:cubicBezTo>
                    <a:lnTo>
                      <a:pt x="623" y="2063"/>
                    </a:lnTo>
                    <a:cubicBezTo>
                      <a:pt x="604" y="2199"/>
                      <a:pt x="623" y="2335"/>
                      <a:pt x="662" y="2471"/>
                    </a:cubicBezTo>
                    <a:cubicBezTo>
                      <a:pt x="684" y="2482"/>
                      <a:pt x="706" y="2487"/>
                      <a:pt x="727" y="2487"/>
                    </a:cubicBezTo>
                    <a:cubicBezTo>
                      <a:pt x="781" y="2487"/>
                      <a:pt x="829" y="2455"/>
                      <a:pt x="857" y="2413"/>
                    </a:cubicBezTo>
                    <a:cubicBezTo>
                      <a:pt x="896" y="2335"/>
                      <a:pt x="915" y="2277"/>
                      <a:pt x="915" y="2199"/>
                    </a:cubicBezTo>
                    <a:cubicBezTo>
                      <a:pt x="915" y="2082"/>
                      <a:pt x="935" y="1965"/>
                      <a:pt x="935" y="1868"/>
                    </a:cubicBezTo>
                    <a:cubicBezTo>
                      <a:pt x="935" y="1810"/>
                      <a:pt x="954" y="1751"/>
                      <a:pt x="974" y="1713"/>
                    </a:cubicBezTo>
                    <a:cubicBezTo>
                      <a:pt x="988" y="1669"/>
                      <a:pt x="1025" y="1647"/>
                      <a:pt x="1067" y="1647"/>
                    </a:cubicBezTo>
                    <a:cubicBezTo>
                      <a:pt x="1081" y="1647"/>
                      <a:pt x="1095" y="1649"/>
                      <a:pt x="1110" y="1654"/>
                    </a:cubicBezTo>
                    <a:cubicBezTo>
                      <a:pt x="1110" y="1265"/>
                      <a:pt x="1090" y="857"/>
                      <a:pt x="1012" y="487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3" name="Google Shape;1053;p37"/>
              <p:cNvSpPr/>
              <p:nvPr/>
            </p:nvSpPr>
            <p:spPr>
              <a:xfrm>
                <a:off x="8720898" y="2305301"/>
                <a:ext cx="23035" cy="4956"/>
              </a:xfrm>
              <a:custGeom>
                <a:avLst/>
                <a:gdLst/>
                <a:ahLst/>
                <a:cxnLst/>
                <a:rect l="l" t="t" r="r" b="b"/>
                <a:pathLst>
                  <a:path w="818" h="176" fill="none" extrusionOk="0">
                    <a:moveTo>
                      <a:pt x="0" y="59"/>
                    </a:moveTo>
                    <a:cubicBezTo>
                      <a:pt x="273" y="1"/>
                      <a:pt x="564" y="40"/>
                      <a:pt x="817" y="176"/>
                    </a:cubicBezTo>
                  </a:path>
                </a:pathLst>
              </a:custGeom>
              <a:noFill/>
              <a:ln w="14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4" name="Google Shape;1054;p37"/>
              <p:cNvSpPr/>
              <p:nvPr/>
            </p:nvSpPr>
            <p:spPr>
              <a:xfrm>
                <a:off x="8674320" y="2304203"/>
                <a:ext cx="19205" cy="3323"/>
              </a:xfrm>
              <a:custGeom>
                <a:avLst/>
                <a:gdLst/>
                <a:ahLst/>
                <a:cxnLst/>
                <a:rect l="l" t="t" r="r" b="b"/>
                <a:pathLst>
                  <a:path w="682" h="118" fill="none" extrusionOk="0">
                    <a:moveTo>
                      <a:pt x="0" y="118"/>
                    </a:moveTo>
                    <a:cubicBezTo>
                      <a:pt x="214" y="1"/>
                      <a:pt x="467" y="1"/>
                      <a:pt x="681" y="118"/>
                    </a:cubicBezTo>
                  </a:path>
                </a:pathLst>
              </a:custGeom>
              <a:noFill/>
              <a:ln w="14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5" name="Google Shape;1055;p37"/>
              <p:cNvSpPr/>
              <p:nvPr/>
            </p:nvSpPr>
            <p:spPr>
              <a:xfrm>
                <a:off x="8708845" y="2351344"/>
                <a:ext cx="10419" cy="3858"/>
              </a:xfrm>
              <a:custGeom>
                <a:avLst/>
                <a:gdLst/>
                <a:ahLst/>
                <a:cxnLst/>
                <a:rect l="l" t="t" r="r" b="b"/>
                <a:pathLst>
                  <a:path w="370" h="137" extrusionOk="0">
                    <a:moveTo>
                      <a:pt x="292" y="0"/>
                    </a:moveTo>
                    <a:lnTo>
                      <a:pt x="78" y="19"/>
                    </a:lnTo>
                    <a:cubicBezTo>
                      <a:pt x="0" y="19"/>
                      <a:pt x="0" y="136"/>
                      <a:pt x="78" y="136"/>
                    </a:cubicBezTo>
                    <a:lnTo>
                      <a:pt x="292" y="117"/>
                    </a:lnTo>
                    <a:cubicBezTo>
                      <a:pt x="370" y="117"/>
                      <a:pt x="370" y="0"/>
                      <a:pt x="29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6" name="Google Shape;1056;p37"/>
              <p:cNvSpPr/>
              <p:nvPr/>
            </p:nvSpPr>
            <p:spPr>
              <a:xfrm>
                <a:off x="8778966" y="3505693"/>
                <a:ext cx="134943" cy="110838"/>
              </a:xfrm>
              <a:custGeom>
                <a:avLst/>
                <a:gdLst/>
                <a:ahLst/>
                <a:cxnLst/>
                <a:rect l="l" t="t" r="r" b="b"/>
                <a:pathLst>
                  <a:path w="4792" h="3936" extrusionOk="0">
                    <a:moveTo>
                      <a:pt x="409" y="1"/>
                    </a:moveTo>
                    <a:cubicBezTo>
                      <a:pt x="409" y="1"/>
                      <a:pt x="0" y="1538"/>
                      <a:pt x="292" y="1830"/>
                    </a:cubicBezTo>
                    <a:cubicBezTo>
                      <a:pt x="557" y="2113"/>
                      <a:pt x="2672" y="3936"/>
                      <a:pt x="4006" y="3936"/>
                    </a:cubicBezTo>
                    <a:cubicBezTo>
                      <a:pt x="4046" y="3936"/>
                      <a:pt x="4086" y="3934"/>
                      <a:pt x="4125" y="3931"/>
                    </a:cubicBezTo>
                    <a:cubicBezTo>
                      <a:pt x="4127" y="3931"/>
                      <a:pt x="4129" y="3931"/>
                      <a:pt x="4132" y="3931"/>
                    </a:cubicBezTo>
                    <a:cubicBezTo>
                      <a:pt x="4792" y="3931"/>
                      <a:pt x="2781" y="1108"/>
                      <a:pt x="2452" y="643"/>
                    </a:cubicBezTo>
                    <a:cubicBezTo>
                      <a:pt x="2263" y="775"/>
                      <a:pt x="2038" y="840"/>
                      <a:pt x="1802" y="840"/>
                    </a:cubicBezTo>
                    <a:cubicBezTo>
                      <a:pt x="1308" y="840"/>
                      <a:pt x="765" y="554"/>
                      <a:pt x="4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7" name="Google Shape;1057;p37"/>
              <p:cNvSpPr/>
              <p:nvPr/>
            </p:nvSpPr>
            <p:spPr>
              <a:xfrm>
                <a:off x="8527488" y="2637658"/>
                <a:ext cx="392832" cy="788058"/>
              </a:xfrm>
              <a:custGeom>
                <a:avLst/>
                <a:gdLst/>
                <a:ahLst/>
                <a:cxnLst/>
                <a:rect l="l" t="t" r="r" b="b"/>
                <a:pathLst>
                  <a:path w="13950" h="27985" extrusionOk="0">
                    <a:moveTo>
                      <a:pt x="1778" y="1"/>
                    </a:moveTo>
                    <a:cubicBezTo>
                      <a:pt x="1508" y="1"/>
                      <a:pt x="1" y="3093"/>
                      <a:pt x="1" y="8763"/>
                    </a:cubicBezTo>
                    <a:cubicBezTo>
                      <a:pt x="1" y="14735"/>
                      <a:pt x="1071" y="27868"/>
                      <a:pt x="1071" y="27868"/>
                    </a:cubicBezTo>
                    <a:lnTo>
                      <a:pt x="4047" y="27984"/>
                    </a:lnTo>
                    <a:lnTo>
                      <a:pt x="5604" y="9113"/>
                    </a:lnTo>
                    <a:lnTo>
                      <a:pt x="8580" y="27615"/>
                    </a:lnTo>
                    <a:lnTo>
                      <a:pt x="11810" y="27381"/>
                    </a:lnTo>
                    <a:cubicBezTo>
                      <a:pt x="11810" y="27381"/>
                      <a:pt x="13950" y="10786"/>
                      <a:pt x="11207" y="222"/>
                    </a:cubicBezTo>
                    <a:cubicBezTo>
                      <a:pt x="9589" y="331"/>
                      <a:pt x="8184" y="372"/>
                      <a:pt x="6989" y="372"/>
                    </a:cubicBezTo>
                    <a:cubicBezTo>
                      <a:pt x="3512" y="372"/>
                      <a:pt x="1810" y="27"/>
                      <a:pt x="1810" y="27"/>
                    </a:cubicBezTo>
                    <a:cubicBezTo>
                      <a:pt x="1803" y="10"/>
                      <a:pt x="1792" y="1"/>
                      <a:pt x="17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8" name="Google Shape;1058;p37"/>
              <p:cNvSpPr/>
              <p:nvPr/>
            </p:nvSpPr>
            <p:spPr>
              <a:xfrm>
                <a:off x="8562549" y="2623070"/>
                <a:ext cx="287119" cy="48323"/>
              </a:xfrm>
              <a:custGeom>
                <a:avLst/>
                <a:gdLst/>
                <a:ahLst/>
                <a:cxnLst/>
                <a:rect l="l" t="t" r="r" b="b"/>
                <a:pathLst>
                  <a:path w="10196" h="1716" extrusionOk="0">
                    <a:moveTo>
                      <a:pt x="643" y="1"/>
                    </a:moveTo>
                    <a:cubicBezTo>
                      <a:pt x="526" y="215"/>
                      <a:pt x="351" y="409"/>
                      <a:pt x="234" y="604"/>
                    </a:cubicBezTo>
                    <a:cubicBezTo>
                      <a:pt x="98" y="837"/>
                      <a:pt x="20" y="1110"/>
                      <a:pt x="1" y="1363"/>
                    </a:cubicBezTo>
                    <a:cubicBezTo>
                      <a:pt x="2072" y="1595"/>
                      <a:pt x="4143" y="1696"/>
                      <a:pt x="6214" y="1696"/>
                    </a:cubicBezTo>
                    <a:cubicBezTo>
                      <a:pt x="6400" y="1696"/>
                      <a:pt x="6585" y="1695"/>
                      <a:pt x="6771" y="1693"/>
                    </a:cubicBezTo>
                    <a:cubicBezTo>
                      <a:pt x="7311" y="1693"/>
                      <a:pt x="7922" y="1715"/>
                      <a:pt x="8549" y="1715"/>
                    </a:cubicBezTo>
                    <a:cubicBezTo>
                      <a:pt x="9098" y="1715"/>
                      <a:pt x="9659" y="1698"/>
                      <a:pt x="10195" y="1635"/>
                    </a:cubicBezTo>
                    <a:cubicBezTo>
                      <a:pt x="10098" y="1129"/>
                      <a:pt x="9981" y="643"/>
                      <a:pt x="9845" y="156"/>
                    </a:cubicBezTo>
                    <a:cubicBezTo>
                      <a:pt x="9573" y="176"/>
                      <a:pt x="9300" y="176"/>
                      <a:pt x="9047" y="195"/>
                    </a:cubicBezTo>
                    <a:cubicBezTo>
                      <a:pt x="7977" y="254"/>
                      <a:pt x="6927" y="273"/>
                      <a:pt x="5857" y="273"/>
                    </a:cubicBezTo>
                    <a:cubicBezTo>
                      <a:pt x="4125" y="273"/>
                      <a:pt x="2374" y="156"/>
                      <a:pt x="64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9" name="Google Shape;1059;p37"/>
              <p:cNvSpPr/>
              <p:nvPr/>
            </p:nvSpPr>
            <p:spPr>
              <a:xfrm>
                <a:off x="8773474" y="2400091"/>
                <a:ext cx="143588" cy="303227"/>
              </a:xfrm>
              <a:custGeom>
                <a:avLst/>
                <a:gdLst/>
                <a:ahLst/>
                <a:cxnLst/>
                <a:rect l="l" t="t" r="r" b="b"/>
                <a:pathLst>
                  <a:path w="5099" h="10768" extrusionOk="0">
                    <a:moveTo>
                      <a:pt x="876" y="1"/>
                    </a:moveTo>
                    <a:cubicBezTo>
                      <a:pt x="1" y="487"/>
                      <a:pt x="215" y="2296"/>
                      <a:pt x="546" y="4281"/>
                    </a:cubicBezTo>
                    <a:cubicBezTo>
                      <a:pt x="546" y="4281"/>
                      <a:pt x="2789" y="10767"/>
                      <a:pt x="3904" y="10767"/>
                    </a:cubicBezTo>
                    <a:cubicBezTo>
                      <a:pt x="3926" y="10767"/>
                      <a:pt x="3948" y="10765"/>
                      <a:pt x="3970" y="10759"/>
                    </a:cubicBezTo>
                    <a:cubicBezTo>
                      <a:pt x="5079" y="10506"/>
                      <a:pt x="5098" y="6226"/>
                      <a:pt x="3950" y="4067"/>
                    </a:cubicBezTo>
                    <a:cubicBezTo>
                      <a:pt x="2822" y="1888"/>
                      <a:pt x="1596" y="351"/>
                      <a:pt x="876" y="1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0" name="Google Shape;1060;p37"/>
              <p:cNvSpPr/>
              <p:nvPr/>
            </p:nvSpPr>
            <p:spPr>
              <a:xfrm>
                <a:off x="8741146" y="2450499"/>
                <a:ext cx="176957" cy="255693"/>
              </a:xfrm>
              <a:custGeom>
                <a:avLst/>
                <a:gdLst/>
                <a:ahLst/>
                <a:cxnLst/>
                <a:rect l="l" t="t" r="r" b="b"/>
                <a:pathLst>
                  <a:path w="6284" h="9080" extrusionOk="0">
                    <a:moveTo>
                      <a:pt x="1071" y="0"/>
                    </a:moveTo>
                    <a:lnTo>
                      <a:pt x="1" y="370"/>
                    </a:lnTo>
                    <a:cubicBezTo>
                      <a:pt x="1" y="370"/>
                      <a:pt x="2083" y="7432"/>
                      <a:pt x="3717" y="8697"/>
                    </a:cubicBezTo>
                    <a:cubicBezTo>
                      <a:pt x="4062" y="8964"/>
                      <a:pt x="4387" y="9080"/>
                      <a:pt x="4674" y="9080"/>
                    </a:cubicBezTo>
                    <a:cubicBezTo>
                      <a:pt x="5746" y="9080"/>
                      <a:pt x="6283" y="7459"/>
                      <a:pt x="5332" y="6031"/>
                    </a:cubicBezTo>
                    <a:cubicBezTo>
                      <a:pt x="4125" y="4222"/>
                      <a:pt x="1071" y="0"/>
                      <a:pt x="1071" y="0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1" name="Google Shape;1061;p37"/>
              <p:cNvSpPr/>
              <p:nvPr/>
            </p:nvSpPr>
            <p:spPr>
              <a:xfrm>
                <a:off x="8462296" y="2446669"/>
                <a:ext cx="126579" cy="218324"/>
              </a:xfrm>
              <a:custGeom>
                <a:avLst/>
                <a:gdLst/>
                <a:ahLst/>
                <a:cxnLst/>
                <a:rect l="l" t="t" r="r" b="b"/>
                <a:pathLst>
                  <a:path w="4495" h="7753" extrusionOk="0">
                    <a:moveTo>
                      <a:pt x="3697" y="0"/>
                    </a:moveTo>
                    <a:cubicBezTo>
                      <a:pt x="3697" y="0"/>
                      <a:pt x="0" y="4922"/>
                      <a:pt x="370" y="6654"/>
                    </a:cubicBezTo>
                    <a:cubicBezTo>
                      <a:pt x="538" y="7401"/>
                      <a:pt x="981" y="7753"/>
                      <a:pt x="1482" y="7753"/>
                    </a:cubicBezTo>
                    <a:cubicBezTo>
                      <a:pt x="2142" y="7753"/>
                      <a:pt x="2904" y="7140"/>
                      <a:pt x="3269" y="6012"/>
                    </a:cubicBezTo>
                    <a:lnTo>
                      <a:pt x="4494" y="506"/>
                    </a:lnTo>
                    <a:cubicBezTo>
                      <a:pt x="4494" y="506"/>
                      <a:pt x="4105" y="292"/>
                      <a:pt x="3697" y="0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2" name="Google Shape;1062;p37"/>
              <p:cNvSpPr/>
              <p:nvPr/>
            </p:nvSpPr>
            <p:spPr>
              <a:xfrm>
                <a:off x="8567477" y="2401724"/>
                <a:ext cx="15910" cy="30723"/>
              </a:xfrm>
              <a:custGeom>
                <a:avLst/>
                <a:gdLst/>
                <a:ahLst/>
                <a:cxnLst/>
                <a:rect l="l" t="t" r="r" b="b"/>
                <a:pathLst>
                  <a:path w="565" h="1091" extrusionOk="0">
                    <a:moveTo>
                      <a:pt x="565" y="1"/>
                    </a:moveTo>
                    <a:lnTo>
                      <a:pt x="1" y="721"/>
                    </a:lnTo>
                    <a:lnTo>
                      <a:pt x="545" y="1090"/>
                    </a:lnTo>
                    <a:lnTo>
                      <a:pt x="565" y="1"/>
                    </a:ln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3" name="Google Shape;1063;p37"/>
              <p:cNvSpPr/>
              <p:nvPr/>
            </p:nvSpPr>
            <p:spPr>
              <a:xfrm>
                <a:off x="8570237" y="2373789"/>
                <a:ext cx="199429" cy="174789"/>
              </a:xfrm>
              <a:custGeom>
                <a:avLst/>
                <a:gdLst/>
                <a:ahLst/>
                <a:cxnLst/>
                <a:rect l="l" t="t" r="r" b="b"/>
                <a:pathLst>
                  <a:path w="7082" h="6207" extrusionOk="0">
                    <a:moveTo>
                      <a:pt x="467" y="1"/>
                    </a:moveTo>
                    <a:lnTo>
                      <a:pt x="0" y="4339"/>
                    </a:lnTo>
                    <a:lnTo>
                      <a:pt x="3093" y="6207"/>
                    </a:lnTo>
                    <a:lnTo>
                      <a:pt x="6673" y="5331"/>
                    </a:lnTo>
                    <a:lnTo>
                      <a:pt x="7082" y="312"/>
                    </a:lnTo>
                    <a:lnTo>
                      <a:pt x="3093" y="2160"/>
                    </a:lnTo>
                    <a:lnTo>
                      <a:pt x="467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4" name="Google Shape;1064;p37"/>
              <p:cNvSpPr/>
              <p:nvPr/>
            </p:nvSpPr>
            <p:spPr>
              <a:xfrm>
                <a:off x="8714871" y="2435687"/>
                <a:ext cx="68964" cy="46408"/>
              </a:xfrm>
              <a:custGeom>
                <a:avLst/>
                <a:gdLst/>
                <a:ahLst/>
                <a:cxnLst/>
                <a:rect l="l" t="t" r="r" b="b"/>
                <a:pathLst>
                  <a:path w="2449" h="1648" extrusionOk="0">
                    <a:moveTo>
                      <a:pt x="1837" y="1"/>
                    </a:moveTo>
                    <a:cubicBezTo>
                      <a:pt x="1834" y="1"/>
                      <a:pt x="1831" y="1"/>
                      <a:pt x="1829" y="1"/>
                    </a:cubicBezTo>
                    <a:cubicBezTo>
                      <a:pt x="1790" y="21"/>
                      <a:pt x="97" y="273"/>
                      <a:pt x="97" y="487"/>
                    </a:cubicBezTo>
                    <a:cubicBezTo>
                      <a:pt x="97" y="569"/>
                      <a:pt x="271" y="594"/>
                      <a:pt x="486" y="594"/>
                    </a:cubicBezTo>
                    <a:cubicBezTo>
                      <a:pt x="839" y="594"/>
                      <a:pt x="1303" y="526"/>
                      <a:pt x="1304" y="526"/>
                    </a:cubicBezTo>
                    <a:lnTo>
                      <a:pt x="1304" y="526"/>
                    </a:lnTo>
                    <a:cubicBezTo>
                      <a:pt x="1303" y="526"/>
                      <a:pt x="0" y="760"/>
                      <a:pt x="39" y="974"/>
                    </a:cubicBezTo>
                    <a:cubicBezTo>
                      <a:pt x="56" y="1031"/>
                      <a:pt x="183" y="1051"/>
                      <a:pt x="353" y="1051"/>
                    </a:cubicBezTo>
                    <a:cubicBezTo>
                      <a:pt x="761" y="1051"/>
                      <a:pt x="1419" y="935"/>
                      <a:pt x="1420" y="935"/>
                    </a:cubicBezTo>
                    <a:lnTo>
                      <a:pt x="1420" y="935"/>
                    </a:lnTo>
                    <a:cubicBezTo>
                      <a:pt x="1419" y="935"/>
                      <a:pt x="331" y="1130"/>
                      <a:pt x="370" y="1285"/>
                    </a:cubicBezTo>
                    <a:cubicBezTo>
                      <a:pt x="382" y="1333"/>
                      <a:pt x="488" y="1350"/>
                      <a:pt x="629" y="1350"/>
                    </a:cubicBezTo>
                    <a:cubicBezTo>
                      <a:pt x="857" y="1350"/>
                      <a:pt x="1177" y="1306"/>
                      <a:pt x="1338" y="1282"/>
                    </a:cubicBezTo>
                    <a:lnTo>
                      <a:pt x="1338" y="1282"/>
                    </a:lnTo>
                    <a:cubicBezTo>
                      <a:pt x="1162" y="1314"/>
                      <a:pt x="827" y="1398"/>
                      <a:pt x="915" y="1558"/>
                    </a:cubicBezTo>
                    <a:cubicBezTo>
                      <a:pt x="957" y="1624"/>
                      <a:pt x="1053" y="1647"/>
                      <a:pt x="1174" y="1647"/>
                    </a:cubicBezTo>
                    <a:cubicBezTo>
                      <a:pt x="1442" y="1647"/>
                      <a:pt x="1830" y="1532"/>
                      <a:pt x="2004" y="1519"/>
                    </a:cubicBezTo>
                    <a:cubicBezTo>
                      <a:pt x="2449" y="1441"/>
                      <a:pt x="2221" y="1"/>
                      <a:pt x="1837" y="1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5" name="Google Shape;1065;p37"/>
              <p:cNvSpPr/>
              <p:nvPr/>
            </p:nvSpPr>
            <p:spPr>
              <a:xfrm>
                <a:off x="8555424" y="2420902"/>
                <a:ext cx="66880" cy="45957"/>
              </a:xfrm>
              <a:custGeom>
                <a:avLst/>
                <a:gdLst/>
                <a:ahLst/>
                <a:cxnLst/>
                <a:rect l="l" t="t" r="r" b="b"/>
                <a:pathLst>
                  <a:path w="2375" h="1632" extrusionOk="0">
                    <a:moveTo>
                      <a:pt x="545" y="1"/>
                    </a:moveTo>
                    <a:cubicBezTo>
                      <a:pt x="487" y="1"/>
                      <a:pt x="429" y="20"/>
                      <a:pt x="390" y="79"/>
                    </a:cubicBezTo>
                    <a:cubicBezTo>
                      <a:pt x="98" y="351"/>
                      <a:pt x="1" y="1440"/>
                      <a:pt x="370" y="1499"/>
                    </a:cubicBezTo>
                    <a:cubicBezTo>
                      <a:pt x="541" y="1525"/>
                      <a:pt x="917" y="1631"/>
                      <a:pt x="1184" y="1631"/>
                    </a:cubicBezTo>
                    <a:cubicBezTo>
                      <a:pt x="1312" y="1631"/>
                      <a:pt x="1416" y="1607"/>
                      <a:pt x="1460" y="1538"/>
                    </a:cubicBezTo>
                    <a:cubicBezTo>
                      <a:pt x="1556" y="1378"/>
                      <a:pt x="1137" y="1296"/>
                      <a:pt x="987" y="1273"/>
                    </a:cubicBezTo>
                    <a:lnTo>
                      <a:pt x="987" y="1273"/>
                    </a:lnTo>
                    <a:cubicBezTo>
                      <a:pt x="1116" y="1291"/>
                      <a:pt x="1458" y="1335"/>
                      <a:pt x="1710" y="1335"/>
                    </a:cubicBezTo>
                    <a:cubicBezTo>
                      <a:pt x="1868" y="1335"/>
                      <a:pt x="1992" y="1317"/>
                      <a:pt x="2005" y="1265"/>
                    </a:cubicBezTo>
                    <a:cubicBezTo>
                      <a:pt x="2043" y="1129"/>
                      <a:pt x="955" y="935"/>
                      <a:pt x="954" y="935"/>
                    </a:cubicBezTo>
                    <a:lnTo>
                      <a:pt x="954" y="935"/>
                    </a:lnTo>
                    <a:cubicBezTo>
                      <a:pt x="955" y="935"/>
                      <a:pt x="1585" y="1044"/>
                      <a:pt x="1995" y="1044"/>
                    </a:cubicBezTo>
                    <a:cubicBezTo>
                      <a:pt x="2182" y="1044"/>
                      <a:pt x="2323" y="1021"/>
                      <a:pt x="2335" y="954"/>
                    </a:cubicBezTo>
                    <a:cubicBezTo>
                      <a:pt x="2374" y="760"/>
                      <a:pt x="1091" y="507"/>
                      <a:pt x="1090" y="507"/>
                    </a:cubicBezTo>
                    <a:lnTo>
                      <a:pt x="1090" y="507"/>
                    </a:lnTo>
                    <a:cubicBezTo>
                      <a:pt x="1090" y="507"/>
                      <a:pt x="1584" y="588"/>
                      <a:pt x="1935" y="588"/>
                    </a:cubicBezTo>
                    <a:cubicBezTo>
                      <a:pt x="2128" y="588"/>
                      <a:pt x="2277" y="563"/>
                      <a:pt x="2277" y="487"/>
                    </a:cubicBezTo>
                    <a:cubicBezTo>
                      <a:pt x="2277" y="273"/>
                      <a:pt x="584" y="20"/>
                      <a:pt x="545" y="1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6" name="Google Shape;1066;p37"/>
              <p:cNvSpPr/>
              <p:nvPr/>
            </p:nvSpPr>
            <p:spPr>
              <a:xfrm>
                <a:off x="8655705" y="2623633"/>
                <a:ext cx="55616" cy="56996"/>
              </a:xfrm>
              <a:custGeom>
                <a:avLst/>
                <a:gdLst/>
                <a:ahLst/>
                <a:cxnLst/>
                <a:rect l="l" t="t" r="r" b="b"/>
                <a:pathLst>
                  <a:path w="1975" h="2024" extrusionOk="0">
                    <a:moveTo>
                      <a:pt x="985" y="0"/>
                    </a:moveTo>
                    <a:cubicBezTo>
                      <a:pt x="491" y="0"/>
                      <a:pt x="0" y="331"/>
                      <a:pt x="39" y="992"/>
                    </a:cubicBezTo>
                    <a:lnTo>
                      <a:pt x="39" y="1012"/>
                    </a:lnTo>
                    <a:cubicBezTo>
                      <a:pt x="0" y="1557"/>
                      <a:pt x="428" y="2023"/>
                      <a:pt x="992" y="2023"/>
                    </a:cubicBezTo>
                    <a:cubicBezTo>
                      <a:pt x="1537" y="2023"/>
                      <a:pt x="1965" y="1557"/>
                      <a:pt x="1946" y="1012"/>
                    </a:cubicBezTo>
                    <a:lnTo>
                      <a:pt x="1946" y="992"/>
                    </a:lnTo>
                    <a:cubicBezTo>
                      <a:pt x="1975" y="331"/>
                      <a:pt x="1479" y="0"/>
                      <a:pt x="9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7" name="Google Shape;1067;p37"/>
              <p:cNvSpPr/>
              <p:nvPr/>
            </p:nvSpPr>
            <p:spPr>
              <a:xfrm>
                <a:off x="8681979" y="2634588"/>
                <a:ext cx="3886" cy="29737"/>
              </a:xfrm>
              <a:custGeom>
                <a:avLst/>
                <a:gdLst/>
                <a:ahLst/>
                <a:cxnLst/>
                <a:rect l="l" t="t" r="r" b="b"/>
                <a:pathLst>
                  <a:path w="138" h="1056" extrusionOk="0">
                    <a:moveTo>
                      <a:pt x="79" y="0"/>
                    </a:moveTo>
                    <a:cubicBezTo>
                      <a:pt x="54" y="0"/>
                      <a:pt x="30" y="20"/>
                      <a:pt x="20" y="59"/>
                    </a:cubicBezTo>
                    <a:lnTo>
                      <a:pt x="1" y="1012"/>
                    </a:lnTo>
                    <a:cubicBezTo>
                      <a:pt x="11" y="1041"/>
                      <a:pt x="35" y="1056"/>
                      <a:pt x="59" y="1056"/>
                    </a:cubicBezTo>
                    <a:cubicBezTo>
                      <a:pt x="84" y="1056"/>
                      <a:pt x="108" y="1041"/>
                      <a:pt x="118" y="1012"/>
                    </a:cubicBezTo>
                    <a:lnTo>
                      <a:pt x="137" y="59"/>
                    </a:lnTo>
                    <a:cubicBezTo>
                      <a:pt x="127" y="20"/>
                      <a:pt x="103" y="0"/>
                      <a:pt x="7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68" name="Google Shape;1068;p37"/>
            <p:cNvGrpSpPr/>
            <p:nvPr/>
          </p:nvGrpSpPr>
          <p:grpSpPr>
            <a:xfrm>
              <a:off x="6165947" y="2554848"/>
              <a:ext cx="864729" cy="1629007"/>
              <a:chOff x="6697588" y="1751655"/>
              <a:chExt cx="793912" cy="1495462"/>
            </a:xfrm>
          </p:grpSpPr>
          <p:sp>
            <p:nvSpPr>
              <p:cNvPr id="1069" name="Google Shape;1069;p37"/>
              <p:cNvSpPr/>
              <p:nvPr/>
            </p:nvSpPr>
            <p:spPr>
              <a:xfrm>
                <a:off x="7170411" y="2082322"/>
                <a:ext cx="227392" cy="100841"/>
              </a:xfrm>
              <a:custGeom>
                <a:avLst/>
                <a:gdLst/>
                <a:ahLst/>
                <a:cxnLst/>
                <a:rect l="l" t="t" r="r" b="b"/>
                <a:pathLst>
                  <a:path w="8075" h="3581" extrusionOk="0">
                    <a:moveTo>
                      <a:pt x="7413" y="1"/>
                    </a:moveTo>
                    <a:lnTo>
                      <a:pt x="1051" y="973"/>
                    </a:lnTo>
                    <a:lnTo>
                      <a:pt x="1" y="3580"/>
                    </a:lnTo>
                    <a:lnTo>
                      <a:pt x="8074" y="1071"/>
                    </a:lnTo>
                    <a:lnTo>
                      <a:pt x="7413" y="1"/>
                    </a:lnTo>
                    <a:close/>
                  </a:path>
                </a:pathLst>
              </a:custGeom>
              <a:solidFill>
                <a:srgbClr val="442D3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0" name="Google Shape;1070;p37"/>
              <p:cNvSpPr/>
              <p:nvPr/>
            </p:nvSpPr>
            <p:spPr>
              <a:xfrm>
                <a:off x="7024678" y="1951514"/>
                <a:ext cx="334766" cy="233841"/>
              </a:xfrm>
              <a:custGeom>
                <a:avLst/>
                <a:gdLst/>
                <a:ahLst/>
                <a:cxnLst/>
                <a:rect l="l" t="t" r="r" b="b"/>
                <a:pathLst>
                  <a:path w="11888" h="8304" extrusionOk="0">
                    <a:moveTo>
                      <a:pt x="1756" y="1"/>
                    </a:moveTo>
                    <a:cubicBezTo>
                      <a:pt x="978" y="1"/>
                      <a:pt x="1" y="3050"/>
                      <a:pt x="1" y="3050"/>
                    </a:cubicBezTo>
                    <a:cubicBezTo>
                      <a:pt x="1" y="3050"/>
                      <a:pt x="4008" y="8206"/>
                      <a:pt x="4670" y="8303"/>
                    </a:cubicBezTo>
                    <a:cubicBezTo>
                      <a:pt x="5078" y="8303"/>
                      <a:pt x="5467" y="8245"/>
                      <a:pt x="5856" y="8128"/>
                    </a:cubicBezTo>
                    <a:lnTo>
                      <a:pt x="5876" y="8128"/>
                    </a:lnTo>
                    <a:cubicBezTo>
                      <a:pt x="6537" y="7953"/>
                      <a:pt x="7160" y="7739"/>
                      <a:pt x="7160" y="7739"/>
                    </a:cubicBezTo>
                    <a:lnTo>
                      <a:pt x="11888" y="6221"/>
                    </a:lnTo>
                    <a:lnTo>
                      <a:pt x="11265" y="4607"/>
                    </a:lnTo>
                    <a:lnTo>
                      <a:pt x="5856" y="5132"/>
                    </a:lnTo>
                    <a:cubicBezTo>
                      <a:pt x="4611" y="3381"/>
                      <a:pt x="2491" y="424"/>
                      <a:pt x="1927" y="54"/>
                    </a:cubicBezTo>
                    <a:cubicBezTo>
                      <a:pt x="1871" y="18"/>
                      <a:pt x="1814" y="1"/>
                      <a:pt x="1756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1" name="Google Shape;1071;p37"/>
              <p:cNvSpPr/>
              <p:nvPr/>
            </p:nvSpPr>
            <p:spPr>
              <a:xfrm>
                <a:off x="6969905" y="1930421"/>
                <a:ext cx="249836" cy="595133"/>
              </a:xfrm>
              <a:custGeom>
                <a:avLst/>
                <a:gdLst/>
                <a:ahLst/>
                <a:cxnLst/>
                <a:rect l="l" t="t" r="r" b="b"/>
                <a:pathLst>
                  <a:path w="8872" h="21134" extrusionOk="0">
                    <a:moveTo>
                      <a:pt x="1891" y="1"/>
                    </a:moveTo>
                    <a:cubicBezTo>
                      <a:pt x="1627" y="1"/>
                      <a:pt x="1331" y="27"/>
                      <a:pt x="992" y="83"/>
                    </a:cubicBezTo>
                    <a:cubicBezTo>
                      <a:pt x="0" y="239"/>
                      <a:pt x="1012" y="4422"/>
                      <a:pt x="1848" y="7398"/>
                    </a:cubicBezTo>
                    <a:lnTo>
                      <a:pt x="2237" y="21134"/>
                    </a:lnTo>
                    <a:lnTo>
                      <a:pt x="8871" y="20258"/>
                    </a:lnTo>
                    <a:cubicBezTo>
                      <a:pt x="7159" y="11659"/>
                      <a:pt x="5428" y="2262"/>
                      <a:pt x="3872" y="803"/>
                    </a:cubicBezTo>
                    <a:cubicBezTo>
                      <a:pt x="3328" y="320"/>
                      <a:pt x="2807" y="1"/>
                      <a:pt x="189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2" name="Google Shape;1072;p37"/>
              <p:cNvSpPr/>
              <p:nvPr/>
            </p:nvSpPr>
            <p:spPr>
              <a:xfrm>
                <a:off x="6861964" y="2208878"/>
                <a:ext cx="321615" cy="968648"/>
              </a:xfrm>
              <a:custGeom>
                <a:avLst/>
                <a:gdLst/>
                <a:ahLst/>
                <a:cxnLst/>
                <a:rect l="l" t="t" r="r" b="b"/>
                <a:pathLst>
                  <a:path w="11421" h="34398" extrusionOk="0">
                    <a:moveTo>
                      <a:pt x="8405" y="1"/>
                    </a:moveTo>
                    <a:lnTo>
                      <a:pt x="0" y="1149"/>
                    </a:lnTo>
                    <a:lnTo>
                      <a:pt x="9514" y="34397"/>
                    </a:lnTo>
                    <a:lnTo>
                      <a:pt x="11420" y="34086"/>
                    </a:lnTo>
                    <a:lnTo>
                      <a:pt x="8405" y="1"/>
                    </a:lnTo>
                    <a:close/>
                  </a:path>
                </a:pathLst>
              </a:custGeom>
              <a:solidFill>
                <a:srgbClr val="442D3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3" name="Google Shape;1073;p37"/>
              <p:cNvSpPr/>
              <p:nvPr/>
            </p:nvSpPr>
            <p:spPr>
              <a:xfrm>
                <a:off x="6969342" y="1861539"/>
                <a:ext cx="41114" cy="78369"/>
              </a:xfrm>
              <a:custGeom>
                <a:avLst/>
                <a:gdLst/>
                <a:ahLst/>
                <a:cxnLst/>
                <a:rect l="l" t="t" r="r" b="b"/>
                <a:pathLst>
                  <a:path w="1460" h="2783" extrusionOk="0">
                    <a:moveTo>
                      <a:pt x="370" y="0"/>
                    </a:moveTo>
                    <a:lnTo>
                      <a:pt x="1" y="2627"/>
                    </a:lnTo>
                    <a:lnTo>
                      <a:pt x="1460" y="2782"/>
                    </a:lnTo>
                    <a:lnTo>
                      <a:pt x="1460" y="2782"/>
                    </a:lnTo>
                    <a:lnTo>
                      <a:pt x="1440" y="681"/>
                    </a:lnTo>
                    <a:lnTo>
                      <a:pt x="370" y="0"/>
                    </a:lnTo>
                    <a:close/>
                  </a:path>
                </a:pathLst>
              </a:custGeom>
              <a:solidFill>
                <a:srgbClr val="4A313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4" name="Google Shape;1074;p37"/>
              <p:cNvSpPr/>
              <p:nvPr/>
            </p:nvSpPr>
            <p:spPr>
              <a:xfrm>
                <a:off x="6946334" y="1821241"/>
                <a:ext cx="95913" cy="91323"/>
              </a:xfrm>
              <a:custGeom>
                <a:avLst/>
                <a:gdLst/>
                <a:ahLst/>
                <a:cxnLst/>
                <a:rect l="l" t="t" r="r" b="b"/>
                <a:pathLst>
                  <a:path w="3406" h="3243" extrusionOk="0">
                    <a:moveTo>
                      <a:pt x="1703" y="1"/>
                    </a:moveTo>
                    <a:cubicBezTo>
                      <a:pt x="905" y="1"/>
                      <a:pt x="224" y="579"/>
                      <a:pt x="98" y="1392"/>
                    </a:cubicBezTo>
                    <a:cubicBezTo>
                      <a:pt x="0" y="2268"/>
                      <a:pt x="642" y="3085"/>
                      <a:pt x="1537" y="3182"/>
                    </a:cubicBezTo>
                    <a:cubicBezTo>
                      <a:pt x="1856" y="3220"/>
                      <a:pt x="2113" y="3242"/>
                      <a:pt x="2320" y="3242"/>
                    </a:cubicBezTo>
                    <a:cubicBezTo>
                      <a:pt x="2744" y="3242"/>
                      <a:pt x="2963" y="3152"/>
                      <a:pt x="3094" y="2929"/>
                    </a:cubicBezTo>
                    <a:cubicBezTo>
                      <a:pt x="3172" y="2793"/>
                      <a:pt x="3211" y="2637"/>
                      <a:pt x="3230" y="2501"/>
                    </a:cubicBezTo>
                    <a:cubicBezTo>
                      <a:pt x="3269" y="2287"/>
                      <a:pt x="3308" y="2054"/>
                      <a:pt x="3327" y="1743"/>
                    </a:cubicBezTo>
                    <a:cubicBezTo>
                      <a:pt x="3405" y="867"/>
                      <a:pt x="2763" y="108"/>
                      <a:pt x="1888" y="11"/>
                    </a:cubicBezTo>
                    <a:cubicBezTo>
                      <a:pt x="1825" y="4"/>
                      <a:pt x="1764" y="1"/>
                      <a:pt x="1703" y="1"/>
                    </a:cubicBezTo>
                    <a:close/>
                  </a:path>
                </a:pathLst>
              </a:custGeom>
              <a:solidFill>
                <a:srgbClr val="4A313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5" name="Google Shape;1075;p37"/>
              <p:cNvSpPr/>
              <p:nvPr/>
            </p:nvSpPr>
            <p:spPr>
              <a:xfrm>
                <a:off x="7034534" y="1863173"/>
                <a:ext cx="19205" cy="24133"/>
              </a:xfrm>
              <a:custGeom>
                <a:avLst/>
                <a:gdLst/>
                <a:ahLst/>
                <a:cxnLst/>
                <a:rect l="l" t="t" r="r" b="b"/>
                <a:pathLst>
                  <a:path w="682" h="857" extrusionOk="0">
                    <a:moveTo>
                      <a:pt x="176" y="1"/>
                    </a:moveTo>
                    <a:lnTo>
                      <a:pt x="156" y="40"/>
                    </a:lnTo>
                    <a:lnTo>
                      <a:pt x="1" y="857"/>
                    </a:lnTo>
                    <a:lnTo>
                      <a:pt x="682" y="779"/>
                    </a:lnTo>
                    <a:lnTo>
                      <a:pt x="176" y="1"/>
                    </a:lnTo>
                    <a:close/>
                  </a:path>
                </a:pathLst>
              </a:custGeom>
              <a:solidFill>
                <a:srgbClr val="4A313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6" name="Google Shape;1076;p37"/>
              <p:cNvSpPr/>
              <p:nvPr/>
            </p:nvSpPr>
            <p:spPr>
              <a:xfrm>
                <a:off x="6960330" y="1855992"/>
                <a:ext cx="24387" cy="29737"/>
              </a:xfrm>
              <a:custGeom>
                <a:avLst/>
                <a:gdLst/>
                <a:ahLst/>
                <a:cxnLst/>
                <a:rect l="l" t="t" r="r" b="b"/>
                <a:pathLst>
                  <a:path w="866" h="1056" extrusionOk="0">
                    <a:moveTo>
                      <a:pt x="504" y="1"/>
                    </a:moveTo>
                    <a:cubicBezTo>
                      <a:pt x="414" y="1"/>
                      <a:pt x="321" y="55"/>
                      <a:pt x="243" y="217"/>
                    </a:cubicBezTo>
                    <a:cubicBezTo>
                      <a:pt x="0" y="598"/>
                      <a:pt x="282" y="1056"/>
                      <a:pt x="690" y="1056"/>
                    </a:cubicBezTo>
                    <a:cubicBezTo>
                      <a:pt x="740" y="1056"/>
                      <a:pt x="792" y="1049"/>
                      <a:pt x="846" y="1034"/>
                    </a:cubicBezTo>
                    <a:lnTo>
                      <a:pt x="865" y="217"/>
                    </a:lnTo>
                    <a:cubicBezTo>
                      <a:pt x="852" y="217"/>
                      <a:pt x="684" y="1"/>
                      <a:pt x="504" y="1"/>
                    </a:cubicBezTo>
                    <a:close/>
                  </a:path>
                </a:pathLst>
              </a:custGeom>
              <a:solidFill>
                <a:srgbClr val="4A313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7" name="Google Shape;1077;p37"/>
              <p:cNvSpPr/>
              <p:nvPr/>
            </p:nvSpPr>
            <p:spPr>
              <a:xfrm>
                <a:off x="7008795" y="1847825"/>
                <a:ext cx="23035" cy="9349"/>
              </a:xfrm>
              <a:custGeom>
                <a:avLst/>
                <a:gdLst/>
                <a:ahLst/>
                <a:cxnLst/>
                <a:rect l="l" t="t" r="r" b="b"/>
                <a:pathLst>
                  <a:path w="818" h="332" fill="none" extrusionOk="0">
                    <a:moveTo>
                      <a:pt x="817" y="273"/>
                    </a:moveTo>
                    <a:cubicBezTo>
                      <a:pt x="817" y="273"/>
                      <a:pt x="526" y="1"/>
                      <a:pt x="0" y="332"/>
                    </a:cubicBezTo>
                  </a:path>
                </a:pathLst>
              </a:custGeom>
              <a:noFill/>
              <a:ln w="14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8" name="Google Shape;1078;p37"/>
              <p:cNvSpPr/>
              <p:nvPr/>
            </p:nvSpPr>
            <p:spPr>
              <a:xfrm>
                <a:off x="6883873" y="2325042"/>
                <a:ext cx="305733" cy="790029"/>
              </a:xfrm>
              <a:custGeom>
                <a:avLst/>
                <a:gdLst/>
                <a:ahLst/>
                <a:cxnLst/>
                <a:rect l="l" t="t" r="r" b="b"/>
                <a:pathLst>
                  <a:path w="10857" h="28055" extrusionOk="0">
                    <a:moveTo>
                      <a:pt x="1" y="0"/>
                    </a:moveTo>
                    <a:lnTo>
                      <a:pt x="2899" y="11128"/>
                    </a:lnTo>
                    <a:lnTo>
                      <a:pt x="2977" y="11401"/>
                    </a:lnTo>
                    <a:lnTo>
                      <a:pt x="3561" y="13638"/>
                    </a:lnTo>
                    <a:lnTo>
                      <a:pt x="3619" y="13872"/>
                    </a:lnTo>
                    <a:lnTo>
                      <a:pt x="4300" y="16440"/>
                    </a:lnTo>
                    <a:lnTo>
                      <a:pt x="4358" y="16673"/>
                    </a:lnTo>
                    <a:lnTo>
                      <a:pt x="5059" y="19377"/>
                    </a:lnTo>
                    <a:lnTo>
                      <a:pt x="5117" y="19630"/>
                    </a:lnTo>
                    <a:lnTo>
                      <a:pt x="5934" y="22763"/>
                    </a:lnTo>
                    <a:lnTo>
                      <a:pt x="5993" y="22996"/>
                    </a:lnTo>
                    <a:lnTo>
                      <a:pt x="6557" y="25156"/>
                    </a:lnTo>
                    <a:lnTo>
                      <a:pt x="6615" y="25408"/>
                    </a:lnTo>
                    <a:lnTo>
                      <a:pt x="7141" y="27393"/>
                    </a:lnTo>
                    <a:lnTo>
                      <a:pt x="7199" y="27646"/>
                    </a:lnTo>
                    <a:lnTo>
                      <a:pt x="7316" y="28054"/>
                    </a:lnTo>
                    <a:lnTo>
                      <a:pt x="10856" y="27373"/>
                    </a:lnTo>
                    <a:cubicBezTo>
                      <a:pt x="10779" y="26556"/>
                      <a:pt x="10720" y="25759"/>
                      <a:pt x="10642" y="24961"/>
                    </a:cubicBezTo>
                    <a:lnTo>
                      <a:pt x="10623" y="24708"/>
                    </a:lnTo>
                    <a:cubicBezTo>
                      <a:pt x="10565" y="23871"/>
                      <a:pt x="10487" y="23035"/>
                      <a:pt x="10428" y="22218"/>
                    </a:cubicBezTo>
                    <a:cubicBezTo>
                      <a:pt x="10428" y="22140"/>
                      <a:pt x="10409" y="22043"/>
                      <a:pt x="10390" y="21945"/>
                    </a:cubicBezTo>
                    <a:cubicBezTo>
                      <a:pt x="10331" y="21089"/>
                      <a:pt x="10253" y="20233"/>
                      <a:pt x="10176" y="19377"/>
                    </a:cubicBezTo>
                    <a:cubicBezTo>
                      <a:pt x="10176" y="19280"/>
                      <a:pt x="10156" y="19183"/>
                      <a:pt x="10156" y="19105"/>
                    </a:cubicBezTo>
                    <a:cubicBezTo>
                      <a:pt x="10059" y="17977"/>
                      <a:pt x="9962" y="16887"/>
                      <a:pt x="9864" y="15817"/>
                    </a:cubicBezTo>
                    <a:cubicBezTo>
                      <a:pt x="9864" y="15739"/>
                      <a:pt x="9845" y="15642"/>
                      <a:pt x="9825" y="15545"/>
                    </a:cubicBezTo>
                    <a:cubicBezTo>
                      <a:pt x="9728" y="14514"/>
                      <a:pt x="9650" y="13521"/>
                      <a:pt x="9553" y="12529"/>
                    </a:cubicBezTo>
                    <a:cubicBezTo>
                      <a:pt x="9553" y="12432"/>
                      <a:pt x="9534" y="12335"/>
                      <a:pt x="9514" y="12257"/>
                    </a:cubicBezTo>
                    <a:cubicBezTo>
                      <a:pt x="9417" y="11070"/>
                      <a:pt x="9300" y="9922"/>
                      <a:pt x="9183" y="8813"/>
                    </a:cubicBezTo>
                    <a:cubicBezTo>
                      <a:pt x="9183" y="8716"/>
                      <a:pt x="9164" y="8619"/>
                      <a:pt x="9164" y="8521"/>
                    </a:cubicBezTo>
                    <a:cubicBezTo>
                      <a:pt x="9067" y="7743"/>
                      <a:pt x="8989" y="6985"/>
                      <a:pt x="8911" y="6245"/>
                    </a:cubicBezTo>
                    <a:cubicBezTo>
                      <a:pt x="8911" y="6148"/>
                      <a:pt x="8892" y="6070"/>
                      <a:pt x="8892" y="5973"/>
                    </a:cubicBezTo>
                    <a:cubicBezTo>
                      <a:pt x="8794" y="5234"/>
                      <a:pt x="8716" y="4533"/>
                      <a:pt x="8639" y="3852"/>
                    </a:cubicBezTo>
                    <a:lnTo>
                      <a:pt x="8600" y="3580"/>
                    </a:lnTo>
                    <a:cubicBezTo>
                      <a:pt x="8463" y="2471"/>
                      <a:pt x="8327" y="1440"/>
                      <a:pt x="8211" y="506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9" name="Google Shape;1079;p37"/>
              <p:cNvSpPr/>
              <p:nvPr/>
            </p:nvSpPr>
            <p:spPr>
              <a:xfrm>
                <a:off x="7084943" y="3020845"/>
                <a:ext cx="99180" cy="82734"/>
              </a:xfrm>
              <a:custGeom>
                <a:avLst/>
                <a:gdLst/>
                <a:ahLst/>
                <a:cxnLst/>
                <a:rect l="l" t="t" r="r" b="b"/>
                <a:pathLst>
                  <a:path w="3522" h="2938" extrusionOk="0">
                    <a:moveTo>
                      <a:pt x="3502" y="0"/>
                    </a:moveTo>
                    <a:cubicBezTo>
                      <a:pt x="2296" y="856"/>
                      <a:pt x="1148" y="1751"/>
                      <a:pt x="1" y="2685"/>
                    </a:cubicBezTo>
                    <a:lnTo>
                      <a:pt x="78" y="2938"/>
                    </a:lnTo>
                    <a:cubicBezTo>
                      <a:pt x="1187" y="2004"/>
                      <a:pt x="2335" y="1109"/>
                      <a:pt x="3522" y="253"/>
                    </a:cubicBezTo>
                    <a:lnTo>
                      <a:pt x="3502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0" name="Google Shape;1080;p37"/>
              <p:cNvSpPr/>
              <p:nvPr/>
            </p:nvSpPr>
            <p:spPr>
              <a:xfrm>
                <a:off x="7068497" y="2943036"/>
                <a:ext cx="109064" cy="97546"/>
              </a:xfrm>
              <a:custGeom>
                <a:avLst/>
                <a:gdLst/>
                <a:ahLst/>
                <a:cxnLst/>
                <a:rect l="l" t="t" r="r" b="b"/>
                <a:pathLst>
                  <a:path w="3873" h="3464" extrusionOk="0">
                    <a:moveTo>
                      <a:pt x="3853" y="0"/>
                    </a:moveTo>
                    <a:cubicBezTo>
                      <a:pt x="2550" y="1051"/>
                      <a:pt x="1265" y="2121"/>
                      <a:pt x="1" y="3211"/>
                    </a:cubicBezTo>
                    <a:lnTo>
                      <a:pt x="79" y="3463"/>
                    </a:lnTo>
                    <a:cubicBezTo>
                      <a:pt x="1324" y="2374"/>
                      <a:pt x="2588" y="1304"/>
                      <a:pt x="3872" y="273"/>
                    </a:cubicBezTo>
                    <a:cubicBezTo>
                      <a:pt x="3872" y="195"/>
                      <a:pt x="3853" y="98"/>
                      <a:pt x="385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1" name="Google Shape;1081;p37"/>
              <p:cNvSpPr/>
              <p:nvPr/>
            </p:nvSpPr>
            <p:spPr>
              <a:xfrm>
                <a:off x="7050980" y="2863059"/>
                <a:ext cx="119455" cy="109599"/>
              </a:xfrm>
              <a:custGeom>
                <a:avLst/>
                <a:gdLst/>
                <a:ahLst/>
                <a:cxnLst/>
                <a:rect l="l" t="t" r="r" b="b"/>
                <a:pathLst>
                  <a:path w="4242" h="3892" extrusionOk="0">
                    <a:moveTo>
                      <a:pt x="4222" y="0"/>
                    </a:moveTo>
                    <a:cubicBezTo>
                      <a:pt x="2821" y="1226"/>
                      <a:pt x="1421" y="2451"/>
                      <a:pt x="0" y="3658"/>
                    </a:cubicBezTo>
                    <a:lnTo>
                      <a:pt x="78" y="3891"/>
                    </a:lnTo>
                    <a:cubicBezTo>
                      <a:pt x="1479" y="2704"/>
                      <a:pt x="2860" y="1498"/>
                      <a:pt x="4242" y="272"/>
                    </a:cubicBezTo>
                    <a:cubicBezTo>
                      <a:pt x="4242" y="175"/>
                      <a:pt x="4222" y="97"/>
                      <a:pt x="422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2" name="Google Shape;1082;p37"/>
              <p:cNvSpPr/>
              <p:nvPr/>
            </p:nvSpPr>
            <p:spPr>
              <a:xfrm>
                <a:off x="7026311" y="2762777"/>
                <a:ext cx="134802" cy="115090"/>
              </a:xfrm>
              <a:custGeom>
                <a:avLst/>
                <a:gdLst/>
                <a:ahLst/>
                <a:cxnLst/>
                <a:rect l="l" t="t" r="r" b="b"/>
                <a:pathLst>
                  <a:path w="4787" h="4087" extrusionOk="0">
                    <a:moveTo>
                      <a:pt x="4767" y="1"/>
                    </a:moveTo>
                    <a:cubicBezTo>
                      <a:pt x="3269" y="1382"/>
                      <a:pt x="1538" y="2491"/>
                      <a:pt x="1" y="3833"/>
                    </a:cubicBezTo>
                    <a:lnTo>
                      <a:pt x="59" y="4086"/>
                    </a:lnTo>
                    <a:cubicBezTo>
                      <a:pt x="1557" y="2724"/>
                      <a:pt x="3289" y="1654"/>
                      <a:pt x="4787" y="273"/>
                    </a:cubicBezTo>
                    <a:cubicBezTo>
                      <a:pt x="4787" y="195"/>
                      <a:pt x="4767" y="98"/>
                      <a:pt x="4767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3" name="Google Shape;1083;p37"/>
              <p:cNvSpPr/>
              <p:nvPr/>
            </p:nvSpPr>
            <p:spPr>
              <a:xfrm>
                <a:off x="7004965" y="2670184"/>
                <a:ext cx="147924" cy="124946"/>
              </a:xfrm>
              <a:custGeom>
                <a:avLst/>
                <a:gdLst/>
                <a:ahLst/>
                <a:cxnLst/>
                <a:rect l="l" t="t" r="r" b="b"/>
                <a:pathLst>
                  <a:path w="5253" h="4437" extrusionOk="0">
                    <a:moveTo>
                      <a:pt x="5234" y="1"/>
                    </a:moveTo>
                    <a:cubicBezTo>
                      <a:pt x="3638" y="1577"/>
                      <a:pt x="1751" y="2802"/>
                      <a:pt x="0" y="4203"/>
                    </a:cubicBezTo>
                    <a:lnTo>
                      <a:pt x="58" y="4437"/>
                    </a:lnTo>
                    <a:cubicBezTo>
                      <a:pt x="1790" y="3055"/>
                      <a:pt x="3677" y="1830"/>
                      <a:pt x="5253" y="293"/>
                    </a:cubicBezTo>
                    <a:cubicBezTo>
                      <a:pt x="5253" y="195"/>
                      <a:pt x="5234" y="98"/>
                      <a:pt x="5234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4" name="Google Shape;1084;p37"/>
              <p:cNvSpPr/>
              <p:nvPr/>
            </p:nvSpPr>
            <p:spPr>
              <a:xfrm>
                <a:off x="6984126" y="2565002"/>
                <a:ext cx="158372" cy="151247"/>
              </a:xfrm>
              <a:custGeom>
                <a:avLst/>
                <a:gdLst/>
                <a:ahLst/>
                <a:cxnLst/>
                <a:rect l="l" t="t" r="r" b="b"/>
                <a:pathLst>
                  <a:path w="5624" h="5371" extrusionOk="0">
                    <a:moveTo>
                      <a:pt x="5604" y="0"/>
                    </a:moveTo>
                    <a:cubicBezTo>
                      <a:pt x="3678" y="1654"/>
                      <a:pt x="1810" y="3366"/>
                      <a:pt x="1" y="5117"/>
                    </a:cubicBezTo>
                    <a:lnTo>
                      <a:pt x="59" y="5370"/>
                    </a:lnTo>
                    <a:cubicBezTo>
                      <a:pt x="1869" y="3619"/>
                      <a:pt x="3717" y="1927"/>
                      <a:pt x="5623" y="292"/>
                    </a:cubicBezTo>
                    <a:cubicBezTo>
                      <a:pt x="5623" y="195"/>
                      <a:pt x="5604" y="98"/>
                      <a:pt x="560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5" name="Google Shape;1085;p37"/>
              <p:cNvSpPr/>
              <p:nvPr/>
            </p:nvSpPr>
            <p:spPr>
              <a:xfrm>
                <a:off x="6960105" y="2493220"/>
                <a:ext cx="174705" cy="155331"/>
              </a:xfrm>
              <a:custGeom>
                <a:avLst/>
                <a:gdLst/>
                <a:ahLst/>
                <a:cxnLst/>
                <a:rect l="l" t="t" r="r" b="b"/>
                <a:pathLst>
                  <a:path w="6204" h="5516" extrusionOk="0">
                    <a:moveTo>
                      <a:pt x="6185" y="1"/>
                    </a:moveTo>
                    <a:cubicBezTo>
                      <a:pt x="5251" y="740"/>
                      <a:pt x="4336" y="1479"/>
                      <a:pt x="3402" y="2219"/>
                    </a:cubicBezTo>
                    <a:cubicBezTo>
                      <a:pt x="2274" y="3133"/>
                      <a:pt x="1087" y="3989"/>
                      <a:pt x="192" y="5137"/>
                    </a:cubicBezTo>
                    <a:cubicBezTo>
                      <a:pt x="153" y="5195"/>
                      <a:pt x="95" y="5273"/>
                      <a:pt x="56" y="5332"/>
                    </a:cubicBezTo>
                    <a:cubicBezTo>
                      <a:pt x="1" y="5429"/>
                      <a:pt x="74" y="5516"/>
                      <a:pt x="155" y="5516"/>
                    </a:cubicBezTo>
                    <a:cubicBezTo>
                      <a:pt x="188" y="5516"/>
                      <a:pt x="223" y="5501"/>
                      <a:pt x="251" y="5468"/>
                    </a:cubicBezTo>
                    <a:cubicBezTo>
                      <a:pt x="251" y="5448"/>
                      <a:pt x="270" y="5448"/>
                      <a:pt x="270" y="5429"/>
                    </a:cubicBezTo>
                    <a:cubicBezTo>
                      <a:pt x="1223" y="4086"/>
                      <a:pt x="2624" y="3133"/>
                      <a:pt x="3908" y="2102"/>
                    </a:cubicBezTo>
                    <a:lnTo>
                      <a:pt x="6204" y="273"/>
                    </a:lnTo>
                    <a:cubicBezTo>
                      <a:pt x="6204" y="176"/>
                      <a:pt x="6185" y="98"/>
                      <a:pt x="6185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6" name="Google Shape;1086;p37"/>
              <p:cNvSpPr/>
              <p:nvPr/>
            </p:nvSpPr>
            <p:spPr>
              <a:xfrm>
                <a:off x="6817582" y="2212172"/>
                <a:ext cx="295877" cy="981770"/>
              </a:xfrm>
              <a:custGeom>
                <a:avLst/>
                <a:gdLst/>
                <a:ahLst/>
                <a:cxnLst/>
                <a:rect l="l" t="t" r="r" b="b"/>
                <a:pathLst>
                  <a:path w="10507" h="34864" extrusionOk="0">
                    <a:moveTo>
                      <a:pt x="2179" y="0"/>
                    </a:moveTo>
                    <a:lnTo>
                      <a:pt x="1" y="34514"/>
                    </a:lnTo>
                    <a:lnTo>
                      <a:pt x="1907" y="34864"/>
                    </a:lnTo>
                    <a:lnTo>
                      <a:pt x="10506" y="1732"/>
                    </a:lnTo>
                    <a:lnTo>
                      <a:pt x="2179" y="0"/>
                    </a:lnTo>
                    <a:close/>
                  </a:path>
                </a:pathLst>
              </a:custGeom>
              <a:solidFill>
                <a:srgbClr val="442D3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7" name="Google Shape;1087;p37"/>
              <p:cNvSpPr/>
              <p:nvPr/>
            </p:nvSpPr>
            <p:spPr>
              <a:xfrm>
                <a:off x="7033436" y="2331603"/>
                <a:ext cx="94280" cy="115090"/>
              </a:xfrm>
              <a:custGeom>
                <a:avLst/>
                <a:gdLst/>
                <a:ahLst/>
                <a:cxnLst/>
                <a:rect l="l" t="t" r="r" b="b"/>
                <a:pathLst>
                  <a:path w="3348" h="4087" extrusionOk="0">
                    <a:moveTo>
                      <a:pt x="1" y="1"/>
                    </a:moveTo>
                    <a:lnTo>
                      <a:pt x="1" y="4086"/>
                    </a:lnTo>
                    <a:lnTo>
                      <a:pt x="1946" y="3775"/>
                    </a:lnTo>
                    <a:lnTo>
                      <a:pt x="2180" y="3755"/>
                    </a:lnTo>
                    <a:lnTo>
                      <a:pt x="3347" y="3561"/>
                    </a:lnTo>
                    <a:lnTo>
                      <a:pt x="2900" y="273"/>
                    </a:lnTo>
                    <a:lnTo>
                      <a:pt x="1752" y="176"/>
                    </a:lnTo>
                    <a:lnTo>
                      <a:pt x="1518" y="156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8" name="Google Shape;1088;p37"/>
              <p:cNvSpPr/>
              <p:nvPr/>
            </p:nvSpPr>
            <p:spPr>
              <a:xfrm>
                <a:off x="6995588" y="2425830"/>
                <a:ext cx="131564" cy="118638"/>
              </a:xfrm>
              <a:custGeom>
                <a:avLst/>
                <a:gdLst/>
                <a:ahLst/>
                <a:cxnLst/>
                <a:rect l="l" t="t" r="r" b="b"/>
                <a:pathLst>
                  <a:path w="4672" h="4213" extrusionOk="0">
                    <a:moveTo>
                      <a:pt x="4633" y="1"/>
                    </a:moveTo>
                    <a:cubicBezTo>
                      <a:pt x="3854" y="701"/>
                      <a:pt x="3037" y="1363"/>
                      <a:pt x="2220" y="2024"/>
                    </a:cubicBezTo>
                    <a:cubicBezTo>
                      <a:pt x="1481" y="2608"/>
                      <a:pt x="430" y="3172"/>
                      <a:pt x="41" y="4048"/>
                    </a:cubicBezTo>
                    <a:cubicBezTo>
                      <a:pt x="0" y="4130"/>
                      <a:pt x="95" y="4213"/>
                      <a:pt x="175" y="4213"/>
                    </a:cubicBezTo>
                    <a:cubicBezTo>
                      <a:pt x="208" y="4213"/>
                      <a:pt x="238" y="4198"/>
                      <a:pt x="255" y="4164"/>
                    </a:cubicBezTo>
                    <a:cubicBezTo>
                      <a:pt x="644" y="3250"/>
                      <a:pt x="1928" y="2550"/>
                      <a:pt x="2687" y="1946"/>
                    </a:cubicBezTo>
                    <a:cubicBezTo>
                      <a:pt x="3349" y="1402"/>
                      <a:pt x="4030" y="837"/>
                      <a:pt x="4672" y="273"/>
                    </a:cubicBezTo>
                    <a:lnTo>
                      <a:pt x="4633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9" name="Google Shape;1089;p37"/>
              <p:cNvSpPr/>
              <p:nvPr/>
            </p:nvSpPr>
            <p:spPr>
              <a:xfrm>
                <a:off x="7131521" y="3175759"/>
                <a:ext cx="155612" cy="63698"/>
              </a:xfrm>
              <a:custGeom>
                <a:avLst/>
                <a:gdLst/>
                <a:ahLst/>
                <a:cxnLst/>
                <a:rect l="l" t="t" r="r" b="b"/>
                <a:pathLst>
                  <a:path w="5526" h="2262" extrusionOk="0">
                    <a:moveTo>
                      <a:pt x="2794" y="0"/>
                    </a:moveTo>
                    <a:cubicBezTo>
                      <a:pt x="2461" y="0"/>
                      <a:pt x="2209" y="5"/>
                      <a:pt x="2140" y="5"/>
                    </a:cubicBezTo>
                    <a:lnTo>
                      <a:pt x="0" y="705"/>
                    </a:lnTo>
                    <a:lnTo>
                      <a:pt x="370" y="2262"/>
                    </a:lnTo>
                    <a:cubicBezTo>
                      <a:pt x="370" y="2262"/>
                      <a:pt x="5525" y="569"/>
                      <a:pt x="5311" y="258"/>
                    </a:cubicBezTo>
                    <a:cubicBezTo>
                      <a:pt x="5156" y="31"/>
                      <a:pt x="3683" y="0"/>
                      <a:pt x="279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0" name="Google Shape;1090;p37"/>
              <p:cNvSpPr/>
              <p:nvPr/>
            </p:nvSpPr>
            <p:spPr>
              <a:xfrm>
                <a:off x="7123833" y="3154525"/>
                <a:ext cx="67978" cy="41114"/>
              </a:xfrm>
              <a:custGeom>
                <a:avLst/>
                <a:gdLst/>
                <a:ahLst/>
                <a:cxnLst/>
                <a:rect l="l" t="t" r="r" b="b"/>
                <a:pathLst>
                  <a:path w="2414" h="1460" extrusionOk="0">
                    <a:moveTo>
                      <a:pt x="2258" y="0"/>
                    </a:moveTo>
                    <a:lnTo>
                      <a:pt x="1" y="311"/>
                    </a:lnTo>
                    <a:lnTo>
                      <a:pt x="273" y="1459"/>
                    </a:lnTo>
                    <a:lnTo>
                      <a:pt x="2413" y="759"/>
                    </a:lnTo>
                    <a:lnTo>
                      <a:pt x="2258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1" name="Google Shape;1091;p37"/>
              <p:cNvSpPr/>
              <p:nvPr/>
            </p:nvSpPr>
            <p:spPr>
              <a:xfrm>
                <a:off x="6803333" y="2313073"/>
                <a:ext cx="269576" cy="818414"/>
              </a:xfrm>
              <a:custGeom>
                <a:avLst/>
                <a:gdLst/>
                <a:ahLst/>
                <a:cxnLst/>
                <a:rect l="l" t="t" r="r" b="b"/>
                <a:pathLst>
                  <a:path w="9573" h="29063" extrusionOk="0">
                    <a:moveTo>
                      <a:pt x="5895" y="0"/>
                    </a:moveTo>
                    <a:cubicBezTo>
                      <a:pt x="5308" y="0"/>
                      <a:pt x="4674" y="80"/>
                      <a:pt x="4008" y="211"/>
                    </a:cubicBezTo>
                    <a:lnTo>
                      <a:pt x="3911" y="231"/>
                    </a:lnTo>
                    <a:cubicBezTo>
                      <a:pt x="3055" y="406"/>
                      <a:pt x="2180" y="639"/>
                      <a:pt x="1285" y="912"/>
                    </a:cubicBezTo>
                    <a:lnTo>
                      <a:pt x="1285" y="1087"/>
                    </a:lnTo>
                    <a:lnTo>
                      <a:pt x="1285" y="1359"/>
                    </a:lnTo>
                    <a:lnTo>
                      <a:pt x="1149" y="4355"/>
                    </a:lnTo>
                    <a:lnTo>
                      <a:pt x="1149" y="4608"/>
                    </a:lnTo>
                    <a:lnTo>
                      <a:pt x="1012" y="7468"/>
                    </a:lnTo>
                    <a:lnTo>
                      <a:pt x="993" y="7740"/>
                    </a:lnTo>
                    <a:lnTo>
                      <a:pt x="876" y="10425"/>
                    </a:lnTo>
                    <a:lnTo>
                      <a:pt x="857" y="10697"/>
                    </a:lnTo>
                    <a:lnTo>
                      <a:pt x="721" y="13888"/>
                    </a:lnTo>
                    <a:lnTo>
                      <a:pt x="721" y="14160"/>
                    </a:lnTo>
                    <a:lnTo>
                      <a:pt x="584" y="16748"/>
                    </a:lnTo>
                    <a:lnTo>
                      <a:pt x="584" y="17001"/>
                    </a:lnTo>
                    <a:lnTo>
                      <a:pt x="370" y="20464"/>
                    </a:lnTo>
                    <a:lnTo>
                      <a:pt x="370" y="20717"/>
                    </a:lnTo>
                    <a:lnTo>
                      <a:pt x="234" y="23635"/>
                    </a:lnTo>
                    <a:lnTo>
                      <a:pt x="234" y="23888"/>
                    </a:lnTo>
                    <a:lnTo>
                      <a:pt x="117" y="26573"/>
                    </a:lnTo>
                    <a:lnTo>
                      <a:pt x="117" y="26826"/>
                    </a:lnTo>
                    <a:lnTo>
                      <a:pt x="1" y="28849"/>
                    </a:lnTo>
                    <a:lnTo>
                      <a:pt x="3405" y="29063"/>
                    </a:lnTo>
                    <a:lnTo>
                      <a:pt x="3483" y="28771"/>
                    </a:lnTo>
                    <a:lnTo>
                      <a:pt x="3542" y="28538"/>
                    </a:lnTo>
                    <a:lnTo>
                      <a:pt x="4145" y="26067"/>
                    </a:lnTo>
                    <a:lnTo>
                      <a:pt x="4203" y="25833"/>
                    </a:lnTo>
                    <a:lnTo>
                      <a:pt x="4806" y="23421"/>
                    </a:lnTo>
                    <a:lnTo>
                      <a:pt x="4864" y="23188"/>
                    </a:lnTo>
                    <a:lnTo>
                      <a:pt x="5604" y="20250"/>
                    </a:lnTo>
                    <a:lnTo>
                      <a:pt x="5662" y="19997"/>
                    </a:lnTo>
                    <a:lnTo>
                      <a:pt x="6226" y="17779"/>
                    </a:lnTo>
                    <a:lnTo>
                      <a:pt x="6285" y="17546"/>
                    </a:lnTo>
                    <a:lnTo>
                      <a:pt x="6868" y="15172"/>
                    </a:lnTo>
                    <a:lnTo>
                      <a:pt x="6927" y="14939"/>
                    </a:lnTo>
                    <a:lnTo>
                      <a:pt x="7530" y="12546"/>
                    </a:lnTo>
                    <a:lnTo>
                      <a:pt x="7588" y="12312"/>
                    </a:lnTo>
                    <a:lnTo>
                      <a:pt x="8250" y="9627"/>
                    </a:lnTo>
                    <a:lnTo>
                      <a:pt x="8327" y="9374"/>
                    </a:lnTo>
                    <a:lnTo>
                      <a:pt x="8892" y="7098"/>
                    </a:lnTo>
                    <a:lnTo>
                      <a:pt x="8950" y="6845"/>
                    </a:lnTo>
                    <a:lnTo>
                      <a:pt x="9339" y="5308"/>
                    </a:lnTo>
                    <a:lnTo>
                      <a:pt x="9397" y="5055"/>
                    </a:lnTo>
                    <a:lnTo>
                      <a:pt x="9534" y="4491"/>
                    </a:lnTo>
                    <a:lnTo>
                      <a:pt x="9573" y="4375"/>
                    </a:lnTo>
                    <a:cubicBezTo>
                      <a:pt x="9534" y="2429"/>
                      <a:pt x="9008" y="1262"/>
                      <a:pt x="8172" y="639"/>
                    </a:cubicBezTo>
                    <a:cubicBezTo>
                      <a:pt x="7562" y="182"/>
                      <a:pt x="6784" y="0"/>
                      <a:pt x="589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2" name="Google Shape;1092;p37"/>
              <p:cNvSpPr/>
              <p:nvPr/>
            </p:nvSpPr>
            <p:spPr>
              <a:xfrm>
                <a:off x="7075847" y="2331068"/>
                <a:ext cx="18980" cy="106839"/>
              </a:xfrm>
              <a:custGeom>
                <a:avLst/>
                <a:gdLst/>
                <a:ahLst/>
                <a:cxnLst/>
                <a:rect l="l" t="t" r="r" b="b"/>
                <a:pathLst>
                  <a:path w="674" h="3794" extrusionOk="0">
                    <a:moveTo>
                      <a:pt x="138" y="1"/>
                    </a:moveTo>
                    <a:cubicBezTo>
                      <a:pt x="74" y="1"/>
                      <a:pt x="1" y="54"/>
                      <a:pt x="12" y="136"/>
                    </a:cubicBezTo>
                    <a:lnTo>
                      <a:pt x="12" y="175"/>
                    </a:lnTo>
                    <a:cubicBezTo>
                      <a:pt x="226" y="1362"/>
                      <a:pt x="362" y="2588"/>
                      <a:pt x="440" y="3794"/>
                    </a:cubicBezTo>
                    <a:lnTo>
                      <a:pt x="674" y="3774"/>
                    </a:lnTo>
                    <a:cubicBezTo>
                      <a:pt x="596" y="2568"/>
                      <a:pt x="440" y="1381"/>
                      <a:pt x="246" y="195"/>
                    </a:cubicBezTo>
                    <a:cubicBezTo>
                      <a:pt x="246" y="156"/>
                      <a:pt x="246" y="117"/>
                      <a:pt x="226" y="78"/>
                    </a:cubicBezTo>
                    <a:cubicBezTo>
                      <a:pt x="219" y="24"/>
                      <a:pt x="180" y="1"/>
                      <a:pt x="138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3" name="Google Shape;1093;p37"/>
              <p:cNvSpPr/>
              <p:nvPr/>
            </p:nvSpPr>
            <p:spPr>
              <a:xfrm>
                <a:off x="6911809" y="2319748"/>
                <a:ext cx="156175" cy="143363"/>
              </a:xfrm>
              <a:custGeom>
                <a:avLst/>
                <a:gdLst/>
                <a:ahLst/>
                <a:cxnLst/>
                <a:rect l="l" t="t" r="r" b="b"/>
                <a:pathLst>
                  <a:path w="5546" h="5091" extrusionOk="0">
                    <a:moveTo>
                      <a:pt x="109" y="0"/>
                    </a:moveTo>
                    <a:cubicBezTo>
                      <a:pt x="89" y="0"/>
                      <a:pt x="71" y="10"/>
                      <a:pt x="59" y="33"/>
                    </a:cubicBezTo>
                    <a:cubicBezTo>
                      <a:pt x="1" y="71"/>
                      <a:pt x="1" y="149"/>
                      <a:pt x="40" y="208"/>
                    </a:cubicBezTo>
                    <a:cubicBezTo>
                      <a:pt x="1207" y="1686"/>
                      <a:pt x="2783" y="2931"/>
                      <a:pt x="4320" y="4157"/>
                    </a:cubicBezTo>
                    <a:lnTo>
                      <a:pt x="4689" y="4449"/>
                    </a:lnTo>
                    <a:cubicBezTo>
                      <a:pt x="4962" y="4663"/>
                      <a:pt x="5215" y="4877"/>
                      <a:pt x="5487" y="5091"/>
                    </a:cubicBezTo>
                    <a:lnTo>
                      <a:pt x="5545" y="4857"/>
                    </a:lnTo>
                    <a:lnTo>
                      <a:pt x="4981" y="4390"/>
                    </a:lnTo>
                    <a:lnTo>
                      <a:pt x="4320" y="3865"/>
                    </a:lnTo>
                    <a:cubicBezTo>
                      <a:pt x="2841" y="2678"/>
                      <a:pt x="1324" y="1472"/>
                      <a:pt x="195" y="33"/>
                    </a:cubicBezTo>
                    <a:cubicBezTo>
                      <a:pt x="176" y="33"/>
                      <a:pt x="176" y="13"/>
                      <a:pt x="156" y="13"/>
                    </a:cubicBezTo>
                    <a:cubicBezTo>
                      <a:pt x="140" y="5"/>
                      <a:pt x="124" y="0"/>
                      <a:pt x="10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4" name="Google Shape;1094;p37"/>
              <p:cNvSpPr/>
              <p:nvPr/>
            </p:nvSpPr>
            <p:spPr>
              <a:xfrm>
                <a:off x="6825158" y="2337686"/>
                <a:ext cx="230208" cy="175831"/>
              </a:xfrm>
              <a:custGeom>
                <a:avLst/>
                <a:gdLst/>
                <a:ahLst/>
                <a:cxnLst/>
                <a:rect l="l" t="t" r="r" b="b"/>
                <a:pathLst>
                  <a:path w="8175" h="6244" extrusionOk="0">
                    <a:moveTo>
                      <a:pt x="144" y="0"/>
                    </a:moveTo>
                    <a:cubicBezTo>
                      <a:pt x="55" y="0"/>
                      <a:pt x="0" y="147"/>
                      <a:pt x="82" y="213"/>
                    </a:cubicBezTo>
                    <a:lnTo>
                      <a:pt x="471" y="524"/>
                    </a:lnTo>
                    <a:cubicBezTo>
                      <a:pt x="3000" y="2469"/>
                      <a:pt x="5549" y="4376"/>
                      <a:pt x="8117" y="6244"/>
                    </a:cubicBezTo>
                    <a:lnTo>
                      <a:pt x="8175" y="5991"/>
                    </a:lnTo>
                    <a:cubicBezTo>
                      <a:pt x="5587" y="4104"/>
                      <a:pt x="3019" y="2197"/>
                      <a:pt x="490" y="232"/>
                    </a:cubicBezTo>
                    <a:lnTo>
                      <a:pt x="198" y="18"/>
                    </a:lnTo>
                    <a:cubicBezTo>
                      <a:pt x="180" y="6"/>
                      <a:pt x="161" y="0"/>
                      <a:pt x="14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5" name="Google Shape;1095;p37"/>
              <p:cNvSpPr/>
              <p:nvPr/>
            </p:nvSpPr>
            <p:spPr>
              <a:xfrm>
                <a:off x="6834563" y="2436813"/>
                <a:ext cx="202724" cy="147924"/>
              </a:xfrm>
              <a:custGeom>
                <a:avLst/>
                <a:gdLst/>
                <a:ahLst/>
                <a:cxnLst/>
                <a:rect l="l" t="t" r="r" b="b"/>
                <a:pathLst>
                  <a:path w="7199" h="5253" extrusionOk="0">
                    <a:moveTo>
                      <a:pt x="1" y="0"/>
                    </a:moveTo>
                    <a:lnTo>
                      <a:pt x="1" y="253"/>
                    </a:lnTo>
                    <a:cubicBezTo>
                      <a:pt x="2510" y="1732"/>
                      <a:pt x="4903" y="3385"/>
                      <a:pt x="7141" y="5253"/>
                    </a:cubicBezTo>
                    <a:lnTo>
                      <a:pt x="7199" y="5000"/>
                    </a:lnTo>
                    <a:cubicBezTo>
                      <a:pt x="4942" y="3152"/>
                      <a:pt x="2530" y="1479"/>
                      <a:pt x="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6" name="Google Shape;1096;p37"/>
              <p:cNvSpPr/>
              <p:nvPr/>
            </p:nvSpPr>
            <p:spPr>
              <a:xfrm>
                <a:off x="6830733" y="2524450"/>
                <a:ext cx="186307" cy="142490"/>
              </a:xfrm>
              <a:custGeom>
                <a:avLst/>
                <a:gdLst/>
                <a:ahLst/>
                <a:cxnLst/>
                <a:rect l="l" t="t" r="r" b="b"/>
                <a:pathLst>
                  <a:path w="6616" h="5060" extrusionOk="0">
                    <a:moveTo>
                      <a:pt x="0" y="1"/>
                    </a:moveTo>
                    <a:lnTo>
                      <a:pt x="0" y="254"/>
                    </a:lnTo>
                    <a:cubicBezTo>
                      <a:pt x="2238" y="1771"/>
                      <a:pt x="4436" y="3367"/>
                      <a:pt x="6557" y="5059"/>
                    </a:cubicBezTo>
                    <a:lnTo>
                      <a:pt x="6615" y="4826"/>
                    </a:lnTo>
                    <a:cubicBezTo>
                      <a:pt x="4475" y="3133"/>
                      <a:pt x="2277" y="1518"/>
                      <a:pt x="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7" name="Google Shape;1097;p37"/>
              <p:cNvSpPr/>
              <p:nvPr/>
            </p:nvSpPr>
            <p:spPr>
              <a:xfrm>
                <a:off x="6826904" y="2607722"/>
                <a:ext cx="171494" cy="133704"/>
              </a:xfrm>
              <a:custGeom>
                <a:avLst/>
                <a:gdLst/>
                <a:ahLst/>
                <a:cxnLst/>
                <a:rect l="l" t="t" r="r" b="b"/>
                <a:pathLst>
                  <a:path w="6090" h="4748" extrusionOk="0">
                    <a:moveTo>
                      <a:pt x="20" y="1"/>
                    </a:moveTo>
                    <a:lnTo>
                      <a:pt x="0" y="273"/>
                    </a:lnTo>
                    <a:lnTo>
                      <a:pt x="6031" y="4748"/>
                    </a:lnTo>
                    <a:lnTo>
                      <a:pt x="6090" y="4495"/>
                    </a:lnTo>
                    <a:lnTo>
                      <a:pt x="20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8" name="Google Shape;1098;p37"/>
              <p:cNvSpPr/>
              <p:nvPr/>
            </p:nvSpPr>
            <p:spPr>
              <a:xfrm>
                <a:off x="6822510" y="2704709"/>
                <a:ext cx="157809" cy="109064"/>
              </a:xfrm>
              <a:custGeom>
                <a:avLst/>
                <a:gdLst/>
                <a:ahLst/>
                <a:cxnLst/>
                <a:rect l="l" t="t" r="r" b="b"/>
                <a:pathLst>
                  <a:path w="5604" h="3873" extrusionOk="0">
                    <a:moveTo>
                      <a:pt x="1" y="1"/>
                    </a:moveTo>
                    <a:lnTo>
                      <a:pt x="1" y="273"/>
                    </a:lnTo>
                    <a:cubicBezTo>
                      <a:pt x="1888" y="1401"/>
                      <a:pt x="3736" y="2607"/>
                      <a:pt x="5545" y="3872"/>
                    </a:cubicBezTo>
                    <a:lnTo>
                      <a:pt x="5604" y="3639"/>
                    </a:lnTo>
                    <a:cubicBezTo>
                      <a:pt x="3775" y="2355"/>
                      <a:pt x="1907" y="1148"/>
                      <a:pt x="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9" name="Google Shape;1099;p37"/>
              <p:cNvSpPr/>
              <p:nvPr/>
            </p:nvSpPr>
            <p:spPr>
              <a:xfrm>
                <a:off x="6818681" y="2785250"/>
                <a:ext cx="144123" cy="97546"/>
              </a:xfrm>
              <a:custGeom>
                <a:avLst/>
                <a:gdLst/>
                <a:ahLst/>
                <a:cxnLst/>
                <a:rect l="l" t="t" r="r" b="b"/>
                <a:pathLst>
                  <a:path w="5118" h="3464" extrusionOk="0">
                    <a:moveTo>
                      <a:pt x="20" y="0"/>
                    </a:moveTo>
                    <a:lnTo>
                      <a:pt x="0" y="273"/>
                    </a:lnTo>
                    <a:cubicBezTo>
                      <a:pt x="1712" y="1304"/>
                      <a:pt x="3405" y="2374"/>
                      <a:pt x="5059" y="3463"/>
                    </a:cubicBezTo>
                    <a:lnTo>
                      <a:pt x="5117" y="3230"/>
                    </a:lnTo>
                    <a:cubicBezTo>
                      <a:pt x="3444" y="2121"/>
                      <a:pt x="1732" y="1032"/>
                      <a:pt x="2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0" name="Google Shape;1100;p37"/>
              <p:cNvSpPr/>
              <p:nvPr/>
            </p:nvSpPr>
            <p:spPr>
              <a:xfrm>
                <a:off x="6813752" y="2889333"/>
                <a:ext cx="126579" cy="83325"/>
              </a:xfrm>
              <a:custGeom>
                <a:avLst/>
                <a:gdLst/>
                <a:ahLst/>
                <a:cxnLst/>
                <a:rect l="l" t="t" r="r" b="b"/>
                <a:pathLst>
                  <a:path w="4495" h="2959" extrusionOk="0">
                    <a:moveTo>
                      <a:pt x="0" y="1"/>
                    </a:moveTo>
                    <a:lnTo>
                      <a:pt x="0" y="273"/>
                    </a:lnTo>
                    <a:lnTo>
                      <a:pt x="4436" y="2958"/>
                    </a:lnTo>
                    <a:lnTo>
                      <a:pt x="4494" y="2725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1" name="Google Shape;1101;p37"/>
              <p:cNvSpPr/>
              <p:nvPr/>
            </p:nvSpPr>
            <p:spPr>
              <a:xfrm>
                <a:off x="6809922" y="2979195"/>
                <a:ext cx="111767" cy="67415"/>
              </a:xfrm>
              <a:custGeom>
                <a:avLst/>
                <a:gdLst/>
                <a:ahLst/>
                <a:cxnLst/>
                <a:rect l="l" t="t" r="r" b="b"/>
                <a:pathLst>
                  <a:path w="3969" h="2394" extrusionOk="0">
                    <a:moveTo>
                      <a:pt x="0" y="0"/>
                    </a:moveTo>
                    <a:lnTo>
                      <a:pt x="0" y="253"/>
                    </a:lnTo>
                    <a:cubicBezTo>
                      <a:pt x="1323" y="915"/>
                      <a:pt x="2627" y="1635"/>
                      <a:pt x="3911" y="2393"/>
                    </a:cubicBezTo>
                    <a:lnTo>
                      <a:pt x="3969" y="2179"/>
                    </a:lnTo>
                    <a:cubicBezTo>
                      <a:pt x="2665" y="1401"/>
                      <a:pt x="1343" y="662"/>
                      <a:pt x="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2" name="Google Shape;1102;p37"/>
              <p:cNvSpPr/>
              <p:nvPr/>
            </p:nvSpPr>
            <p:spPr>
              <a:xfrm>
                <a:off x="6806064" y="3061932"/>
                <a:ext cx="96476" cy="61389"/>
              </a:xfrm>
              <a:custGeom>
                <a:avLst/>
                <a:gdLst/>
                <a:ahLst/>
                <a:cxnLst/>
                <a:rect l="l" t="t" r="r" b="b"/>
                <a:pathLst>
                  <a:path w="3426" h="2180" extrusionOk="0">
                    <a:moveTo>
                      <a:pt x="1" y="0"/>
                    </a:moveTo>
                    <a:lnTo>
                      <a:pt x="1" y="253"/>
                    </a:lnTo>
                    <a:cubicBezTo>
                      <a:pt x="1129" y="876"/>
                      <a:pt x="2258" y="1518"/>
                      <a:pt x="3367" y="2179"/>
                    </a:cubicBezTo>
                    <a:lnTo>
                      <a:pt x="3425" y="1946"/>
                    </a:lnTo>
                    <a:cubicBezTo>
                      <a:pt x="2297" y="1284"/>
                      <a:pt x="1149" y="642"/>
                      <a:pt x="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3" name="Google Shape;1103;p37"/>
              <p:cNvSpPr/>
              <p:nvPr/>
            </p:nvSpPr>
            <p:spPr>
              <a:xfrm>
                <a:off x="6808824" y="3201639"/>
                <a:ext cx="151782" cy="45478"/>
              </a:xfrm>
              <a:custGeom>
                <a:avLst/>
                <a:gdLst/>
                <a:ahLst/>
                <a:cxnLst/>
                <a:rect l="l" t="t" r="r" b="b"/>
                <a:pathLst>
                  <a:path w="5390" h="1615" extrusionOk="0">
                    <a:moveTo>
                      <a:pt x="175" y="0"/>
                    </a:moveTo>
                    <a:lnTo>
                      <a:pt x="0" y="1596"/>
                    </a:lnTo>
                    <a:cubicBezTo>
                      <a:pt x="0" y="1596"/>
                      <a:pt x="869" y="1614"/>
                      <a:pt x="1905" y="1614"/>
                    </a:cubicBezTo>
                    <a:cubicBezTo>
                      <a:pt x="3459" y="1614"/>
                      <a:pt x="5389" y="1572"/>
                      <a:pt x="5331" y="1362"/>
                    </a:cubicBezTo>
                    <a:cubicBezTo>
                      <a:pt x="5234" y="992"/>
                      <a:pt x="2666" y="136"/>
                      <a:pt x="2413" y="59"/>
                    </a:cubicBezTo>
                    <a:lnTo>
                      <a:pt x="175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4" name="Google Shape;1104;p37"/>
              <p:cNvSpPr/>
              <p:nvPr/>
            </p:nvSpPr>
            <p:spPr>
              <a:xfrm>
                <a:off x="6813752" y="3168747"/>
                <a:ext cx="66317" cy="34552"/>
              </a:xfrm>
              <a:custGeom>
                <a:avLst/>
                <a:gdLst/>
                <a:ahLst/>
                <a:cxnLst/>
                <a:rect l="l" t="t" r="r" b="b"/>
                <a:pathLst>
                  <a:path w="2355" h="1227" extrusionOk="0">
                    <a:moveTo>
                      <a:pt x="117" y="1"/>
                    </a:moveTo>
                    <a:lnTo>
                      <a:pt x="0" y="1168"/>
                    </a:lnTo>
                    <a:lnTo>
                      <a:pt x="2238" y="1227"/>
                    </a:lnTo>
                    <a:lnTo>
                      <a:pt x="2354" y="468"/>
                    </a:lnTo>
                    <a:lnTo>
                      <a:pt x="117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5" name="Google Shape;1105;p37"/>
              <p:cNvSpPr/>
              <p:nvPr/>
            </p:nvSpPr>
            <p:spPr>
              <a:xfrm>
                <a:off x="6874552" y="1930027"/>
                <a:ext cx="263014" cy="451996"/>
              </a:xfrm>
              <a:custGeom>
                <a:avLst/>
                <a:gdLst/>
                <a:ahLst/>
                <a:cxnLst/>
                <a:rect l="l" t="t" r="r" b="b"/>
                <a:pathLst>
                  <a:path w="9340" h="16051" extrusionOk="0">
                    <a:moveTo>
                      <a:pt x="5118" y="0"/>
                    </a:moveTo>
                    <a:lnTo>
                      <a:pt x="3367" y="117"/>
                    </a:lnTo>
                    <a:lnTo>
                      <a:pt x="2977" y="156"/>
                    </a:lnTo>
                    <a:lnTo>
                      <a:pt x="584" y="467"/>
                    </a:lnTo>
                    <a:lnTo>
                      <a:pt x="1" y="16051"/>
                    </a:lnTo>
                    <a:cubicBezTo>
                      <a:pt x="4670" y="15914"/>
                      <a:pt x="9339" y="15798"/>
                      <a:pt x="9300" y="15156"/>
                    </a:cubicBezTo>
                    <a:lnTo>
                      <a:pt x="9184" y="14047"/>
                    </a:lnTo>
                    <a:lnTo>
                      <a:pt x="9086" y="13249"/>
                    </a:lnTo>
                    <a:lnTo>
                      <a:pt x="8853" y="11167"/>
                    </a:lnTo>
                    <a:lnTo>
                      <a:pt x="8833" y="10973"/>
                    </a:lnTo>
                    <a:lnTo>
                      <a:pt x="8756" y="10272"/>
                    </a:lnTo>
                    <a:cubicBezTo>
                      <a:pt x="8658" y="9105"/>
                      <a:pt x="8425" y="6770"/>
                      <a:pt x="8133" y="4825"/>
                    </a:cubicBezTo>
                    <a:cubicBezTo>
                      <a:pt x="8094" y="4533"/>
                      <a:pt x="8055" y="4241"/>
                      <a:pt x="7997" y="3988"/>
                    </a:cubicBezTo>
                    <a:cubicBezTo>
                      <a:pt x="7977" y="3794"/>
                      <a:pt x="7938" y="3599"/>
                      <a:pt x="7900" y="3405"/>
                    </a:cubicBezTo>
                    <a:cubicBezTo>
                      <a:pt x="7413" y="720"/>
                      <a:pt x="5507" y="58"/>
                      <a:pt x="5507" y="58"/>
                    </a:cubicBezTo>
                    <a:lnTo>
                      <a:pt x="511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6" name="Google Shape;1106;p37"/>
              <p:cNvSpPr/>
              <p:nvPr/>
            </p:nvSpPr>
            <p:spPr>
              <a:xfrm>
                <a:off x="6958387" y="1929432"/>
                <a:ext cx="90422" cy="56433"/>
              </a:xfrm>
              <a:custGeom>
                <a:avLst/>
                <a:gdLst/>
                <a:ahLst/>
                <a:cxnLst/>
                <a:rect l="l" t="t" r="r" b="b"/>
                <a:pathLst>
                  <a:path w="3211" h="2004" extrusionOk="0">
                    <a:moveTo>
                      <a:pt x="2141" y="0"/>
                    </a:moveTo>
                    <a:lnTo>
                      <a:pt x="390" y="117"/>
                    </a:lnTo>
                    <a:lnTo>
                      <a:pt x="0" y="156"/>
                    </a:lnTo>
                    <a:lnTo>
                      <a:pt x="3211" y="2004"/>
                    </a:lnTo>
                    <a:lnTo>
                      <a:pt x="2530" y="58"/>
                    </a:lnTo>
                    <a:lnTo>
                      <a:pt x="2141" y="0"/>
                    </a:lnTo>
                    <a:close/>
                  </a:path>
                </a:pathLst>
              </a:custGeom>
              <a:solidFill>
                <a:srgbClr val="4A313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7" name="Google Shape;1107;p37"/>
              <p:cNvSpPr/>
              <p:nvPr/>
            </p:nvSpPr>
            <p:spPr>
              <a:xfrm>
                <a:off x="6746898" y="1932702"/>
                <a:ext cx="244936" cy="588488"/>
              </a:xfrm>
              <a:custGeom>
                <a:avLst/>
                <a:gdLst/>
                <a:ahLst/>
                <a:cxnLst/>
                <a:rect l="l" t="t" r="r" b="b"/>
                <a:pathLst>
                  <a:path w="8698" h="20898" extrusionOk="0">
                    <a:moveTo>
                      <a:pt x="7589" y="1"/>
                    </a:moveTo>
                    <a:cubicBezTo>
                      <a:pt x="6966" y="1"/>
                      <a:pt x="5164" y="40"/>
                      <a:pt x="4748" y="489"/>
                    </a:cubicBezTo>
                    <a:cubicBezTo>
                      <a:pt x="4534" y="722"/>
                      <a:pt x="1" y="20547"/>
                      <a:pt x="1" y="20547"/>
                    </a:cubicBezTo>
                    <a:lnTo>
                      <a:pt x="8697" y="20897"/>
                    </a:lnTo>
                    <a:cubicBezTo>
                      <a:pt x="8425" y="13387"/>
                      <a:pt x="8366" y="80"/>
                      <a:pt x="7802" y="2"/>
                    </a:cubicBezTo>
                    <a:cubicBezTo>
                      <a:pt x="7802" y="2"/>
                      <a:pt x="7723" y="1"/>
                      <a:pt x="758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8" name="Google Shape;1108;p37"/>
              <p:cNvSpPr/>
              <p:nvPr/>
            </p:nvSpPr>
            <p:spPr>
              <a:xfrm>
                <a:off x="6743632" y="2201218"/>
                <a:ext cx="181914" cy="199429"/>
              </a:xfrm>
              <a:custGeom>
                <a:avLst/>
                <a:gdLst/>
                <a:ahLst/>
                <a:cxnLst/>
                <a:rect l="l" t="t" r="r" b="b"/>
                <a:pathLst>
                  <a:path w="6460" h="7082" extrusionOk="0">
                    <a:moveTo>
                      <a:pt x="700" y="0"/>
                    </a:moveTo>
                    <a:lnTo>
                      <a:pt x="0" y="2860"/>
                    </a:lnTo>
                    <a:lnTo>
                      <a:pt x="5584" y="7082"/>
                    </a:lnTo>
                    <a:lnTo>
                      <a:pt x="6459" y="6421"/>
                    </a:lnTo>
                    <a:lnTo>
                      <a:pt x="700" y="0"/>
                    </a:lnTo>
                    <a:close/>
                  </a:path>
                </a:pathLst>
              </a:custGeom>
              <a:solidFill>
                <a:srgbClr val="4A313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9" name="Google Shape;1109;p37"/>
              <p:cNvSpPr/>
              <p:nvPr/>
            </p:nvSpPr>
            <p:spPr>
              <a:xfrm>
                <a:off x="6697588" y="1937968"/>
                <a:ext cx="246034" cy="443520"/>
              </a:xfrm>
              <a:custGeom>
                <a:avLst/>
                <a:gdLst/>
                <a:ahLst/>
                <a:cxnLst/>
                <a:rect l="l" t="t" r="r" b="b"/>
                <a:pathLst>
                  <a:path w="8737" h="15750" extrusionOk="0">
                    <a:moveTo>
                      <a:pt x="7434" y="1"/>
                    </a:moveTo>
                    <a:cubicBezTo>
                      <a:pt x="6962" y="1"/>
                      <a:pt x="6499" y="360"/>
                      <a:pt x="6499" y="360"/>
                    </a:cubicBezTo>
                    <a:lnTo>
                      <a:pt x="1985" y="6022"/>
                    </a:lnTo>
                    <a:cubicBezTo>
                      <a:pt x="1985" y="6022"/>
                      <a:pt x="351" y="8142"/>
                      <a:pt x="176" y="9796"/>
                    </a:cubicBezTo>
                    <a:cubicBezTo>
                      <a:pt x="1" y="11449"/>
                      <a:pt x="5662" y="15749"/>
                      <a:pt x="5662" y="15749"/>
                    </a:cubicBezTo>
                    <a:lnTo>
                      <a:pt x="7005" y="13648"/>
                    </a:lnTo>
                    <a:lnTo>
                      <a:pt x="3289" y="9309"/>
                    </a:lnTo>
                    <a:cubicBezTo>
                      <a:pt x="3289" y="9309"/>
                      <a:pt x="5896" y="7150"/>
                      <a:pt x="7297" y="5341"/>
                    </a:cubicBezTo>
                    <a:cubicBezTo>
                      <a:pt x="7472" y="5127"/>
                      <a:pt x="7627" y="4893"/>
                      <a:pt x="7763" y="4660"/>
                    </a:cubicBezTo>
                    <a:cubicBezTo>
                      <a:pt x="7880" y="4485"/>
                      <a:pt x="7958" y="4290"/>
                      <a:pt x="8036" y="4095"/>
                    </a:cubicBezTo>
                    <a:cubicBezTo>
                      <a:pt x="8736" y="2461"/>
                      <a:pt x="8464" y="749"/>
                      <a:pt x="8016" y="263"/>
                    </a:cubicBezTo>
                    <a:cubicBezTo>
                      <a:pt x="7846" y="68"/>
                      <a:pt x="7639" y="1"/>
                      <a:pt x="743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0" name="Google Shape;1110;p37"/>
              <p:cNvSpPr/>
              <p:nvPr/>
            </p:nvSpPr>
            <p:spPr>
              <a:xfrm>
                <a:off x="6857571" y="2356272"/>
                <a:ext cx="99743" cy="139786"/>
              </a:xfrm>
              <a:custGeom>
                <a:avLst/>
                <a:gdLst/>
                <a:ahLst/>
                <a:cxnLst/>
                <a:rect l="l" t="t" r="r" b="b"/>
                <a:pathLst>
                  <a:path w="3542" h="4964" extrusionOk="0">
                    <a:moveTo>
                      <a:pt x="3503" y="0"/>
                    </a:moveTo>
                    <a:lnTo>
                      <a:pt x="234" y="2432"/>
                    </a:lnTo>
                    <a:lnTo>
                      <a:pt x="195" y="2568"/>
                    </a:lnTo>
                    <a:lnTo>
                      <a:pt x="1" y="4825"/>
                    </a:lnTo>
                    <a:cubicBezTo>
                      <a:pt x="1" y="4825"/>
                      <a:pt x="915" y="4922"/>
                      <a:pt x="2082" y="4961"/>
                    </a:cubicBezTo>
                    <a:cubicBezTo>
                      <a:pt x="2120" y="4962"/>
                      <a:pt x="2157" y="4963"/>
                      <a:pt x="2193" y="4963"/>
                    </a:cubicBezTo>
                    <a:cubicBezTo>
                      <a:pt x="3268" y="4963"/>
                      <a:pt x="3542" y="4416"/>
                      <a:pt x="3542" y="4416"/>
                    </a:cubicBezTo>
                    <a:lnTo>
                      <a:pt x="350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1" name="Google Shape;1111;p37"/>
              <p:cNvSpPr/>
              <p:nvPr/>
            </p:nvSpPr>
            <p:spPr>
              <a:xfrm>
                <a:off x="7379140" y="2057681"/>
                <a:ext cx="52096" cy="55898"/>
              </a:xfrm>
              <a:custGeom>
                <a:avLst/>
                <a:gdLst/>
                <a:ahLst/>
                <a:cxnLst/>
                <a:rect l="l" t="t" r="r" b="b"/>
                <a:pathLst>
                  <a:path w="1850" h="1985" extrusionOk="0">
                    <a:moveTo>
                      <a:pt x="1324" y="0"/>
                    </a:moveTo>
                    <a:lnTo>
                      <a:pt x="1" y="1012"/>
                    </a:lnTo>
                    <a:lnTo>
                      <a:pt x="448" y="1985"/>
                    </a:lnTo>
                    <a:cubicBezTo>
                      <a:pt x="760" y="1926"/>
                      <a:pt x="1051" y="1848"/>
                      <a:pt x="1324" y="1732"/>
                    </a:cubicBezTo>
                    <a:cubicBezTo>
                      <a:pt x="1849" y="1537"/>
                      <a:pt x="1324" y="0"/>
                      <a:pt x="1324" y="0"/>
                    </a:cubicBezTo>
                    <a:close/>
                  </a:path>
                </a:pathLst>
              </a:custGeom>
              <a:solidFill>
                <a:srgbClr val="442D3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2" name="Google Shape;1112;p37"/>
              <p:cNvSpPr/>
              <p:nvPr/>
            </p:nvSpPr>
            <p:spPr>
              <a:xfrm>
                <a:off x="7375874" y="2004541"/>
                <a:ext cx="98644" cy="113428"/>
              </a:xfrm>
              <a:custGeom>
                <a:avLst/>
                <a:gdLst/>
                <a:ahLst/>
                <a:cxnLst/>
                <a:rect l="l" t="t" r="r" b="b"/>
                <a:pathLst>
                  <a:path w="3503" h="4028" extrusionOk="0">
                    <a:moveTo>
                      <a:pt x="1634" y="0"/>
                    </a:moveTo>
                    <a:cubicBezTo>
                      <a:pt x="1634" y="0"/>
                      <a:pt x="214" y="2860"/>
                      <a:pt x="117" y="2918"/>
                    </a:cubicBezTo>
                    <a:cubicBezTo>
                      <a:pt x="0" y="2957"/>
                      <a:pt x="1751" y="4027"/>
                      <a:pt x="1751" y="4027"/>
                    </a:cubicBezTo>
                    <a:lnTo>
                      <a:pt x="1771" y="3969"/>
                    </a:lnTo>
                    <a:lnTo>
                      <a:pt x="3444" y="1148"/>
                    </a:lnTo>
                    <a:lnTo>
                      <a:pt x="3502" y="1051"/>
                    </a:lnTo>
                    <a:lnTo>
                      <a:pt x="163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3" name="Google Shape;1113;p37"/>
              <p:cNvSpPr/>
              <p:nvPr/>
            </p:nvSpPr>
            <p:spPr>
              <a:xfrm>
                <a:off x="7425183" y="2034110"/>
                <a:ext cx="66317" cy="127677"/>
              </a:xfrm>
              <a:custGeom>
                <a:avLst/>
                <a:gdLst/>
                <a:ahLst/>
                <a:cxnLst/>
                <a:rect l="l" t="t" r="r" b="b"/>
                <a:pathLst>
                  <a:path w="2355" h="4534" extrusionOk="0">
                    <a:moveTo>
                      <a:pt x="1751" y="1"/>
                    </a:moveTo>
                    <a:lnTo>
                      <a:pt x="0" y="2977"/>
                    </a:lnTo>
                    <a:lnTo>
                      <a:pt x="136" y="4534"/>
                    </a:lnTo>
                    <a:lnTo>
                      <a:pt x="2354" y="1576"/>
                    </a:lnTo>
                    <a:lnTo>
                      <a:pt x="1751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4" name="Google Shape;1114;p37"/>
              <p:cNvSpPr/>
              <p:nvPr/>
            </p:nvSpPr>
            <p:spPr>
              <a:xfrm>
                <a:off x="7380802" y="2010567"/>
                <a:ext cx="92055" cy="105741"/>
              </a:xfrm>
              <a:custGeom>
                <a:avLst/>
                <a:gdLst/>
                <a:ahLst/>
                <a:cxnLst/>
                <a:rect l="l" t="t" r="r" b="b"/>
                <a:pathLst>
                  <a:path w="3269" h="3755" extrusionOk="0">
                    <a:moveTo>
                      <a:pt x="1557" y="0"/>
                    </a:moveTo>
                    <a:cubicBezTo>
                      <a:pt x="1557" y="0"/>
                      <a:pt x="214" y="2685"/>
                      <a:pt x="98" y="2743"/>
                    </a:cubicBezTo>
                    <a:cubicBezTo>
                      <a:pt x="0" y="2782"/>
                      <a:pt x="1304" y="3560"/>
                      <a:pt x="1596" y="3755"/>
                    </a:cubicBezTo>
                    <a:lnTo>
                      <a:pt x="3269" y="934"/>
                    </a:lnTo>
                    <a:lnTo>
                      <a:pt x="1557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5" name="Google Shape;1115;p37"/>
              <p:cNvSpPr/>
              <p:nvPr/>
            </p:nvSpPr>
            <p:spPr>
              <a:xfrm>
                <a:off x="7426282" y="2036842"/>
                <a:ext cx="59727" cy="117286"/>
              </a:xfrm>
              <a:custGeom>
                <a:avLst/>
                <a:gdLst/>
                <a:ahLst/>
                <a:cxnLst/>
                <a:rect l="l" t="t" r="r" b="b"/>
                <a:pathLst>
                  <a:path w="2121" h="4165" extrusionOk="0">
                    <a:moveTo>
                      <a:pt x="1654" y="1"/>
                    </a:moveTo>
                    <a:lnTo>
                      <a:pt x="0" y="2802"/>
                    </a:lnTo>
                    <a:lnTo>
                      <a:pt x="156" y="4164"/>
                    </a:lnTo>
                    <a:lnTo>
                      <a:pt x="2121" y="1460"/>
                    </a:lnTo>
                    <a:lnTo>
                      <a:pt x="1654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6" name="Google Shape;1116;p37"/>
              <p:cNvSpPr/>
              <p:nvPr/>
            </p:nvSpPr>
            <p:spPr>
              <a:xfrm>
                <a:off x="7366552" y="2047261"/>
                <a:ext cx="47675" cy="55616"/>
              </a:xfrm>
              <a:custGeom>
                <a:avLst/>
                <a:gdLst/>
                <a:ahLst/>
                <a:cxnLst/>
                <a:rect l="l" t="t" r="r" b="b"/>
                <a:pathLst>
                  <a:path w="1693" h="1975" extrusionOk="0">
                    <a:moveTo>
                      <a:pt x="1537" y="0"/>
                    </a:moveTo>
                    <a:cubicBezTo>
                      <a:pt x="1440" y="156"/>
                      <a:pt x="1304" y="292"/>
                      <a:pt x="1129" y="390"/>
                    </a:cubicBezTo>
                    <a:cubicBezTo>
                      <a:pt x="837" y="584"/>
                      <a:pt x="331" y="565"/>
                      <a:pt x="156" y="818"/>
                    </a:cubicBezTo>
                    <a:cubicBezTo>
                      <a:pt x="0" y="1090"/>
                      <a:pt x="195" y="1654"/>
                      <a:pt x="195" y="1654"/>
                    </a:cubicBezTo>
                    <a:cubicBezTo>
                      <a:pt x="195" y="1654"/>
                      <a:pt x="312" y="1974"/>
                      <a:pt x="524" y="1974"/>
                    </a:cubicBezTo>
                    <a:cubicBezTo>
                      <a:pt x="597" y="1974"/>
                      <a:pt x="683" y="1935"/>
                      <a:pt x="779" y="1829"/>
                    </a:cubicBezTo>
                    <a:cubicBezTo>
                      <a:pt x="993" y="1576"/>
                      <a:pt x="1032" y="1207"/>
                      <a:pt x="856" y="915"/>
                    </a:cubicBezTo>
                    <a:cubicBezTo>
                      <a:pt x="1051" y="818"/>
                      <a:pt x="1246" y="701"/>
                      <a:pt x="1440" y="584"/>
                    </a:cubicBezTo>
                    <a:cubicBezTo>
                      <a:pt x="1693" y="390"/>
                      <a:pt x="1537" y="1"/>
                      <a:pt x="1537" y="0"/>
                    </a:cubicBezTo>
                    <a:close/>
                  </a:path>
                </a:pathLst>
              </a:custGeom>
              <a:solidFill>
                <a:srgbClr val="442D3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7" name="Google Shape;1117;p37"/>
              <p:cNvSpPr/>
              <p:nvPr/>
            </p:nvSpPr>
            <p:spPr>
              <a:xfrm>
                <a:off x="7426282" y="2036842"/>
                <a:ext cx="55898" cy="115625"/>
              </a:xfrm>
              <a:custGeom>
                <a:avLst/>
                <a:gdLst/>
                <a:ahLst/>
                <a:cxnLst/>
                <a:rect l="l" t="t" r="r" b="b"/>
                <a:pathLst>
                  <a:path w="1985" h="4106" extrusionOk="0">
                    <a:moveTo>
                      <a:pt x="1654" y="1"/>
                    </a:moveTo>
                    <a:lnTo>
                      <a:pt x="0" y="2802"/>
                    </a:lnTo>
                    <a:lnTo>
                      <a:pt x="97" y="4106"/>
                    </a:lnTo>
                    <a:lnTo>
                      <a:pt x="1984" y="1382"/>
                    </a:lnTo>
                    <a:lnTo>
                      <a:pt x="165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8" name="Google Shape;1118;p37"/>
              <p:cNvSpPr/>
              <p:nvPr/>
            </p:nvSpPr>
            <p:spPr>
              <a:xfrm>
                <a:off x="6887168" y="1751655"/>
                <a:ext cx="181350" cy="152627"/>
              </a:xfrm>
              <a:custGeom>
                <a:avLst/>
                <a:gdLst/>
                <a:ahLst/>
                <a:cxnLst/>
                <a:rect l="l" t="t" r="r" b="b"/>
                <a:pathLst>
                  <a:path w="6440" h="5420" extrusionOk="0">
                    <a:moveTo>
                      <a:pt x="2568" y="0"/>
                    </a:moveTo>
                    <a:cubicBezTo>
                      <a:pt x="2186" y="0"/>
                      <a:pt x="1802" y="188"/>
                      <a:pt x="1576" y="575"/>
                    </a:cubicBezTo>
                    <a:cubicBezTo>
                      <a:pt x="1459" y="770"/>
                      <a:pt x="1440" y="1023"/>
                      <a:pt x="1557" y="1217"/>
                    </a:cubicBezTo>
                    <a:cubicBezTo>
                      <a:pt x="1494" y="1205"/>
                      <a:pt x="1431" y="1199"/>
                      <a:pt x="1368" y="1199"/>
                    </a:cubicBezTo>
                    <a:cubicBezTo>
                      <a:pt x="950" y="1199"/>
                      <a:pt x="564" y="1473"/>
                      <a:pt x="428" y="1879"/>
                    </a:cubicBezTo>
                    <a:cubicBezTo>
                      <a:pt x="370" y="1996"/>
                      <a:pt x="370" y="2132"/>
                      <a:pt x="428" y="2249"/>
                    </a:cubicBezTo>
                    <a:cubicBezTo>
                      <a:pt x="475" y="2341"/>
                      <a:pt x="569" y="2397"/>
                      <a:pt x="665" y="2397"/>
                    </a:cubicBezTo>
                    <a:cubicBezTo>
                      <a:pt x="690" y="2397"/>
                      <a:pt x="715" y="2393"/>
                      <a:pt x="740" y="2385"/>
                    </a:cubicBezTo>
                    <a:lnTo>
                      <a:pt x="740" y="2385"/>
                    </a:lnTo>
                    <a:cubicBezTo>
                      <a:pt x="467" y="2501"/>
                      <a:pt x="253" y="2715"/>
                      <a:pt x="117" y="2988"/>
                    </a:cubicBezTo>
                    <a:cubicBezTo>
                      <a:pt x="0" y="3202"/>
                      <a:pt x="0" y="3455"/>
                      <a:pt x="117" y="3669"/>
                    </a:cubicBezTo>
                    <a:cubicBezTo>
                      <a:pt x="273" y="3902"/>
                      <a:pt x="603" y="3922"/>
                      <a:pt x="876" y="3941"/>
                    </a:cubicBezTo>
                    <a:cubicBezTo>
                      <a:pt x="759" y="4136"/>
                      <a:pt x="798" y="4369"/>
                      <a:pt x="954" y="4544"/>
                    </a:cubicBezTo>
                    <a:cubicBezTo>
                      <a:pt x="1109" y="4680"/>
                      <a:pt x="1304" y="4797"/>
                      <a:pt x="1518" y="4856"/>
                    </a:cubicBezTo>
                    <a:lnTo>
                      <a:pt x="2996" y="5420"/>
                    </a:lnTo>
                    <a:cubicBezTo>
                      <a:pt x="3055" y="5322"/>
                      <a:pt x="3074" y="5186"/>
                      <a:pt x="3074" y="5070"/>
                    </a:cubicBezTo>
                    <a:cubicBezTo>
                      <a:pt x="3074" y="5031"/>
                      <a:pt x="3074" y="4992"/>
                      <a:pt x="3055" y="4953"/>
                    </a:cubicBezTo>
                    <a:cubicBezTo>
                      <a:pt x="3016" y="4914"/>
                      <a:pt x="2977" y="4894"/>
                      <a:pt x="2938" y="4875"/>
                    </a:cubicBezTo>
                    <a:cubicBezTo>
                      <a:pt x="2763" y="4797"/>
                      <a:pt x="2627" y="4642"/>
                      <a:pt x="2549" y="4447"/>
                    </a:cubicBezTo>
                    <a:cubicBezTo>
                      <a:pt x="2476" y="4145"/>
                      <a:pt x="2726" y="3941"/>
                      <a:pt x="2968" y="3941"/>
                    </a:cubicBezTo>
                    <a:cubicBezTo>
                      <a:pt x="3116" y="3941"/>
                      <a:pt x="3261" y="4017"/>
                      <a:pt x="3327" y="4194"/>
                    </a:cubicBezTo>
                    <a:cubicBezTo>
                      <a:pt x="3366" y="4311"/>
                      <a:pt x="3366" y="4428"/>
                      <a:pt x="3424" y="4525"/>
                    </a:cubicBezTo>
                    <a:cubicBezTo>
                      <a:pt x="3462" y="4601"/>
                      <a:pt x="3541" y="4652"/>
                      <a:pt x="3608" y="4652"/>
                    </a:cubicBezTo>
                    <a:cubicBezTo>
                      <a:pt x="3644" y="4652"/>
                      <a:pt x="3676" y="4637"/>
                      <a:pt x="3697" y="4603"/>
                    </a:cubicBezTo>
                    <a:lnTo>
                      <a:pt x="3522" y="3630"/>
                    </a:lnTo>
                    <a:cubicBezTo>
                      <a:pt x="3522" y="3591"/>
                      <a:pt x="3522" y="3552"/>
                      <a:pt x="3522" y="3513"/>
                    </a:cubicBezTo>
                    <a:cubicBezTo>
                      <a:pt x="3541" y="3474"/>
                      <a:pt x="3580" y="3455"/>
                      <a:pt x="3619" y="3435"/>
                    </a:cubicBezTo>
                    <a:cubicBezTo>
                      <a:pt x="3755" y="3377"/>
                      <a:pt x="3911" y="3358"/>
                      <a:pt x="4047" y="3358"/>
                    </a:cubicBezTo>
                    <a:cubicBezTo>
                      <a:pt x="4086" y="3367"/>
                      <a:pt x="4125" y="3372"/>
                      <a:pt x="4164" y="3372"/>
                    </a:cubicBezTo>
                    <a:cubicBezTo>
                      <a:pt x="4203" y="3372"/>
                      <a:pt x="4241" y="3367"/>
                      <a:pt x="4280" y="3358"/>
                    </a:cubicBezTo>
                    <a:cubicBezTo>
                      <a:pt x="4378" y="3358"/>
                      <a:pt x="4436" y="3299"/>
                      <a:pt x="4456" y="3202"/>
                    </a:cubicBezTo>
                    <a:cubicBezTo>
                      <a:pt x="4456" y="3163"/>
                      <a:pt x="4436" y="3085"/>
                      <a:pt x="4475" y="3046"/>
                    </a:cubicBezTo>
                    <a:cubicBezTo>
                      <a:pt x="4494" y="3027"/>
                      <a:pt x="4533" y="3007"/>
                      <a:pt x="4553" y="3007"/>
                    </a:cubicBezTo>
                    <a:cubicBezTo>
                      <a:pt x="4728" y="2988"/>
                      <a:pt x="4903" y="2988"/>
                      <a:pt x="5078" y="2988"/>
                    </a:cubicBezTo>
                    <a:lnTo>
                      <a:pt x="5020" y="2988"/>
                    </a:lnTo>
                    <a:cubicBezTo>
                      <a:pt x="5584" y="2968"/>
                      <a:pt x="6090" y="2638"/>
                      <a:pt x="6323" y="2112"/>
                    </a:cubicBezTo>
                    <a:cubicBezTo>
                      <a:pt x="6420" y="1937"/>
                      <a:pt x="6440" y="1743"/>
                      <a:pt x="6362" y="1568"/>
                    </a:cubicBezTo>
                    <a:cubicBezTo>
                      <a:pt x="6257" y="1392"/>
                      <a:pt x="6089" y="1312"/>
                      <a:pt x="5900" y="1312"/>
                    </a:cubicBezTo>
                    <a:cubicBezTo>
                      <a:pt x="5879" y="1312"/>
                      <a:pt x="5858" y="1313"/>
                      <a:pt x="5837" y="1315"/>
                    </a:cubicBezTo>
                    <a:cubicBezTo>
                      <a:pt x="5642" y="1334"/>
                      <a:pt x="5448" y="1431"/>
                      <a:pt x="5292" y="1568"/>
                    </a:cubicBezTo>
                    <a:cubicBezTo>
                      <a:pt x="5312" y="1315"/>
                      <a:pt x="5292" y="1081"/>
                      <a:pt x="5234" y="867"/>
                    </a:cubicBezTo>
                    <a:cubicBezTo>
                      <a:pt x="5136" y="575"/>
                      <a:pt x="4922" y="361"/>
                      <a:pt x="4631" y="245"/>
                    </a:cubicBezTo>
                    <a:cubicBezTo>
                      <a:pt x="4533" y="206"/>
                      <a:pt x="4426" y="186"/>
                      <a:pt x="4319" y="186"/>
                    </a:cubicBezTo>
                    <a:cubicBezTo>
                      <a:pt x="4212" y="186"/>
                      <a:pt x="4105" y="206"/>
                      <a:pt x="4008" y="245"/>
                    </a:cubicBezTo>
                    <a:cubicBezTo>
                      <a:pt x="3813" y="342"/>
                      <a:pt x="3677" y="517"/>
                      <a:pt x="3638" y="731"/>
                    </a:cubicBezTo>
                    <a:cubicBezTo>
                      <a:pt x="3451" y="251"/>
                      <a:pt x="3011" y="0"/>
                      <a:pt x="256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9" name="Google Shape;1119;p37"/>
              <p:cNvSpPr/>
              <p:nvPr/>
            </p:nvSpPr>
            <p:spPr>
              <a:xfrm>
                <a:off x="7023580" y="1894403"/>
                <a:ext cx="13179" cy="563"/>
              </a:xfrm>
              <a:custGeom>
                <a:avLst/>
                <a:gdLst/>
                <a:ahLst/>
                <a:cxnLst/>
                <a:rect l="l" t="t" r="r" b="b"/>
                <a:pathLst>
                  <a:path w="468" h="20" fill="none" extrusionOk="0">
                    <a:moveTo>
                      <a:pt x="468" y="20"/>
                    </a:moveTo>
                    <a:lnTo>
                      <a:pt x="1" y="1"/>
                    </a:lnTo>
                  </a:path>
                </a:pathLst>
              </a:custGeom>
              <a:noFill/>
              <a:ln w="14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0" name="Google Shape;1120;p37"/>
              <p:cNvSpPr/>
              <p:nvPr/>
            </p:nvSpPr>
            <p:spPr>
              <a:xfrm>
                <a:off x="7010992" y="1864806"/>
                <a:ext cx="20838" cy="4477"/>
              </a:xfrm>
              <a:custGeom>
                <a:avLst/>
                <a:gdLst/>
                <a:ahLst/>
                <a:cxnLst/>
                <a:rect l="l" t="t" r="r" b="b"/>
                <a:pathLst>
                  <a:path w="740" h="159" extrusionOk="0">
                    <a:moveTo>
                      <a:pt x="662" y="1"/>
                    </a:moveTo>
                    <a:cubicBezTo>
                      <a:pt x="467" y="1"/>
                      <a:pt x="253" y="20"/>
                      <a:pt x="59" y="40"/>
                    </a:cubicBezTo>
                    <a:cubicBezTo>
                      <a:pt x="4" y="40"/>
                      <a:pt x="0" y="159"/>
                      <a:pt x="48" y="159"/>
                    </a:cubicBezTo>
                    <a:cubicBezTo>
                      <a:pt x="51" y="159"/>
                      <a:pt x="55" y="158"/>
                      <a:pt x="59" y="157"/>
                    </a:cubicBezTo>
                    <a:cubicBezTo>
                      <a:pt x="253" y="137"/>
                      <a:pt x="467" y="118"/>
                      <a:pt x="662" y="118"/>
                    </a:cubicBezTo>
                    <a:cubicBezTo>
                      <a:pt x="739" y="118"/>
                      <a:pt x="739" y="1"/>
                      <a:pt x="6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1" name="Google Shape;1121;p37"/>
              <p:cNvSpPr/>
              <p:nvPr/>
            </p:nvSpPr>
            <p:spPr>
              <a:xfrm>
                <a:off x="7024143" y="1866467"/>
                <a:ext cx="3858" cy="3323"/>
              </a:xfrm>
              <a:custGeom>
                <a:avLst/>
                <a:gdLst/>
                <a:ahLst/>
                <a:cxnLst/>
                <a:rect l="l" t="t" r="r" b="b"/>
                <a:pathLst>
                  <a:path w="137" h="118" extrusionOk="0">
                    <a:moveTo>
                      <a:pt x="78" y="0"/>
                    </a:moveTo>
                    <a:cubicBezTo>
                      <a:pt x="0" y="0"/>
                      <a:pt x="0" y="117"/>
                      <a:pt x="78" y="117"/>
                    </a:cubicBezTo>
                    <a:cubicBezTo>
                      <a:pt x="136" y="117"/>
                      <a:pt x="136" y="0"/>
                      <a:pt x="7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22" name="Google Shape;1122;p37"/>
            <p:cNvGrpSpPr/>
            <p:nvPr/>
          </p:nvGrpSpPr>
          <p:grpSpPr>
            <a:xfrm>
              <a:off x="4968010" y="2045541"/>
              <a:ext cx="664578" cy="1427396"/>
              <a:chOff x="5745410" y="2212003"/>
              <a:chExt cx="664578" cy="1427396"/>
            </a:xfrm>
          </p:grpSpPr>
          <p:sp>
            <p:nvSpPr>
              <p:cNvPr id="1123" name="Google Shape;1123;p37"/>
              <p:cNvSpPr/>
              <p:nvPr/>
            </p:nvSpPr>
            <p:spPr>
              <a:xfrm>
                <a:off x="5841270" y="2299838"/>
                <a:ext cx="78932" cy="121088"/>
              </a:xfrm>
              <a:custGeom>
                <a:avLst/>
                <a:gdLst/>
                <a:ahLst/>
                <a:cxnLst/>
                <a:rect l="l" t="t" r="r" b="b"/>
                <a:pathLst>
                  <a:path w="2803" h="4300" extrusionOk="0">
                    <a:moveTo>
                      <a:pt x="1343" y="0"/>
                    </a:moveTo>
                    <a:lnTo>
                      <a:pt x="1" y="1537"/>
                    </a:lnTo>
                    <a:lnTo>
                      <a:pt x="857" y="2374"/>
                    </a:lnTo>
                    <a:lnTo>
                      <a:pt x="2802" y="4300"/>
                    </a:lnTo>
                    <a:lnTo>
                      <a:pt x="2802" y="4300"/>
                    </a:lnTo>
                    <a:lnTo>
                      <a:pt x="1343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4" name="Google Shape;1124;p37"/>
              <p:cNvSpPr/>
              <p:nvPr/>
            </p:nvSpPr>
            <p:spPr>
              <a:xfrm>
                <a:off x="5868670" y="2361651"/>
                <a:ext cx="151782" cy="242824"/>
              </a:xfrm>
              <a:custGeom>
                <a:avLst/>
                <a:gdLst/>
                <a:ahLst/>
                <a:cxnLst/>
                <a:rect l="l" t="t" r="r" b="b"/>
                <a:pathLst>
                  <a:path w="5390" h="8623" extrusionOk="0">
                    <a:moveTo>
                      <a:pt x="4136" y="1"/>
                    </a:moveTo>
                    <a:cubicBezTo>
                      <a:pt x="2699" y="1"/>
                      <a:pt x="2607" y="1307"/>
                      <a:pt x="2607" y="1307"/>
                    </a:cubicBezTo>
                    <a:lnTo>
                      <a:pt x="0" y="7494"/>
                    </a:lnTo>
                    <a:cubicBezTo>
                      <a:pt x="876" y="7902"/>
                      <a:pt x="1790" y="8272"/>
                      <a:pt x="2685" y="8622"/>
                    </a:cubicBezTo>
                    <a:cubicBezTo>
                      <a:pt x="3716" y="5548"/>
                      <a:pt x="5390" y="43"/>
                      <a:pt x="4261" y="4"/>
                    </a:cubicBezTo>
                    <a:cubicBezTo>
                      <a:pt x="4218" y="2"/>
                      <a:pt x="4177" y="1"/>
                      <a:pt x="4136" y="1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5" name="Google Shape;1125;p37"/>
              <p:cNvSpPr/>
              <p:nvPr/>
            </p:nvSpPr>
            <p:spPr>
              <a:xfrm>
                <a:off x="6088917" y="2364270"/>
                <a:ext cx="102474" cy="469202"/>
              </a:xfrm>
              <a:custGeom>
                <a:avLst/>
                <a:gdLst/>
                <a:ahLst/>
                <a:cxnLst/>
                <a:rect l="l" t="t" r="r" b="b"/>
                <a:pathLst>
                  <a:path w="3639" h="16662" extrusionOk="0">
                    <a:moveTo>
                      <a:pt x="134" y="1"/>
                    </a:moveTo>
                    <a:cubicBezTo>
                      <a:pt x="89" y="1"/>
                      <a:pt x="45" y="3"/>
                      <a:pt x="0" y="8"/>
                    </a:cubicBezTo>
                    <a:lnTo>
                      <a:pt x="20" y="241"/>
                    </a:lnTo>
                    <a:cubicBezTo>
                      <a:pt x="45" y="240"/>
                      <a:pt x="69" y="239"/>
                      <a:pt x="93" y="239"/>
                    </a:cubicBezTo>
                    <a:cubicBezTo>
                      <a:pt x="357" y="239"/>
                      <a:pt x="602" y="334"/>
                      <a:pt x="798" y="494"/>
                    </a:cubicBezTo>
                    <a:cubicBezTo>
                      <a:pt x="2024" y="1545"/>
                      <a:pt x="2335" y="5241"/>
                      <a:pt x="2432" y="6642"/>
                    </a:cubicBezTo>
                    <a:cubicBezTo>
                      <a:pt x="2452" y="6837"/>
                      <a:pt x="2471" y="7012"/>
                      <a:pt x="2491" y="7128"/>
                    </a:cubicBezTo>
                    <a:cubicBezTo>
                      <a:pt x="2607" y="8218"/>
                      <a:pt x="3405" y="16584"/>
                      <a:pt x="3405" y="16661"/>
                    </a:cubicBezTo>
                    <a:lnTo>
                      <a:pt x="3638" y="16642"/>
                    </a:lnTo>
                    <a:cubicBezTo>
                      <a:pt x="3619" y="16564"/>
                      <a:pt x="2841" y="8199"/>
                      <a:pt x="2724" y="7109"/>
                    </a:cubicBezTo>
                    <a:cubicBezTo>
                      <a:pt x="2705" y="6992"/>
                      <a:pt x="2705" y="6817"/>
                      <a:pt x="2685" y="6623"/>
                    </a:cubicBezTo>
                    <a:cubicBezTo>
                      <a:pt x="2549" y="5047"/>
                      <a:pt x="2257" y="1389"/>
                      <a:pt x="954" y="319"/>
                    </a:cubicBezTo>
                    <a:cubicBezTo>
                      <a:pt x="733" y="115"/>
                      <a:pt x="438" y="1"/>
                      <a:pt x="1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6" name="Google Shape;1126;p37"/>
              <p:cNvSpPr/>
              <p:nvPr/>
            </p:nvSpPr>
            <p:spPr>
              <a:xfrm>
                <a:off x="5842368" y="2647176"/>
                <a:ext cx="290949" cy="940150"/>
              </a:xfrm>
              <a:custGeom>
                <a:avLst/>
                <a:gdLst/>
                <a:ahLst/>
                <a:cxnLst/>
                <a:rect l="l" t="t" r="r" b="b"/>
                <a:pathLst>
                  <a:path w="10332" h="33386" extrusionOk="0">
                    <a:moveTo>
                      <a:pt x="2141" y="1"/>
                    </a:moveTo>
                    <a:lnTo>
                      <a:pt x="1" y="33133"/>
                    </a:lnTo>
                    <a:lnTo>
                      <a:pt x="1849" y="33386"/>
                    </a:lnTo>
                    <a:lnTo>
                      <a:pt x="10331" y="954"/>
                    </a:lnTo>
                    <a:lnTo>
                      <a:pt x="2141" y="1"/>
                    </a:ln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7" name="Google Shape;1127;p37"/>
              <p:cNvSpPr/>
              <p:nvPr/>
            </p:nvSpPr>
            <p:spPr>
              <a:xfrm>
                <a:off x="6015501" y="2291051"/>
                <a:ext cx="40579" cy="72371"/>
              </a:xfrm>
              <a:custGeom>
                <a:avLst/>
                <a:gdLst/>
                <a:ahLst/>
                <a:cxnLst/>
                <a:rect l="l" t="t" r="r" b="b"/>
                <a:pathLst>
                  <a:path w="1441" h="2570" extrusionOk="0">
                    <a:moveTo>
                      <a:pt x="1440" y="1"/>
                    </a:moveTo>
                    <a:lnTo>
                      <a:pt x="331" y="487"/>
                    </a:lnTo>
                    <a:lnTo>
                      <a:pt x="0" y="2511"/>
                    </a:lnTo>
                    <a:lnTo>
                      <a:pt x="1440" y="2569"/>
                    </a:lnTo>
                    <a:lnTo>
                      <a:pt x="1440" y="1"/>
                    </a:ln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8" name="Google Shape;1128;p37"/>
              <p:cNvSpPr/>
              <p:nvPr/>
            </p:nvSpPr>
            <p:spPr>
              <a:xfrm>
                <a:off x="5982638" y="2908510"/>
                <a:ext cx="292582" cy="665674"/>
              </a:xfrm>
              <a:custGeom>
                <a:avLst/>
                <a:gdLst/>
                <a:ahLst/>
                <a:cxnLst/>
                <a:rect l="l" t="t" r="r" b="b"/>
                <a:pathLst>
                  <a:path w="10390" h="23639" extrusionOk="0">
                    <a:moveTo>
                      <a:pt x="6206" y="1"/>
                    </a:moveTo>
                    <a:lnTo>
                      <a:pt x="5409" y="195"/>
                    </a:lnTo>
                    <a:cubicBezTo>
                      <a:pt x="3619" y="662"/>
                      <a:pt x="1829" y="1129"/>
                      <a:pt x="0" y="1460"/>
                    </a:cubicBezTo>
                    <a:lnTo>
                      <a:pt x="8599" y="23639"/>
                    </a:lnTo>
                    <a:lnTo>
                      <a:pt x="10389" y="23094"/>
                    </a:lnTo>
                    <a:lnTo>
                      <a:pt x="6206" y="1"/>
                    </a:ln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9" name="Google Shape;1129;p37"/>
              <p:cNvSpPr/>
              <p:nvPr/>
            </p:nvSpPr>
            <p:spPr>
              <a:xfrm>
                <a:off x="5890579" y="2360637"/>
                <a:ext cx="271209" cy="200556"/>
              </a:xfrm>
              <a:custGeom>
                <a:avLst/>
                <a:gdLst/>
                <a:ahLst/>
                <a:cxnLst/>
                <a:rect l="l" t="t" r="r" b="b"/>
                <a:pathLst>
                  <a:path w="9631" h="7122" extrusionOk="0">
                    <a:moveTo>
                      <a:pt x="3775" y="1"/>
                    </a:moveTo>
                    <a:lnTo>
                      <a:pt x="3483" y="40"/>
                    </a:lnTo>
                    <a:cubicBezTo>
                      <a:pt x="2783" y="370"/>
                      <a:pt x="2219" y="915"/>
                      <a:pt x="1849" y="1577"/>
                    </a:cubicBezTo>
                    <a:lnTo>
                      <a:pt x="79" y="3697"/>
                    </a:lnTo>
                    <a:cubicBezTo>
                      <a:pt x="79" y="3697"/>
                      <a:pt x="1" y="4456"/>
                      <a:pt x="993" y="4767"/>
                    </a:cubicBezTo>
                    <a:cubicBezTo>
                      <a:pt x="915" y="5312"/>
                      <a:pt x="857" y="5896"/>
                      <a:pt x="798" y="6479"/>
                    </a:cubicBezTo>
                    <a:lnTo>
                      <a:pt x="4923" y="6654"/>
                    </a:lnTo>
                    <a:lnTo>
                      <a:pt x="4884" y="6907"/>
                    </a:lnTo>
                    <a:cubicBezTo>
                      <a:pt x="5448" y="6829"/>
                      <a:pt x="6032" y="6771"/>
                      <a:pt x="6596" y="6732"/>
                    </a:cubicBezTo>
                    <a:lnTo>
                      <a:pt x="7977" y="6791"/>
                    </a:lnTo>
                    <a:lnTo>
                      <a:pt x="8152" y="7121"/>
                    </a:lnTo>
                    <a:lnTo>
                      <a:pt x="8094" y="6615"/>
                    </a:lnTo>
                    <a:cubicBezTo>
                      <a:pt x="8327" y="6596"/>
                      <a:pt x="8580" y="6577"/>
                      <a:pt x="8794" y="6557"/>
                    </a:cubicBezTo>
                    <a:lnTo>
                      <a:pt x="8950" y="6557"/>
                    </a:lnTo>
                    <a:cubicBezTo>
                      <a:pt x="8969" y="6460"/>
                      <a:pt x="8989" y="6382"/>
                      <a:pt x="9028" y="6285"/>
                    </a:cubicBezTo>
                    <a:cubicBezTo>
                      <a:pt x="9086" y="6032"/>
                      <a:pt x="9145" y="5779"/>
                      <a:pt x="9164" y="5526"/>
                    </a:cubicBezTo>
                    <a:lnTo>
                      <a:pt x="9164" y="5409"/>
                    </a:lnTo>
                    <a:cubicBezTo>
                      <a:pt x="9164" y="4631"/>
                      <a:pt x="9631" y="837"/>
                      <a:pt x="7316" y="370"/>
                    </a:cubicBezTo>
                    <a:lnTo>
                      <a:pt x="6479" y="176"/>
                    </a:lnTo>
                    <a:lnTo>
                      <a:pt x="5565" y="79"/>
                    </a:lnTo>
                    <a:lnTo>
                      <a:pt x="3872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0" name="Google Shape;1130;p37"/>
              <p:cNvSpPr/>
              <p:nvPr/>
            </p:nvSpPr>
            <p:spPr>
              <a:xfrm>
                <a:off x="5811137" y="2561172"/>
                <a:ext cx="598851" cy="993316"/>
              </a:xfrm>
              <a:custGeom>
                <a:avLst/>
                <a:gdLst/>
                <a:ahLst/>
                <a:cxnLst/>
                <a:rect l="l" t="t" r="r" b="b"/>
                <a:pathLst>
                  <a:path w="21266" h="35274" extrusionOk="0">
                    <a:moveTo>
                      <a:pt x="11576" y="0"/>
                    </a:moveTo>
                    <a:lnTo>
                      <a:pt x="10273" y="98"/>
                    </a:lnTo>
                    <a:lnTo>
                      <a:pt x="9806" y="117"/>
                    </a:lnTo>
                    <a:cubicBezTo>
                      <a:pt x="9067" y="175"/>
                      <a:pt x="8327" y="214"/>
                      <a:pt x="7588" y="234"/>
                    </a:cubicBezTo>
                    <a:lnTo>
                      <a:pt x="7530" y="487"/>
                    </a:lnTo>
                    <a:lnTo>
                      <a:pt x="7510" y="564"/>
                    </a:lnTo>
                    <a:lnTo>
                      <a:pt x="7257" y="564"/>
                    </a:lnTo>
                    <a:lnTo>
                      <a:pt x="5176" y="526"/>
                    </a:lnTo>
                    <a:lnTo>
                      <a:pt x="4689" y="526"/>
                    </a:lnTo>
                    <a:lnTo>
                      <a:pt x="3483" y="487"/>
                    </a:lnTo>
                    <a:cubicBezTo>
                      <a:pt x="3405" y="1440"/>
                      <a:pt x="3328" y="2315"/>
                      <a:pt x="3289" y="2880"/>
                    </a:cubicBezTo>
                    <a:cubicBezTo>
                      <a:pt x="3289" y="2880"/>
                      <a:pt x="1265" y="18346"/>
                      <a:pt x="1110" y="20428"/>
                    </a:cubicBezTo>
                    <a:cubicBezTo>
                      <a:pt x="954" y="22490"/>
                      <a:pt x="1" y="33716"/>
                      <a:pt x="1" y="33716"/>
                    </a:cubicBezTo>
                    <a:cubicBezTo>
                      <a:pt x="1" y="33716"/>
                      <a:pt x="721" y="34241"/>
                      <a:pt x="2335" y="34689"/>
                    </a:cubicBezTo>
                    <a:cubicBezTo>
                      <a:pt x="2491" y="34728"/>
                      <a:pt x="2647" y="34766"/>
                      <a:pt x="2822" y="34805"/>
                    </a:cubicBezTo>
                    <a:cubicBezTo>
                      <a:pt x="4218" y="35118"/>
                      <a:pt x="5667" y="35274"/>
                      <a:pt x="7118" y="35274"/>
                    </a:cubicBezTo>
                    <a:cubicBezTo>
                      <a:pt x="7203" y="35274"/>
                      <a:pt x="7289" y="35273"/>
                      <a:pt x="7374" y="35272"/>
                    </a:cubicBezTo>
                    <a:lnTo>
                      <a:pt x="7861" y="35272"/>
                    </a:lnTo>
                    <a:cubicBezTo>
                      <a:pt x="8191" y="35253"/>
                      <a:pt x="8561" y="35253"/>
                      <a:pt x="8931" y="35214"/>
                    </a:cubicBezTo>
                    <a:cubicBezTo>
                      <a:pt x="11032" y="35078"/>
                      <a:pt x="13113" y="34747"/>
                      <a:pt x="15176" y="34280"/>
                    </a:cubicBezTo>
                    <a:lnTo>
                      <a:pt x="15643" y="34144"/>
                    </a:lnTo>
                    <a:cubicBezTo>
                      <a:pt x="17277" y="33755"/>
                      <a:pt x="18911" y="33268"/>
                      <a:pt x="20506" y="32704"/>
                    </a:cubicBezTo>
                    <a:cubicBezTo>
                      <a:pt x="20973" y="32587"/>
                      <a:pt x="21265" y="32490"/>
                      <a:pt x="21265" y="32432"/>
                    </a:cubicBezTo>
                    <a:cubicBezTo>
                      <a:pt x="21265" y="32101"/>
                      <a:pt x="14806" y="21440"/>
                      <a:pt x="14806" y="21440"/>
                    </a:cubicBezTo>
                    <a:lnTo>
                      <a:pt x="12783" y="7296"/>
                    </a:lnTo>
                    <a:cubicBezTo>
                      <a:pt x="12802" y="7004"/>
                      <a:pt x="12783" y="6732"/>
                      <a:pt x="12763" y="6440"/>
                    </a:cubicBezTo>
                    <a:cubicBezTo>
                      <a:pt x="12277" y="2140"/>
                      <a:pt x="11324" y="662"/>
                      <a:pt x="11324" y="662"/>
                    </a:cubicBezTo>
                    <a:cubicBezTo>
                      <a:pt x="11324" y="662"/>
                      <a:pt x="11440" y="389"/>
                      <a:pt x="1157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1" name="Google Shape;1131;p37"/>
              <p:cNvSpPr/>
              <p:nvPr/>
            </p:nvSpPr>
            <p:spPr>
              <a:xfrm>
                <a:off x="6087819" y="2563904"/>
                <a:ext cx="163835" cy="962621"/>
              </a:xfrm>
              <a:custGeom>
                <a:avLst/>
                <a:gdLst/>
                <a:ahLst/>
                <a:cxnLst/>
                <a:rect l="l" t="t" r="r" b="b"/>
                <a:pathLst>
                  <a:path w="5818" h="34184" extrusionOk="0">
                    <a:moveTo>
                      <a:pt x="467" y="1"/>
                    </a:moveTo>
                    <a:lnTo>
                      <a:pt x="0" y="20"/>
                    </a:lnTo>
                    <a:cubicBezTo>
                      <a:pt x="623" y="6596"/>
                      <a:pt x="1323" y="13152"/>
                      <a:pt x="1635" y="19747"/>
                    </a:cubicBezTo>
                    <a:cubicBezTo>
                      <a:pt x="1771" y="23016"/>
                      <a:pt x="2977" y="26129"/>
                      <a:pt x="3891" y="29241"/>
                    </a:cubicBezTo>
                    <a:cubicBezTo>
                      <a:pt x="4378" y="30876"/>
                      <a:pt x="4864" y="32529"/>
                      <a:pt x="5351" y="34183"/>
                    </a:cubicBezTo>
                    <a:lnTo>
                      <a:pt x="5818" y="34066"/>
                    </a:lnTo>
                    <a:cubicBezTo>
                      <a:pt x="5351" y="32471"/>
                      <a:pt x="4884" y="30895"/>
                      <a:pt x="4417" y="29319"/>
                    </a:cubicBezTo>
                    <a:cubicBezTo>
                      <a:pt x="3444" y="26031"/>
                      <a:pt x="2199" y="22743"/>
                      <a:pt x="2082" y="19280"/>
                    </a:cubicBezTo>
                    <a:cubicBezTo>
                      <a:pt x="1868" y="12841"/>
                      <a:pt x="1071" y="6421"/>
                      <a:pt x="46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2" name="Google Shape;1132;p37"/>
              <p:cNvSpPr/>
              <p:nvPr/>
            </p:nvSpPr>
            <p:spPr>
              <a:xfrm>
                <a:off x="5877428" y="2575422"/>
                <a:ext cx="80031" cy="965888"/>
              </a:xfrm>
              <a:custGeom>
                <a:avLst/>
                <a:gdLst/>
                <a:ahLst/>
                <a:cxnLst/>
                <a:rect l="l" t="t" r="r" b="b"/>
                <a:pathLst>
                  <a:path w="2842" h="34300" extrusionOk="0">
                    <a:moveTo>
                      <a:pt x="2335" y="0"/>
                    </a:moveTo>
                    <a:cubicBezTo>
                      <a:pt x="1285" y="6012"/>
                      <a:pt x="1012" y="12121"/>
                      <a:pt x="721" y="18210"/>
                    </a:cubicBezTo>
                    <a:lnTo>
                      <a:pt x="1" y="34183"/>
                    </a:lnTo>
                    <a:cubicBezTo>
                      <a:pt x="137" y="34222"/>
                      <a:pt x="293" y="34260"/>
                      <a:pt x="468" y="34299"/>
                    </a:cubicBezTo>
                    <a:cubicBezTo>
                      <a:pt x="701" y="29105"/>
                      <a:pt x="954" y="23891"/>
                      <a:pt x="1188" y="18696"/>
                    </a:cubicBezTo>
                    <a:cubicBezTo>
                      <a:pt x="1479" y="12432"/>
                      <a:pt x="1752" y="6167"/>
                      <a:pt x="284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3" name="Google Shape;1133;p37"/>
              <p:cNvSpPr/>
              <p:nvPr/>
            </p:nvSpPr>
            <p:spPr>
              <a:xfrm>
                <a:off x="5982638" y="2574661"/>
                <a:ext cx="49871" cy="979236"/>
              </a:xfrm>
              <a:custGeom>
                <a:avLst/>
                <a:gdLst/>
                <a:ahLst/>
                <a:cxnLst/>
                <a:rect l="l" t="t" r="r" b="b"/>
                <a:pathLst>
                  <a:path w="1771" h="34774" extrusionOk="0">
                    <a:moveTo>
                      <a:pt x="1388" y="1"/>
                    </a:moveTo>
                    <a:cubicBezTo>
                      <a:pt x="1309" y="1"/>
                      <a:pt x="1227" y="26"/>
                      <a:pt x="1167" y="85"/>
                    </a:cubicBezTo>
                    <a:cubicBezTo>
                      <a:pt x="1148" y="124"/>
                      <a:pt x="1109" y="183"/>
                      <a:pt x="1109" y="241"/>
                    </a:cubicBezTo>
                    <a:cubicBezTo>
                      <a:pt x="545" y="11739"/>
                      <a:pt x="0" y="23334"/>
                      <a:pt x="1284" y="34774"/>
                    </a:cubicBezTo>
                    <a:lnTo>
                      <a:pt x="1771" y="34774"/>
                    </a:lnTo>
                    <a:cubicBezTo>
                      <a:pt x="467" y="23315"/>
                      <a:pt x="1031" y="11739"/>
                      <a:pt x="1595" y="241"/>
                    </a:cubicBezTo>
                    <a:cubicBezTo>
                      <a:pt x="1595" y="144"/>
                      <a:pt x="1537" y="47"/>
                      <a:pt x="1459" y="8"/>
                    </a:cubicBezTo>
                    <a:cubicBezTo>
                      <a:pt x="1436" y="3"/>
                      <a:pt x="1412" y="1"/>
                      <a:pt x="138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4" name="Google Shape;1134;p37"/>
              <p:cNvSpPr/>
              <p:nvPr/>
            </p:nvSpPr>
            <p:spPr>
              <a:xfrm>
                <a:off x="5906462" y="2542530"/>
                <a:ext cx="6618" cy="31821"/>
              </a:xfrm>
              <a:custGeom>
                <a:avLst/>
                <a:gdLst/>
                <a:ahLst/>
                <a:cxnLst/>
                <a:rect l="l" t="t" r="r" b="b"/>
                <a:pathLst>
                  <a:path w="235" h="1130" extrusionOk="0">
                    <a:moveTo>
                      <a:pt x="118" y="1"/>
                    </a:moveTo>
                    <a:lnTo>
                      <a:pt x="1" y="1129"/>
                    </a:lnTo>
                    <a:lnTo>
                      <a:pt x="118" y="1129"/>
                    </a:lnTo>
                    <a:cubicBezTo>
                      <a:pt x="157" y="760"/>
                      <a:pt x="195" y="390"/>
                      <a:pt x="234" y="1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5" name="Google Shape;1135;p37"/>
              <p:cNvSpPr/>
              <p:nvPr/>
            </p:nvSpPr>
            <p:spPr>
              <a:xfrm>
                <a:off x="6120148" y="2561172"/>
                <a:ext cx="10419" cy="18642"/>
              </a:xfrm>
              <a:custGeom>
                <a:avLst/>
                <a:gdLst/>
                <a:ahLst/>
                <a:cxnLst/>
                <a:rect l="l" t="t" r="r" b="b"/>
                <a:pathLst>
                  <a:path w="370" h="662" extrusionOk="0">
                    <a:moveTo>
                      <a:pt x="0" y="0"/>
                    </a:moveTo>
                    <a:lnTo>
                      <a:pt x="98" y="642"/>
                    </a:lnTo>
                    <a:lnTo>
                      <a:pt x="370" y="6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6" name="Google Shape;1136;p37"/>
              <p:cNvSpPr/>
              <p:nvPr/>
            </p:nvSpPr>
            <p:spPr>
              <a:xfrm>
                <a:off x="5909757" y="2542530"/>
                <a:ext cx="212608" cy="36749"/>
              </a:xfrm>
              <a:custGeom>
                <a:avLst/>
                <a:gdLst/>
                <a:ahLst/>
                <a:cxnLst/>
                <a:rect l="l" t="t" r="r" b="b"/>
                <a:pathLst>
                  <a:path w="7550" h="1305" extrusionOk="0">
                    <a:moveTo>
                      <a:pt x="117" y="1"/>
                    </a:moveTo>
                    <a:cubicBezTo>
                      <a:pt x="78" y="370"/>
                      <a:pt x="40" y="760"/>
                      <a:pt x="1" y="1129"/>
                    </a:cubicBezTo>
                    <a:lnTo>
                      <a:pt x="7549" y="1304"/>
                    </a:lnTo>
                    <a:lnTo>
                      <a:pt x="7471" y="643"/>
                    </a:lnTo>
                    <a:lnTo>
                      <a:pt x="7296" y="312"/>
                    </a:lnTo>
                    <a:lnTo>
                      <a:pt x="117" y="1"/>
                    </a:ln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7" name="Google Shape;1137;p37"/>
              <p:cNvSpPr/>
              <p:nvPr/>
            </p:nvSpPr>
            <p:spPr>
              <a:xfrm>
                <a:off x="5993592" y="2249429"/>
                <a:ext cx="89324" cy="89324"/>
              </a:xfrm>
              <a:custGeom>
                <a:avLst/>
                <a:gdLst/>
                <a:ahLst/>
                <a:cxnLst/>
                <a:rect l="l" t="t" r="r" b="b"/>
                <a:pathLst>
                  <a:path w="3172" h="3172" extrusionOk="0">
                    <a:moveTo>
                      <a:pt x="1596" y="0"/>
                    </a:moveTo>
                    <a:cubicBezTo>
                      <a:pt x="720" y="0"/>
                      <a:pt x="20" y="701"/>
                      <a:pt x="0" y="1576"/>
                    </a:cubicBezTo>
                    <a:lnTo>
                      <a:pt x="0" y="2316"/>
                    </a:lnTo>
                    <a:cubicBezTo>
                      <a:pt x="0" y="2452"/>
                      <a:pt x="39" y="2607"/>
                      <a:pt x="98" y="2744"/>
                    </a:cubicBezTo>
                    <a:cubicBezTo>
                      <a:pt x="234" y="3094"/>
                      <a:pt x="603" y="3172"/>
                      <a:pt x="1576" y="3172"/>
                    </a:cubicBezTo>
                    <a:cubicBezTo>
                      <a:pt x="2432" y="3172"/>
                      <a:pt x="3152" y="2471"/>
                      <a:pt x="3152" y="1596"/>
                    </a:cubicBezTo>
                    <a:lnTo>
                      <a:pt x="3171" y="1596"/>
                    </a:lnTo>
                    <a:cubicBezTo>
                      <a:pt x="3171" y="740"/>
                      <a:pt x="2471" y="20"/>
                      <a:pt x="1596" y="0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8" name="Google Shape;1138;p37"/>
              <p:cNvSpPr/>
              <p:nvPr/>
            </p:nvSpPr>
            <p:spPr>
              <a:xfrm>
                <a:off x="6028089" y="2279562"/>
                <a:ext cx="21965" cy="10447"/>
              </a:xfrm>
              <a:custGeom>
                <a:avLst/>
                <a:gdLst/>
                <a:ahLst/>
                <a:cxnLst/>
                <a:rect l="l" t="t" r="r" b="b"/>
                <a:pathLst>
                  <a:path w="780" h="371" fill="none" extrusionOk="0">
                    <a:moveTo>
                      <a:pt x="1" y="214"/>
                    </a:moveTo>
                    <a:cubicBezTo>
                      <a:pt x="1" y="214"/>
                      <a:pt x="312" y="0"/>
                      <a:pt x="779" y="370"/>
                    </a:cubicBezTo>
                  </a:path>
                </a:pathLst>
              </a:custGeom>
              <a:noFill/>
              <a:ln w="14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9" name="Google Shape;1139;p37"/>
              <p:cNvSpPr/>
              <p:nvPr/>
            </p:nvSpPr>
            <p:spPr>
              <a:xfrm>
                <a:off x="5995789" y="2278999"/>
                <a:ext cx="17009" cy="4984"/>
              </a:xfrm>
              <a:custGeom>
                <a:avLst/>
                <a:gdLst/>
                <a:ahLst/>
                <a:cxnLst/>
                <a:rect l="l" t="t" r="r" b="b"/>
                <a:pathLst>
                  <a:path w="604" h="177" fill="none" extrusionOk="0">
                    <a:moveTo>
                      <a:pt x="603" y="176"/>
                    </a:moveTo>
                    <a:cubicBezTo>
                      <a:pt x="428" y="40"/>
                      <a:pt x="195" y="1"/>
                      <a:pt x="0" y="79"/>
                    </a:cubicBezTo>
                  </a:path>
                </a:pathLst>
              </a:custGeom>
              <a:noFill/>
              <a:ln w="14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0" name="Google Shape;1140;p37"/>
              <p:cNvSpPr/>
              <p:nvPr/>
            </p:nvSpPr>
            <p:spPr>
              <a:xfrm>
                <a:off x="6006743" y="2287222"/>
                <a:ext cx="11517" cy="26893"/>
              </a:xfrm>
              <a:custGeom>
                <a:avLst/>
                <a:gdLst/>
                <a:ahLst/>
                <a:cxnLst/>
                <a:rect l="l" t="t" r="r" b="b"/>
                <a:pathLst>
                  <a:path w="409" h="955" fill="none" extrusionOk="0">
                    <a:moveTo>
                      <a:pt x="409" y="954"/>
                    </a:moveTo>
                    <a:lnTo>
                      <a:pt x="0" y="837"/>
                    </a:lnTo>
                    <a:cubicBezTo>
                      <a:pt x="97" y="604"/>
                      <a:pt x="273" y="643"/>
                      <a:pt x="292" y="1"/>
                    </a:cubicBezTo>
                  </a:path>
                </a:pathLst>
              </a:custGeom>
              <a:noFill/>
              <a:ln w="14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1" name="Google Shape;1141;p37"/>
              <p:cNvSpPr/>
              <p:nvPr/>
            </p:nvSpPr>
            <p:spPr>
              <a:xfrm>
                <a:off x="5999619" y="2295445"/>
                <a:ext cx="3858" cy="3323"/>
              </a:xfrm>
              <a:custGeom>
                <a:avLst/>
                <a:gdLst/>
                <a:ahLst/>
                <a:cxnLst/>
                <a:rect l="l" t="t" r="r" b="b"/>
                <a:pathLst>
                  <a:path w="137" h="118" extrusionOk="0">
                    <a:moveTo>
                      <a:pt x="59" y="1"/>
                    </a:moveTo>
                    <a:cubicBezTo>
                      <a:pt x="0" y="20"/>
                      <a:pt x="0" y="98"/>
                      <a:pt x="59" y="117"/>
                    </a:cubicBezTo>
                    <a:cubicBezTo>
                      <a:pt x="136" y="98"/>
                      <a:pt x="136" y="20"/>
                      <a:pt x="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2" name="Google Shape;1142;p37"/>
              <p:cNvSpPr/>
              <p:nvPr/>
            </p:nvSpPr>
            <p:spPr>
              <a:xfrm>
                <a:off x="6029751" y="2298739"/>
                <a:ext cx="3858" cy="3323"/>
              </a:xfrm>
              <a:custGeom>
                <a:avLst/>
                <a:gdLst/>
                <a:ahLst/>
                <a:cxnLst/>
                <a:rect l="l" t="t" r="r" b="b"/>
                <a:pathLst>
                  <a:path w="137" h="118" extrusionOk="0">
                    <a:moveTo>
                      <a:pt x="78" y="0"/>
                    </a:moveTo>
                    <a:cubicBezTo>
                      <a:pt x="0" y="20"/>
                      <a:pt x="0" y="117"/>
                      <a:pt x="78" y="117"/>
                    </a:cubicBezTo>
                    <a:cubicBezTo>
                      <a:pt x="136" y="117"/>
                      <a:pt x="136" y="20"/>
                      <a:pt x="7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3" name="Google Shape;1143;p37"/>
              <p:cNvSpPr/>
              <p:nvPr/>
            </p:nvSpPr>
            <p:spPr>
              <a:xfrm>
                <a:off x="6007278" y="2320649"/>
                <a:ext cx="18670" cy="5519"/>
              </a:xfrm>
              <a:custGeom>
                <a:avLst/>
                <a:gdLst/>
                <a:ahLst/>
                <a:cxnLst/>
                <a:rect l="l" t="t" r="r" b="b"/>
                <a:pathLst>
                  <a:path w="663" h="196" extrusionOk="0">
                    <a:moveTo>
                      <a:pt x="584" y="1"/>
                    </a:moveTo>
                    <a:cubicBezTo>
                      <a:pt x="409" y="39"/>
                      <a:pt x="234" y="59"/>
                      <a:pt x="78" y="59"/>
                    </a:cubicBezTo>
                    <a:cubicBezTo>
                      <a:pt x="1" y="78"/>
                      <a:pt x="1" y="176"/>
                      <a:pt x="78" y="195"/>
                    </a:cubicBezTo>
                    <a:lnTo>
                      <a:pt x="78" y="176"/>
                    </a:lnTo>
                    <a:cubicBezTo>
                      <a:pt x="111" y="179"/>
                      <a:pt x="143" y="181"/>
                      <a:pt x="175" y="181"/>
                    </a:cubicBezTo>
                    <a:cubicBezTo>
                      <a:pt x="318" y="181"/>
                      <a:pt x="461" y="149"/>
                      <a:pt x="604" y="117"/>
                    </a:cubicBezTo>
                    <a:cubicBezTo>
                      <a:pt x="662" y="78"/>
                      <a:pt x="643" y="1"/>
                      <a:pt x="58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4" name="Google Shape;1144;p37"/>
              <p:cNvSpPr/>
              <p:nvPr/>
            </p:nvSpPr>
            <p:spPr>
              <a:xfrm>
                <a:off x="5745410" y="3579109"/>
                <a:ext cx="150684" cy="60291"/>
              </a:xfrm>
              <a:custGeom>
                <a:avLst/>
                <a:gdLst/>
                <a:ahLst/>
                <a:cxnLst/>
                <a:rect l="l" t="t" r="r" b="b"/>
                <a:pathLst>
                  <a:path w="5351" h="2141" extrusionOk="0">
                    <a:moveTo>
                      <a:pt x="3269" y="1"/>
                    </a:moveTo>
                    <a:cubicBezTo>
                      <a:pt x="3016" y="1"/>
                      <a:pt x="389" y="20"/>
                      <a:pt x="195" y="331"/>
                    </a:cubicBezTo>
                    <a:cubicBezTo>
                      <a:pt x="0" y="623"/>
                      <a:pt x="5039" y="2141"/>
                      <a:pt x="5039" y="2141"/>
                    </a:cubicBezTo>
                    <a:lnTo>
                      <a:pt x="5350" y="604"/>
                    </a:lnTo>
                    <a:lnTo>
                      <a:pt x="3269" y="1"/>
                    </a:lnTo>
                    <a:close/>
                  </a:path>
                </a:pathLst>
              </a:custGeom>
              <a:solidFill>
                <a:srgbClr val="30262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5" name="Google Shape;1145;p37"/>
              <p:cNvSpPr/>
              <p:nvPr/>
            </p:nvSpPr>
            <p:spPr>
              <a:xfrm>
                <a:off x="5838003" y="3558298"/>
                <a:ext cx="65219" cy="37819"/>
              </a:xfrm>
              <a:custGeom>
                <a:avLst/>
                <a:gdLst/>
                <a:ahLst/>
                <a:cxnLst/>
                <a:rect l="l" t="t" r="r" b="b"/>
                <a:pathLst>
                  <a:path w="2316" h="1343" extrusionOk="0">
                    <a:moveTo>
                      <a:pt x="97" y="0"/>
                    </a:moveTo>
                    <a:lnTo>
                      <a:pt x="0" y="740"/>
                    </a:lnTo>
                    <a:lnTo>
                      <a:pt x="2082" y="1343"/>
                    </a:lnTo>
                    <a:lnTo>
                      <a:pt x="2315" y="234"/>
                    </a:lnTo>
                    <a:lnTo>
                      <a:pt x="97" y="0"/>
                    </a:lnTo>
                    <a:close/>
                  </a:path>
                </a:pathLst>
              </a:custGeom>
              <a:solidFill>
                <a:srgbClr val="30262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6" name="Google Shape;1146;p37"/>
              <p:cNvSpPr/>
              <p:nvPr/>
            </p:nvSpPr>
            <p:spPr>
              <a:xfrm>
                <a:off x="6145014" y="3574744"/>
                <a:ext cx="145531" cy="56067"/>
              </a:xfrm>
              <a:custGeom>
                <a:avLst/>
                <a:gdLst/>
                <a:ahLst/>
                <a:cxnLst/>
                <a:rect l="l" t="t" r="r" b="b"/>
                <a:pathLst>
                  <a:path w="5168" h="1991" extrusionOk="0">
                    <a:moveTo>
                      <a:pt x="4837" y="0"/>
                    </a:moveTo>
                    <a:lnTo>
                      <a:pt x="2697" y="331"/>
                    </a:lnTo>
                    <a:cubicBezTo>
                      <a:pt x="2444" y="428"/>
                      <a:pt x="71" y="1537"/>
                      <a:pt x="12" y="1887"/>
                    </a:cubicBezTo>
                    <a:cubicBezTo>
                      <a:pt x="1" y="1961"/>
                      <a:pt x="200" y="1991"/>
                      <a:pt x="526" y="1991"/>
                    </a:cubicBezTo>
                    <a:cubicBezTo>
                      <a:pt x="1831" y="1991"/>
                      <a:pt x="5168" y="1518"/>
                      <a:pt x="5168" y="1518"/>
                    </a:cubicBezTo>
                    <a:lnTo>
                      <a:pt x="4837" y="0"/>
                    </a:lnTo>
                    <a:close/>
                  </a:path>
                </a:pathLst>
              </a:custGeom>
              <a:solidFill>
                <a:srgbClr val="30262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7" name="Google Shape;1147;p37"/>
              <p:cNvSpPr/>
              <p:nvPr/>
            </p:nvSpPr>
            <p:spPr>
              <a:xfrm>
                <a:off x="6214937" y="3543514"/>
                <a:ext cx="66317" cy="40550"/>
              </a:xfrm>
              <a:custGeom>
                <a:avLst/>
                <a:gdLst/>
                <a:ahLst/>
                <a:cxnLst/>
                <a:rect l="l" t="t" r="r" b="b"/>
                <a:pathLst>
                  <a:path w="2355" h="1440" extrusionOk="0">
                    <a:moveTo>
                      <a:pt x="2101" y="0"/>
                    </a:moveTo>
                    <a:lnTo>
                      <a:pt x="0" y="701"/>
                    </a:lnTo>
                    <a:lnTo>
                      <a:pt x="214" y="1440"/>
                    </a:lnTo>
                    <a:lnTo>
                      <a:pt x="2354" y="1109"/>
                    </a:lnTo>
                    <a:lnTo>
                      <a:pt x="2101" y="0"/>
                    </a:lnTo>
                    <a:close/>
                  </a:path>
                </a:pathLst>
              </a:custGeom>
              <a:solidFill>
                <a:srgbClr val="30262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8" name="Google Shape;1148;p37"/>
              <p:cNvSpPr/>
              <p:nvPr/>
            </p:nvSpPr>
            <p:spPr>
              <a:xfrm>
                <a:off x="5950844" y="2360102"/>
                <a:ext cx="122214" cy="54236"/>
              </a:xfrm>
              <a:custGeom>
                <a:avLst/>
                <a:gdLst/>
                <a:ahLst/>
                <a:cxnLst/>
                <a:rect l="l" t="t" r="r" b="b"/>
                <a:pathLst>
                  <a:path w="4340" h="1926" extrusionOk="0">
                    <a:moveTo>
                      <a:pt x="1713" y="0"/>
                    </a:moveTo>
                    <a:lnTo>
                      <a:pt x="1635" y="20"/>
                    </a:lnTo>
                    <a:cubicBezTo>
                      <a:pt x="1168" y="428"/>
                      <a:pt x="1" y="1576"/>
                      <a:pt x="857" y="1771"/>
                    </a:cubicBezTo>
                    <a:cubicBezTo>
                      <a:pt x="1239" y="1864"/>
                      <a:pt x="1612" y="1926"/>
                      <a:pt x="1962" y="1926"/>
                    </a:cubicBezTo>
                    <a:cubicBezTo>
                      <a:pt x="2558" y="1926"/>
                      <a:pt x="3084" y="1748"/>
                      <a:pt x="3464" y="1245"/>
                    </a:cubicBezTo>
                    <a:cubicBezTo>
                      <a:pt x="3756" y="837"/>
                      <a:pt x="4106" y="467"/>
                      <a:pt x="4339" y="175"/>
                    </a:cubicBezTo>
                    <a:lnTo>
                      <a:pt x="3425" y="78"/>
                    </a:lnTo>
                    <a:lnTo>
                      <a:pt x="1713" y="0"/>
                    </a:ln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9" name="Google Shape;1149;p37"/>
              <p:cNvSpPr/>
              <p:nvPr/>
            </p:nvSpPr>
            <p:spPr>
              <a:xfrm>
                <a:off x="5888946" y="2821943"/>
                <a:ext cx="345720" cy="153190"/>
              </a:xfrm>
              <a:custGeom>
                <a:avLst/>
                <a:gdLst/>
                <a:ahLst/>
                <a:cxnLst/>
                <a:rect l="l" t="t" r="r" b="b"/>
                <a:pathLst>
                  <a:path w="12277" h="5440" extrusionOk="0">
                    <a:moveTo>
                      <a:pt x="1751" y="1"/>
                    </a:moveTo>
                    <a:cubicBezTo>
                      <a:pt x="1751" y="1"/>
                      <a:pt x="0" y="3367"/>
                      <a:pt x="1615" y="4942"/>
                    </a:cubicBezTo>
                    <a:cubicBezTo>
                      <a:pt x="2031" y="5346"/>
                      <a:pt x="3007" y="5429"/>
                      <a:pt x="4091" y="5429"/>
                    </a:cubicBezTo>
                    <a:cubicBezTo>
                      <a:pt x="4834" y="5429"/>
                      <a:pt x="5627" y="5390"/>
                      <a:pt x="6323" y="5390"/>
                    </a:cubicBezTo>
                    <a:cubicBezTo>
                      <a:pt x="7218" y="5390"/>
                      <a:pt x="8086" y="5439"/>
                      <a:pt x="8850" y="5439"/>
                    </a:cubicBezTo>
                    <a:cubicBezTo>
                      <a:pt x="10063" y="5439"/>
                      <a:pt x="11011" y="5315"/>
                      <a:pt x="11381" y="4670"/>
                    </a:cubicBezTo>
                    <a:cubicBezTo>
                      <a:pt x="12276" y="3133"/>
                      <a:pt x="10915" y="1"/>
                      <a:pt x="10915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0" name="Google Shape;1150;p37"/>
              <p:cNvSpPr/>
              <p:nvPr/>
            </p:nvSpPr>
            <p:spPr>
              <a:xfrm>
                <a:off x="5935496" y="2830730"/>
                <a:ext cx="263014" cy="81636"/>
              </a:xfrm>
              <a:custGeom>
                <a:avLst/>
                <a:gdLst/>
                <a:ahLst/>
                <a:cxnLst/>
                <a:rect l="l" t="t" r="r" b="b"/>
                <a:pathLst>
                  <a:path w="9340" h="2899" fill="none" extrusionOk="0">
                    <a:moveTo>
                      <a:pt x="196" y="0"/>
                    </a:moveTo>
                    <a:lnTo>
                      <a:pt x="1" y="2899"/>
                    </a:lnTo>
                    <a:lnTo>
                      <a:pt x="9339" y="2880"/>
                    </a:lnTo>
                    <a:lnTo>
                      <a:pt x="9145" y="39"/>
                    </a:lnTo>
                  </a:path>
                </a:pathLst>
              </a:custGeom>
              <a:noFill/>
              <a:ln w="14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1" name="Google Shape;1151;p37"/>
              <p:cNvSpPr/>
              <p:nvPr/>
            </p:nvSpPr>
            <p:spPr>
              <a:xfrm>
                <a:off x="5938791" y="2364467"/>
                <a:ext cx="157274" cy="464077"/>
              </a:xfrm>
              <a:custGeom>
                <a:avLst/>
                <a:gdLst/>
                <a:ahLst/>
                <a:cxnLst/>
                <a:rect l="l" t="t" r="r" b="b"/>
                <a:pathLst>
                  <a:path w="5585" h="16480" extrusionOk="0">
                    <a:moveTo>
                      <a:pt x="5565" y="1"/>
                    </a:moveTo>
                    <a:cubicBezTo>
                      <a:pt x="3794" y="1"/>
                      <a:pt x="2258" y="5215"/>
                      <a:pt x="2199" y="5429"/>
                    </a:cubicBezTo>
                    <a:cubicBezTo>
                      <a:pt x="1713" y="7121"/>
                      <a:pt x="20" y="16343"/>
                      <a:pt x="1" y="16440"/>
                    </a:cubicBezTo>
                    <a:lnTo>
                      <a:pt x="254" y="16479"/>
                    </a:lnTo>
                    <a:cubicBezTo>
                      <a:pt x="273" y="16382"/>
                      <a:pt x="1966" y="7180"/>
                      <a:pt x="2452" y="5507"/>
                    </a:cubicBezTo>
                    <a:cubicBezTo>
                      <a:pt x="3055" y="3386"/>
                      <a:pt x="4398" y="254"/>
                      <a:pt x="5584" y="254"/>
                    </a:cubicBezTo>
                    <a:lnTo>
                      <a:pt x="5584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2" name="Google Shape;1152;p37"/>
              <p:cNvSpPr/>
              <p:nvPr/>
            </p:nvSpPr>
            <p:spPr>
              <a:xfrm>
                <a:off x="5997422" y="2229632"/>
                <a:ext cx="117821" cy="106839"/>
              </a:xfrm>
              <a:custGeom>
                <a:avLst/>
                <a:gdLst/>
                <a:ahLst/>
                <a:cxnLst/>
                <a:rect l="l" t="t" r="r" b="b"/>
                <a:pathLst>
                  <a:path w="4184" h="3794" extrusionOk="0">
                    <a:moveTo>
                      <a:pt x="1335" y="1"/>
                    </a:moveTo>
                    <a:cubicBezTo>
                      <a:pt x="958" y="1"/>
                      <a:pt x="593" y="135"/>
                      <a:pt x="292" y="373"/>
                    </a:cubicBezTo>
                    <a:cubicBezTo>
                      <a:pt x="98" y="489"/>
                      <a:pt x="0" y="703"/>
                      <a:pt x="39" y="937"/>
                    </a:cubicBezTo>
                    <a:cubicBezTo>
                      <a:pt x="98" y="1092"/>
                      <a:pt x="234" y="1209"/>
                      <a:pt x="409" y="1229"/>
                    </a:cubicBezTo>
                    <a:cubicBezTo>
                      <a:pt x="487" y="1238"/>
                      <a:pt x="565" y="1243"/>
                      <a:pt x="645" y="1243"/>
                    </a:cubicBezTo>
                    <a:cubicBezTo>
                      <a:pt x="725" y="1243"/>
                      <a:pt x="808" y="1238"/>
                      <a:pt x="895" y="1229"/>
                    </a:cubicBezTo>
                    <a:cubicBezTo>
                      <a:pt x="953" y="1223"/>
                      <a:pt x="1011" y="1221"/>
                      <a:pt x="1071" y="1221"/>
                    </a:cubicBezTo>
                    <a:cubicBezTo>
                      <a:pt x="1233" y="1221"/>
                      <a:pt x="1400" y="1239"/>
                      <a:pt x="1557" y="1268"/>
                    </a:cubicBezTo>
                    <a:cubicBezTo>
                      <a:pt x="1751" y="1287"/>
                      <a:pt x="1985" y="1365"/>
                      <a:pt x="2004" y="1559"/>
                    </a:cubicBezTo>
                    <a:cubicBezTo>
                      <a:pt x="2024" y="1676"/>
                      <a:pt x="1946" y="1832"/>
                      <a:pt x="2043" y="1929"/>
                    </a:cubicBezTo>
                    <a:cubicBezTo>
                      <a:pt x="2121" y="2007"/>
                      <a:pt x="2199" y="1987"/>
                      <a:pt x="2257" y="2046"/>
                    </a:cubicBezTo>
                    <a:cubicBezTo>
                      <a:pt x="2277" y="2124"/>
                      <a:pt x="2277" y="2201"/>
                      <a:pt x="2238" y="2260"/>
                    </a:cubicBezTo>
                    <a:cubicBezTo>
                      <a:pt x="2179" y="2318"/>
                      <a:pt x="2160" y="2377"/>
                      <a:pt x="2140" y="2454"/>
                    </a:cubicBezTo>
                    <a:cubicBezTo>
                      <a:pt x="2140" y="2524"/>
                      <a:pt x="2187" y="2594"/>
                      <a:pt x="2253" y="2594"/>
                    </a:cubicBezTo>
                    <a:cubicBezTo>
                      <a:pt x="2260" y="2594"/>
                      <a:pt x="2268" y="2593"/>
                      <a:pt x="2277" y="2591"/>
                    </a:cubicBezTo>
                    <a:cubicBezTo>
                      <a:pt x="2335" y="2552"/>
                      <a:pt x="2316" y="2415"/>
                      <a:pt x="2374" y="2357"/>
                    </a:cubicBezTo>
                    <a:cubicBezTo>
                      <a:pt x="2411" y="2320"/>
                      <a:pt x="2456" y="2303"/>
                      <a:pt x="2500" y="2303"/>
                    </a:cubicBezTo>
                    <a:cubicBezTo>
                      <a:pt x="2572" y="2303"/>
                      <a:pt x="2642" y="2350"/>
                      <a:pt x="2666" y="2435"/>
                    </a:cubicBezTo>
                    <a:cubicBezTo>
                      <a:pt x="2744" y="2571"/>
                      <a:pt x="2744" y="2766"/>
                      <a:pt x="2646" y="2902"/>
                    </a:cubicBezTo>
                    <a:cubicBezTo>
                      <a:pt x="2530" y="3019"/>
                      <a:pt x="2374" y="3096"/>
                      <a:pt x="2199" y="3096"/>
                    </a:cubicBezTo>
                    <a:lnTo>
                      <a:pt x="2102" y="3777"/>
                    </a:lnTo>
                    <a:cubicBezTo>
                      <a:pt x="2191" y="3788"/>
                      <a:pt x="2280" y="3793"/>
                      <a:pt x="2369" y="3793"/>
                    </a:cubicBezTo>
                    <a:cubicBezTo>
                      <a:pt x="2764" y="3793"/>
                      <a:pt x="3149" y="3685"/>
                      <a:pt x="3483" y="3447"/>
                    </a:cubicBezTo>
                    <a:cubicBezTo>
                      <a:pt x="3697" y="3349"/>
                      <a:pt x="3872" y="3194"/>
                      <a:pt x="4008" y="2999"/>
                    </a:cubicBezTo>
                    <a:cubicBezTo>
                      <a:pt x="4183" y="2688"/>
                      <a:pt x="4144" y="2299"/>
                      <a:pt x="3930" y="2007"/>
                    </a:cubicBezTo>
                    <a:cubicBezTo>
                      <a:pt x="3814" y="1851"/>
                      <a:pt x="3658" y="1735"/>
                      <a:pt x="3541" y="1598"/>
                    </a:cubicBezTo>
                    <a:cubicBezTo>
                      <a:pt x="3405" y="1443"/>
                      <a:pt x="3366" y="1229"/>
                      <a:pt x="3463" y="1054"/>
                    </a:cubicBezTo>
                    <a:cubicBezTo>
                      <a:pt x="3210" y="976"/>
                      <a:pt x="2977" y="820"/>
                      <a:pt x="2821" y="606"/>
                    </a:cubicBezTo>
                    <a:cubicBezTo>
                      <a:pt x="2491" y="295"/>
                      <a:pt x="2063" y="81"/>
                      <a:pt x="1596" y="22"/>
                    </a:cubicBezTo>
                    <a:cubicBezTo>
                      <a:pt x="1509" y="8"/>
                      <a:pt x="1421" y="1"/>
                      <a:pt x="13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3" name="Google Shape;1153;p37"/>
              <p:cNvSpPr/>
              <p:nvPr/>
            </p:nvSpPr>
            <p:spPr>
              <a:xfrm>
                <a:off x="6085087" y="2212003"/>
                <a:ext cx="48238" cy="53898"/>
              </a:xfrm>
              <a:custGeom>
                <a:avLst/>
                <a:gdLst/>
                <a:ahLst/>
                <a:cxnLst/>
                <a:rect l="l" t="t" r="r" b="b"/>
                <a:pathLst>
                  <a:path w="1713" h="1914" extrusionOk="0">
                    <a:moveTo>
                      <a:pt x="905" y="1"/>
                    </a:moveTo>
                    <a:cubicBezTo>
                      <a:pt x="638" y="1"/>
                      <a:pt x="377" y="161"/>
                      <a:pt x="273" y="434"/>
                    </a:cubicBezTo>
                    <a:cubicBezTo>
                      <a:pt x="136" y="824"/>
                      <a:pt x="350" y="1252"/>
                      <a:pt x="253" y="1641"/>
                    </a:cubicBezTo>
                    <a:cubicBezTo>
                      <a:pt x="234" y="1699"/>
                      <a:pt x="214" y="1777"/>
                      <a:pt x="156" y="1777"/>
                    </a:cubicBezTo>
                    <a:lnTo>
                      <a:pt x="0" y="1913"/>
                    </a:lnTo>
                    <a:cubicBezTo>
                      <a:pt x="350" y="1680"/>
                      <a:pt x="778" y="1777"/>
                      <a:pt x="1187" y="1718"/>
                    </a:cubicBezTo>
                    <a:cubicBezTo>
                      <a:pt x="1245" y="1718"/>
                      <a:pt x="1304" y="1699"/>
                      <a:pt x="1343" y="1680"/>
                    </a:cubicBezTo>
                    <a:cubicBezTo>
                      <a:pt x="1382" y="1641"/>
                      <a:pt x="1420" y="1602"/>
                      <a:pt x="1440" y="1563"/>
                    </a:cubicBezTo>
                    <a:cubicBezTo>
                      <a:pt x="1557" y="1407"/>
                      <a:pt x="1634" y="1232"/>
                      <a:pt x="1673" y="1057"/>
                    </a:cubicBezTo>
                    <a:cubicBezTo>
                      <a:pt x="1712" y="804"/>
                      <a:pt x="1654" y="532"/>
                      <a:pt x="1498" y="318"/>
                    </a:cubicBezTo>
                    <a:cubicBezTo>
                      <a:pt x="1440" y="240"/>
                      <a:pt x="1362" y="182"/>
                      <a:pt x="1284" y="123"/>
                    </a:cubicBezTo>
                    <a:cubicBezTo>
                      <a:pt x="1169" y="40"/>
                      <a:pt x="1036" y="1"/>
                      <a:pt x="90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4" name="Google Shape;1154;p37"/>
              <p:cNvSpPr/>
              <p:nvPr/>
            </p:nvSpPr>
            <p:spPr>
              <a:xfrm>
                <a:off x="5812799" y="2411046"/>
                <a:ext cx="101517" cy="227167"/>
              </a:xfrm>
              <a:custGeom>
                <a:avLst/>
                <a:gdLst/>
                <a:ahLst/>
                <a:cxnLst/>
                <a:rect l="l" t="t" r="r" b="b"/>
                <a:pathLst>
                  <a:path w="3605" h="8067" extrusionOk="0">
                    <a:moveTo>
                      <a:pt x="1381" y="1"/>
                    </a:moveTo>
                    <a:cubicBezTo>
                      <a:pt x="1381" y="1"/>
                      <a:pt x="0" y="6012"/>
                      <a:pt x="1070" y="7432"/>
                    </a:cubicBezTo>
                    <a:cubicBezTo>
                      <a:pt x="1395" y="7871"/>
                      <a:pt x="1767" y="8067"/>
                      <a:pt x="2121" y="8067"/>
                    </a:cubicBezTo>
                    <a:cubicBezTo>
                      <a:pt x="2911" y="8067"/>
                      <a:pt x="3605" y="7087"/>
                      <a:pt x="3444" y="5662"/>
                    </a:cubicBezTo>
                    <a:lnTo>
                      <a:pt x="2296" y="137"/>
                    </a:lnTo>
                    <a:cubicBezTo>
                      <a:pt x="2296" y="137"/>
                      <a:pt x="1848" y="98"/>
                      <a:pt x="1381" y="1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5" name="Google Shape;1155;p37"/>
              <p:cNvSpPr/>
              <p:nvPr/>
            </p:nvSpPr>
            <p:spPr>
              <a:xfrm>
                <a:off x="5842368" y="2362834"/>
                <a:ext cx="18107" cy="28526"/>
              </a:xfrm>
              <a:custGeom>
                <a:avLst/>
                <a:gdLst/>
                <a:ahLst/>
                <a:cxnLst/>
                <a:rect l="l" t="t" r="r" b="b"/>
                <a:pathLst>
                  <a:path w="643" h="1013" extrusionOk="0">
                    <a:moveTo>
                      <a:pt x="215" y="1"/>
                    </a:moveTo>
                    <a:lnTo>
                      <a:pt x="1" y="896"/>
                    </a:lnTo>
                    <a:lnTo>
                      <a:pt x="643" y="1012"/>
                    </a:lnTo>
                    <a:lnTo>
                      <a:pt x="215" y="1"/>
                    </a:ln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6" name="Google Shape;1156;p37"/>
              <p:cNvSpPr/>
              <p:nvPr/>
            </p:nvSpPr>
            <p:spPr>
              <a:xfrm>
                <a:off x="5845663" y="2301471"/>
                <a:ext cx="57559" cy="52068"/>
              </a:xfrm>
              <a:custGeom>
                <a:avLst/>
                <a:gdLst/>
                <a:ahLst/>
                <a:cxnLst/>
                <a:rect l="l" t="t" r="r" b="b"/>
                <a:pathLst>
                  <a:path w="2044" h="1849" extrusionOk="0">
                    <a:moveTo>
                      <a:pt x="1343" y="1"/>
                    </a:moveTo>
                    <a:cubicBezTo>
                      <a:pt x="1304" y="1"/>
                      <a:pt x="39" y="1401"/>
                      <a:pt x="0" y="1421"/>
                    </a:cubicBezTo>
                    <a:cubicBezTo>
                      <a:pt x="0" y="1421"/>
                      <a:pt x="2004" y="1849"/>
                      <a:pt x="2043" y="1849"/>
                    </a:cubicBezTo>
                    <a:cubicBezTo>
                      <a:pt x="1829" y="1207"/>
                      <a:pt x="1615" y="604"/>
                      <a:pt x="1343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7" name="Google Shape;1157;p37"/>
              <p:cNvSpPr/>
              <p:nvPr/>
            </p:nvSpPr>
            <p:spPr>
              <a:xfrm>
                <a:off x="5842931" y="2303668"/>
                <a:ext cx="70147" cy="65782"/>
              </a:xfrm>
              <a:custGeom>
                <a:avLst/>
                <a:gdLst/>
                <a:ahLst/>
                <a:cxnLst/>
                <a:rect l="l" t="t" r="r" b="b"/>
                <a:pathLst>
                  <a:path w="2491" h="2336" extrusionOk="0">
                    <a:moveTo>
                      <a:pt x="1673" y="0"/>
                    </a:moveTo>
                    <a:lnTo>
                      <a:pt x="0" y="1401"/>
                    </a:lnTo>
                    <a:lnTo>
                      <a:pt x="506" y="1849"/>
                    </a:lnTo>
                    <a:lnTo>
                      <a:pt x="2490" y="2335"/>
                    </a:lnTo>
                    <a:lnTo>
                      <a:pt x="1673" y="0"/>
                    </a:lnTo>
                    <a:close/>
                  </a:path>
                </a:pathLst>
              </a:custGeom>
              <a:solidFill>
                <a:srgbClr val="252422">
                  <a:alpha val="3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8" name="Google Shape;1158;p37"/>
              <p:cNvSpPr/>
              <p:nvPr/>
            </p:nvSpPr>
            <p:spPr>
              <a:xfrm>
                <a:off x="5844564" y="2314622"/>
                <a:ext cx="80003" cy="61924"/>
              </a:xfrm>
              <a:custGeom>
                <a:avLst/>
                <a:gdLst/>
                <a:ahLst/>
                <a:cxnLst/>
                <a:rect l="l" t="t" r="r" b="b"/>
                <a:pathLst>
                  <a:path w="2841" h="2199" extrusionOk="0">
                    <a:moveTo>
                      <a:pt x="2218" y="1"/>
                    </a:moveTo>
                    <a:cubicBezTo>
                      <a:pt x="2218" y="1"/>
                      <a:pt x="20" y="1032"/>
                      <a:pt x="0" y="1032"/>
                    </a:cubicBezTo>
                    <a:lnTo>
                      <a:pt x="759" y="1576"/>
                    </a:lnTo>
                    <a:cubicBezTo>
                      <a:pt x="759" y="1576"/>
                      <a:pt x="2783" y="2180"/>
                      <a:pt x="2802" y="2199"/>
                    </a:cubicBezTo>
                    <a:cubicBezTo>
                      <a:pt x="2841" y="2199"/>
                      <a:pt x="2218" y="1"/>
                      <a:pt x="2218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9" name="Google Shape;1159;p37"/>
              <p:cNvSpPr/>
              <p:nvPr/>
            </p:nvSpPr>
            <p:spPr>
              <a:xfrm>
                <a:off x="5841270" y="2326675"/>
                <a:ext cx="104671" cy="110162"/>
              </a:xfrm>
              <a:custGeom>
                <a:avLst/>
                <a:gdLst/>
                <a:ahLst/>
                <a:cxnLst/>
                <a:rect l="l" t="t" r="r" b="b"/>
                <a:pathLst>
                  <a:path w="3717" h="3912" extrusionOk="0">
                    <a:moveTo>
                      <a:pt x="2569" y="1"/>
                    </a:moveTo>
                    <a:lnTo>
                      <a:pt x="1" y="584"/>
                    </a:lnTo>
                    <a:lnTo>
                      <a:pt x="1168" y="3911"/>
                    </a:lnTo>
                    <a:lnTo>
                      <a:pt x="3717" y="3853"/>
                    </a:lnTo>
                    <a:lnTo>
                      <a:pt x="256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0" name="Google Shape;1160;p37"/>
              <p:cNvSpPr/>
              <p:nvPr/>
            </p:nvSpPr>
            <p:spPr>
              <a:xfrm>
                <a:off x="5837102" y="2376492"/>
                <a:ext cx="66035" cy="49562"/>
              </a:xfrm>
              <a:custGeom>
                <a:avLst/>
                <a:gdLst/>
                <a:ahLst/>
                <a:cxnLst/>
                <a:rect l="l" t="t" r="r" b="b"/>
                <a:pathLst>
                  <a:path w="2345" h="1760" extrusionOk="0">
                    <a:moveTo>
                      <a:pt x="1898" y="0"/>
                    </a:moveTo>
                    <a:cubicBezTo>
                      <a:pt x="1465" y="0"/>
                      <a:pt x="314" y="313"/>
                      <a:pt x="265" y="313"/>
                    </a:cubicBezTo>
                    <a:cubicBezTo>
                      <a:pt x="227" y="352"/>
                      <a:pt x="188" y="391"/>
                      <a:pt x="168" y="430"/>
                    </a:cubicBezTo>
                    <a:cubicBezTo>
                      <a:pt x="1" y="802"/>
                      <a:pt x="331" y="1759"/>
                      <a:pt x="683" y="1759"/>
                    </a:cubicBezTo>
                    <a:cubicBezTo>
                      <a:pt x="699" y="1759"/>
                      <a:pt x="716" y="1757"/>
                      <a:pt x="732" y="1753"/>
                    </a:cubicBezTo>
                    <a:cubicBezTo>
                      <a:pt x="966" y="1675"/>
                      <a:pt x="1705" y="1597"/>
                      <a:pt x="1725" y="1344"/>
                    </a:cubicBezTo>
                    <a:cubicBezTo>
                      <a:pt x="1732" y="1257"/>
                      <a:pt x="1652" y="1229"/>
                      <a:pt x="1548" y="1229"/>
                    </a:cubicBezTo>
                    <a:cubicBezTo>
                      <a:pt x="1450" y="1229"/>
                      <a:pt x="1331" y="1254"/>
                      <a:pt x="1247" y="1276"/>
                    </a:cubicBezTo>
                    <a:lnTo>
                      <a:pt x="1247" y="1276"/>
                    </a:lnTo>
                    <a:cubicBezTo>
                      <a:pt x="1506" y="1201"/>
                      <a:pt x="2149" y="1002"/>
                      <a:pt x="2133" y="877"/>
                    </a:cubicBezTo>
                    <a:cubicBezTo>
                      <a:pt x="2125" y="843"/>
                      <a:pt x="2065" y="829"/>
                      <a:pt x="1978" y="829"/>
                    </a:cubicBezTo>
                    <a:cubicBezTo>
                      <a:pt x="1689" y="829"/>
                      <a:pt x="1097" y="976"/>
                      <a:pt x="1030" y="993"/>
                    </a:cubicBezTo>
                    <a:lnTo>
                      <a:pt x="1030" y="993"/>
                    </a:lnTo>
                    <a:cubicBezTo>
                      <a:pt x="1128" y="968"/>
                      <a:pt x="2345" y="656"/>
                      <a:pt x="2289" y="469"/>
                    </a:cubicBezTo>
                    <a:cubicBezTo>
                      <a:pt x="2279" y="414"/>
                      <a:pt x="2187" y="394"/>
                      <a:pt x="2057" y="394"/>
                    </a:cubicBezTo>
                    <a:cubicBezTo>
                      <a:pt x="1677" y="394"/>
                      <a:pt x="966" y="566"/>
                      <a:pt x="966" y="566"/>
                    </a:cubicBezTo>
                    <a:cubicBezTo>
                      <a:pt x="966" y="566"/>
                      <a:pt x="2133" y="235"/>
                      <a:pt x="2055" y="41"/>
                    </a:cubicBezTo>
                    <a:cubicBezTo>
                      <a:pt x="2039" y="12"/>
                      <a:pt x="1982" y="0"/>
                      <a:pt x="1898" y="0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1" name="Google Shape;1161;p37"/>
              <p:cNvSpPr/>
              <p:nvPr/>
            </p:nvSpPr>
            <p:spPr>
              <a:xfrm>
                <a:off x="6033581" y="2842783"/>
                <a:ext cx="60826" cy="24809"/>
              </a:xfrm>
              <a:custGeom>
                <a:avLst/>
                <a:gdLst/>
                <a:ahLst/>
                <a:cxnLst/>
                <a:rect l="l" t="t" r="r" b="b"/>
                <a:pathLst>
                  <a:path w="2160" h="881" extrusionOk="0">
                    <a:moveTo>
                      <a:pt x="1498" y="0"/>
                    </a:moveTo>
                    <a:lnTo>
                      <a:pt x="0" y="681"/>
                    </a:lnTo>
                    <a:cubicBezTo>
                      <a:pt x="0" y="681"/>
                      <a:pt x="25" y="880"/>
                      <a:pt x="344" y="880"/>
                    </a:cubicBezTo>
                    <a:cubicBezTo>
                      <a:pt x="424" y="880"/>
                      <a:pt x="522" y="868"/>
                      <a:pt x="642" y="837"/>
                    </a:cubicBezTo>
                    <a:cubicBezTo>
                      <a:pt x="1168" y="662"/>
                      <a:pt x="1674" y="448"/>
                      <a:pt x="2160" y="195"/>
                    </a:cubicBezTo>
                    <a:lnTo>
                      <a:pt x="1498" y="0"/>
                    </a:ln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2" name="Google Shape;1162;p37"/>
              <p:cNvSpPr/>
              <p:nvPr/>
            </p:nvSpPr>
            <p:spPr>
              <a:xfrm>
                <a:off x="6052195" y="2843318"/>
                <a:ext cx="57024" cy="73554"/>
              </a:xfrm>
              <a:custGeom>
                <a:avLst/>
                <a:gdLst/>
                <a:ahLst/>
                <a:cxnLst/>
                <a:rect l="l" t="t" r="r" b="b"/>
                <a:pathLst>
                  <a:path w="2025" h="2612" extrusionOk="0">
                    <a:moveTo>
                      <a:pt x="818" y="1"/>
                    </a:moveTo>
                    <a:cubicBezTo>
                      <a:pt x="818" y="1"/>
                      <a:pt x="1" y="1713"/>
                      <a:pt x="79" y="1829"/>
                    </a:cubicBezTo>
                    <a:cubicBezTo>
                      <a:pt x="90" y="1852"/>
                      <a:pt x="107" y="1861"/>
                      <a:pt x="128" y="1861"/>
                    </a:cubicBezTo>
                    <a:cubicBezTo>
                      <a:pt x="199" y="1861"/>
                      <a:pt x="311" y="1756"/>
                      <a:pt x="365" y="1756"/>
                    </a:cubicBezTo>
                    <a:cubicBezTo>
                      <a:pt x="376" y="1756"/>
                      <a:pt x="385" y="1760"/>
                      <a:pt x="390" y="1771"/>
                    </a:cubicBezTo>
                    <a:cubicBezTo>
                      <a:pt x="448" y="1829"/>
                      <a:pt x="312" y="2102"/>
                      <a:pt x="468" y="2199"/>
                    </a:cubicBezTo>
                    <a:cubicBezTo>
                      <a:pt x="490" y="2213"/>
                      <a:pt x="513" y="2219"/>
                      <a:pt x="535" y="2219"/>
                    </a:cubicBezTo>
                    <a:cubicBezTo>
                      <a:pt x="670" y="2219"/>
                      <a:pt x="799" y="2005"/>
                      <a:pt x="799" y="2005"/>
                    </a:cubicBezTo>
                    <a:lnTo>
                      <a:pt x="799" y="2005"/>
                    </a:lnTo>
                    <a:cubicBezTo>
                      <a:pt x="799" y="2005"/>
                      <a:pt x="682" y="2355"/>
                      <a:pt x="837" y="2452"/>
                    </a:cubicBezTo>
                    <a:cubicBezTo>
                      <a:pt x="858" y="2467"/>
                      <a:pt x="878" y="2474"/>
                      <a:pt x="899" y="2474"/>
                    </a:cubicBezTo>
                    <a:cubicBezTo>
                      <a:pt x="1036" y="2474"/>
                      <a:pt x="1168" y="2180"/>
                      <a:pt x="1168" y="2180"/>
                    </a:cubicBezTo>
                    <a:lnTo>
                      <a:pt x="1168" y="2180"/>
                    </a:lnTo>
                    <a:cubicBezTo>
                      <a:pt x="1168" y="2180"/>
                      <a:pt x="1052" y="2452"/>
                      <a:pt x="1188" y="2588"/>
                    </a:cubicBezTo>
                    <a:cubicBezTo>
                      <a:pt x="1206" y="2604"/>
                      <a:pt x="1226" y="2612"/>
                      <a:pt x="1246" y="2612"/>
                    </a:cubicBezTo>
                    <a:cubicBezTo>
                      <a:pt x="1401" y="2612"/>
                      <a:pt x="1614" y="2192"/>
                      <a:pt x="1752" y="1849"/>
                    </a:cubicBezTo>
                    <a:cubicBezTo>
                      <a:pt x="1907" y="1460"/>
                      <a:pt x="2024" y="565"/>
                      <a:pt x="1693" y="370"/>
                    </a:cubicBezTo>
                    <a:cubicBezTo>
                      <a:pt x="1421" y="215"/>
                      <a:pt x="1129" y="98"/>
                      <a:pt x="818" y="1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3" name="Google Shape;1163;p37"/>
              <p:cNvSpPr/>
              <p:nvPr/>
            </p:nvSpPr>
            <p:spPr>
              <a:xfrm>
                <a:off x="6034679" y="2374464"/>
                <a:ext cx="139730" cy="486943"/>
              </a:xfrm>
              <a:custGeom>
                <a:avLst/>
                <a:gdLst/>
                <a:ahLst/>
                <a:cxnLst/>
                <a:rect l="l" t="t" r="r" b="b"/>
                <a:pathLst>
                  <a:path w="4962" h="17292" extrusionOk="0">
                    <a:moveTo>
                      <a:pt x="2363" y="1"/>
                    </a:moveTo>
                    <a:cubicBezTo>
                      <a:pt x="2279" y="1"/>
                      <a:pt x="2192" y="6"/>
                      <a:pt x="2101" y="16"/>
                    </a:cubicBezTo>
                    <a:cubicBezTo>
                      <a:pt x="0" y="307"/>
                      <a:pt x="2296" y="10463"/>
                      <a:pt x="2296" y="10463"/>
                    </a:cubicBezTo>
                    <a:lnTo>
                      <a:pt x="1440" y="16650"/>
                    </a:lnTo>
                    <a:lnTo>
                      <a:pt x="2491" y="17292"/>
                    </a:lnTo>
                    <a:cubicBezTo>
                      <a:pt x="2491" y="17292"/>
                      <a:pt x="4845" y="10930"/>
                      <a:pt x="4903" y="9782"/>
                    </a:cubicBezTo>
                    <a:cubicBezTo>
                      <a:pt x="4961" y="8634"/>
                      <a:pt x="4572" y="4704"/>
                      <a:pt x="4494" y="3323"/>
                    </a:cubicBezTo>
                    <a:cubicBezTo>
                      <a:pt x="4420" y="2024"/>
                      <a:pt x="4081" y="1"/>
                      <a:pt x="2363" y="1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Прямоугольник 1"/>
          <p:cNvSpPr/>
          <p:nvPr/>
        </p:nvSpPr>
        <p:spPr>
          <a:xfrm>
            <a:off x="465985" y="23783"/>
            <a:ext cx="77970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Образовательная программа «Профессионально-управленческая компетентность руководителя образовательной организации. </a:t>
            </a:r>
            <a:r>
              <a:rPr lang="ru-RU" b="1" dirty="0" err="1"/>
              <a:t>Командообразование</a:t>
            </a:r>
            <a:r>
              <a:rPr lang="ru-RU" b="1" dirty="0"/>
              <a:t>, как условие повышения профессиональной компетентности и раскрытие профессионального  мастерства педагогического коллектива»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3" name="Google Shape;1183;p40"/>
          <p:cNvSpPr txBox="1">
            <a:spLocks noGrp="1"/>
          </p:cNvSpPr>
          <p:nvPr>
            <p:ph type="subTitle" idx="1"/>
          </p:nvPr>
        </p:nvSpPr>
        <p:spPr>
          <a:xfrm>
            <a:off x="3748136" y="1242226"/>
            <a:ext cx="4928320" cy="84220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ru-RU" dirty="0"/>
              <a:t>практическая значимость данной программы выражается в том, что достигаемые командой победы настраивают ее на достижение успеха и дают абсолютную уверенность в своих </a:t>
            </a:r>
            <a:r>
              <a:rPr lang="ru-RU" dirty="0" smtClean="0"/>
              <a:t>силах</a:t>
            </a:r>
            <a:endParaRPr lang="ru-RU" dirty="0"/>
          </a:p>
        </p:txBody>
      </p:sp>
      <p:sp>
        <p:nvSpPr>
          <p:cNvPr id="1184" name="Google Shape;1184;p40"/>
          <p:cNvSpPr txBox="1">
            <a:spLocks noGrp="1"/>
          </p:cNvSpPr>
          <p:nvPr>
            <p:ph type="title"/>
          </p:nvPr>
        </p:nvSpPr>
        <p:spPr>
          <a:xfrm>
            <a:off x="3901889" y="873704"/>
            <a:ext cx="41073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АКТУАЛЬНОСТЬ</a:t>
            </a:r>
            <a:endParaRPr dirty="0"/>
          </a:p>
        </p:txBody>
      </p:sp>
      <p:sp>
        <p:nvSpPr>
          <p:cNvPr id="1185" name="Google Shape;1185;p40"/>
          <p:cNvSpPr/>
          <p:nvPr/>
        </p:nvSpPr>
        <p:spPr>
          <a:xfrm>
            <a:off x="1028879" y="891931"/>
            <a:ext cx="1664618" cy="3176204"/>
          </a:xfrm>
          <a:custGeom>
            <a:avLst/>
            <a:gdLst/>
            <a:ahLst/>
            <a:cxnLst/>
            <a:rect l="l" t="t" r="r" b="b"/>
            <a:pathLst>
              <a:path w="84552" h="161331" extrusionOk="0">
                <a:moveTo>
                  <a:pt x="1" y="1"/>
                </a:moveTo>
                <a:lnTo>
                  <a:pt x="1" y="161331"/>
                </a:lnTo>
                <a:lnTo>
                  <a:pt x="84551" y="161331"/>
                </a:lnTo>
                <a:lnTo>
                  <a:pt x="84551" y="1"/>
                </a:lnTo>
                <a:close/>
              </a:path>
            </a:pathLst>
          </a:custGeom>
          <a:solidFill>
            <a:srgbClr val="9090F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86" name="Google Shape;1186;p40"/>
          <p:cNvGrpSpPr/>
          <p:nvPr/>
        </p:nvGrpSpPr>
        <p:grpSpPr>
          <a:xfrm>
            <a:off x="943701" y="709411"/>
            <a:ext cx="1834973" cy="3724678"/>
            <a:chOff x="5186401" y="494525"/>
            <a:chExt cx="1834973" cy="3724678"/>
          </a:xfrm>
        </p:grpSpPr>
        <p:sp>
          <p:nvSpPr>
            <p:cNvPr id="1187" name="Google Shape;1187;p40"/>
            <p:cNvSpPr/>
            <p:nvPr/>
          </p:nvSpPr>
          <p:spPr>
            <a:xfrm>
              <a:off x="5186401" y="494525"/>
              <a:ext cx="1834973" cy="3724678"/>
            </a:xfrm>
            <a:custGeom>
              <a:avLst/>
              <a:gdLst/>
              <a:ahLst/>
              <a:cxnLst/>
              <a:rect l="l" t="t" r="r" b="b"/>
              <a:pathLst>
                <a:path w="93205" h="189190" extrusionOk="0">
                  <a:moveTo>
                    <a:pt x="2870" y="0"/>
                  </a:moveTo>
                  <a:cubicBezTo>
                    <a:pt x="1280" y="0"/>
                    <a:pt x="0" y="1280"/>
                    <a:pt x="0" y="2914"/>
                  </a:cubicBezTo>
                  <a:lnTo>
                    <a:pt x="0" y="186320"/>
                  </a:lnTo>
                  <a:cubicBezTo>
                    <a:pt x="0" y="187909"/>
                    <a:pt x="1280" y="189190"/>
                    <a:pt x="2870" y="189190"/>
                  </a:cubicBezTo>
                  <a:lnTo>
                    <a:pt x="90334" y="189190"/>
                  </a:lnTo>
                  <a:cubicBezTo>
                    <a:pt x="91924" y="189190"/>
                    <a:pt x="93204" y="187909"/>
                    <a:pt x="93204" y="186320"/>
                  </a:cubicBezTo>
                  <a:lnTo>
                    <a:pt x="93204" y="2914"/>
                  </a:lnTo>
                  <a:cubicBezTo>
                    <a:pt x="93204" y="1280"/>
                    <a:pt x="91924" y="0"/>
                    <a:pt x="9033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" name="Google Shape;1188;p40"/>
            <p:cNvSpPr/>
            <p:nvPr/>
          </p:nvSpPr>
          <p:spPr>
            <a:xfrm>
              <a:off x="5890455" y="3969678"/>
              <a:ext cx="458108" cy="154724"/>
            </a:xfrm>
            <a:custGeom>
              <a:avLst/>
              <a:gdLst/>
              <a:ahLst/>
              <a:cxnLst/>
              <a:rect l="l" t="t" r="r" b="b"/>
              <a:pathLst>
                <a:path w="23269" h="7859" extrusionOk="0">
                  <a:moveTo>
                    <a:pt x="796" y="0"/>
                  </a:moveTo>
                  <a:cubicBezTo>
                    <a:pt x="354" y="0"/>
                    <a:pt x="1" y="353"/>
                    <a:pt x="1" y="751"/>
                  </a:cubicBezTo>
                  <a:lnTo>
                    <a:pt x="1" y="7064"/>
                  </a:lnTo>
                  <a:cubicBezTo>
                    <a:pt x="1" y="7506"/>
                    <a:pt x="354" y="7859"/>
                    <a:pt x="796" y="7859"/>
                  </a:cubicBezTo>
                  <a:lnTo>
                    <a:pt x="22474" y="7859"/>
                  </a:lnTo>
                  <a:cubicBezTo>
                    <a:pt x="22916" y="7859"/>
                    <a:pt x="23269" y="7506"/>
                    <a:pt x="23269" y="7064"/>
                  </a:cubicBezTo>
                  <a:lnTo>
                    <a:pt x="23269" y="751"/>
                  </a:lnTo>
                  <a:cubicBezTo>
                    <a:pt x="23269" y="353"/>
                    <a:pt x="22916" y="0"/>
                    <a:pt x="2247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189" name="Google Shape;1189;p40"/>
          <p:cNvPicPr preferRelativeResize="0"/>
          <p:nvPr/>
        </p:nvPicPr>
        <p:blipFill rotWithShape="1">
          <a:blip r:embed="rId3">
            <a:alphaModFix/>
          </a:blip>
          <a:srcRect l="60913" r="9607"/>
          <a:stretch/>
        </p:blipFill>
        <p:spPr>
          <a:xfrm>
            <a:off x="1028888" y="891935"/>
            <a:ext cx="1664599" cy="3176198"/>
          </a:xfrm>
          <a:prstGeom prst="rect">
            <a:avLst/>
          </a:prstGeom>
          <a:noFill/>
          <a:ln>
            <a:noFill/>
          </a:ln>
        </p:spPr>
      </p:pic>
      <p:sp>
        <p:nvSpPr>
          <p:cNvPr id="1190" name="Google Shape;1190;p40"/>
          <p:cNvSpPr/>
          <p:nvPr/>
        </p:nvSpPr>
        <p:spPr>
          <a:xfrm>
            <a:off x="3554500" y="808375"/>
            <a:ext cx="4770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  <a:t>1</a:t>
            </a:r>
            <a:endParaRPr sz="3000">
              <a:solidFill>
                <a:schemeClr val="dk1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1191" name="Google Shape;1191;p40"/>
          <p:cNvSpPr/>
          <p:nvPr/>
        </p:nvSpPr>
        <p:spPr>
          <a:xfrm>
            <a:off x="3554525" y="2333250"/>
            <a:ext cx="4770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  <a:t>2</a:t>
            </a:r>
            <a:endParaRPr sz="3000">
              <a:solidFill>
                <a:schemeClr val="dk1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1192" name="Google Shape;1192;p40"/>
          <p:cNvSpPr/>
          <p:nvPr/>
        </p:nvSpPr>
        <p:spPr>
          <a:xfrm>
            <a:off x="3554525" y="3858100"/>
            <a:ext cx="4770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  <a:t>3</a:t>
            </a:r>
            <a:endParaRPr sz="3000">
              <a:solidFill>
                <a:schemeClr val="dk1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cxnSp>
        <p:nvCxnSpPr>
          <p:cNvPr id="1193" name="Google Shape;1193;p40"/>
          <p:cNvCxnSpPr>
            <a:stCxn id="1190" idx="1"/>
          </p:cNvCxnSpPr>
          <p:nvPr/>
        </p:nvCxnSpPr>
        <p:spPr>
          <a:xfrm flipH="1">
            <a:off x="2302900" y="1046875"/>
            <a:ext cx="1251600" cy="9822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194" name="Google Shape;1194;p40"/>
          <p:cNvCxnSpPr>
            <a:stCxn id="1191" idx="1"/>
          </p:cNvCxnSpPr>
          <p:nvPr/>
        </p:nvCxnSpPr>
        <p:spPr>
          <a:xfrm flipH="1">
            <a:off x="2469125" y="2571750"/>
            <a:ext cx="1085400" cy="3363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195" name="Google Shape;1195;p40"/>
          <p:cNvCxnSpPr>
            <a:stCxn id="1192" idx="1"/>
          </p:cNvCxnSpPr>
          <p:nvPr/>
        </p:nvCxnSpPr>
        <p:spPr>
          <a:xfrm rot="10800000">
            <a:off x="1875425" y="3895900"/>
            <a:ext cx="1679100" cy="2007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" name="Прямоугольник 1"/>
          <p:cNvSpPr/>
          <p:nvPr/>
        </p:nvSpPr>
        <p:spPr>
          <a:xfrm>
            <a:off x="183124" y="-31147"/>
            <a:ext cx="863734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Образовательная программа «Профессионально-управленческая компетентность руководителя образовательной организации. </a:t>
            </a:r>
            <a:r>
              <a:rPr lang="ru-RU" b="1" dirty="0" err="1"/>
              <a:t>Командообразование</a:t>
            </a:r>
            <a:r>
              <a:rPr lang="ru-RU" b="1" dirty="0"/>
              <a:t>, как условие повышения профессиональной компетентности и раскрытие профессионального  мастерства </a:t>
            </a:r>
            <a:r>
              <a:rPr lang="ru-RU" b="1" dirty="0" smtClean="0"/>
              <a:t>                        			педагогического </a:t>
            </a:r>
            <a:r>
              <a:rPr lang="ru-RU" b="1" dirty="0"/>
              <a:t>коллектива»</a:t>
            </a:r>
          </a:p>
        </p:txBody>
      </p:sp>
      <p:sp>
        <p:nvSpPr>
          <p:cNvPr id="16" name="Google Shape;1184;p40"/>
          <p:cNvSpPr txBox="1">
            <a:spLocks/>
          </p:cNvSpPr>
          <p:nvPr/>
        </p:nvSpPr>
        <p:spPr>
          <a:xfrm>
            <a:off x="3907509" y="2402004"/>
            <a:ext cx="41073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ru-RU" dirty="0"/>
              <a:t>Дополнительная ценность </a:t>
            </a:r>
          </a:p>
        </p:txBody>
      </p:sp>
      <p:sp>
        <p:nvSpPr>
          <p:cNvPr id="17" name="Google Shape;1183;p40"/>
          <p:cNvSpPr txBox="1">
            <a:spLocks/>
          </p:cNvSpPr>
          <p:nvPr/>
        </p:nvSpPr>
        <p:spPr>
          <a:xfrm>
            <a:off x="3193365" y="2762196"/>
            <a:ext cx="5418998" cy="18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AutoNum type="arabicPeriod"/>
              <a:defRPr sz="12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AutoNum type="alphaLcPeriod"/>
              <a:defRPr sz="16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AutoNum type="romanLcPeriod"/>
              <a:defRPr sz="16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AutoNum type="arabicPeriod"/>
              <a:defRPr sz="16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AutoNum type="alphaLcPeriod"/>
              <a:defRPr sz="16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AutoNum type="romanLcPeriod"/>
              <a:defRPr sz="16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AutoNum type="arabicPeriod"/>
              <a:defRPr sz="16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AutoNum type="alphaLcPeriod"/>
              <a:defRPr sz="16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AutoNum type="romanLcPeriod"/>
              <a:defRPr sz="16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>
              <a:buNone/>
            </a:pPr>
            <a:r>
              <a:rPr lang="ru-RU" dirty="0"/>
              <a:t>проявляется в том, что оно может выступать в качестве способа плодотворно отдохнуть, отвлечься от проблем, сбросить отрицательную энергию и наполниться новыми силами для плодотворной </a:t>
            </a:r>
            <a:r>
              <a:rPr lang="ru-RU" dirty="0" smtClean="0"/>
              <a:t>работы</a:t>
            </a:r>
            <a:endParaRPr lang="de-DE" dirty="0"/>
          </a:p>
        </p:txBody>
      </p:sp>
      <p:sp>
        <p:nvSpPr>
          <p:cNvPr id="18" name="Google Shape;1184;p40"/>
          <p:cNvSpPr txBox="1">
            <a:spLocks/>
          </p:cNvSpPr>
          <p:nvPr/>
        </p:nvSpPr>
        <p:spPr>
          <a:xfrm>
            <a:off x="3838127" y="3495433"/>
            <a:ext cx="4471197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ru-RU" dirty="0" smtClean="0"/>
              <a:t>Уникальное средство</a:t>
            </a:r>
            <a:endParaRPr lang="ru-RU" dirty="0"/>
          </a:p>
        </p:txBody>
      </p:sp>
      <p:sp>
        <p:nvSpPr>
          <p:cNvPr id="19" name="Google Shape;1183;p40"/>
          <p:cNvSpPr txBox="1">
            <a:spLocks/>
          </p:cNvSpPr>
          <p:nvPr/>
        </p:nvSpPr>
        <p:spPr>
          <a:xfrm>
            <a:off x="4031500" y="3901600"/>
            <a:ext cx="4644956" cy="18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AutoNum type="arabicPeriod"/>
              <a:defRPr sz="12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AutoNum type="alphaLcPeriod"/>
              <a:defRPr sz="16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AutoNum type="romanLcPeriod"/>
              <a:defRPr sz="16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AutoNum type="arabicPeriod"/>
              <a:defRPr sz="16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AutoNum type="alphaLcPeriod"/>
              <a:defRPr sz="16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AutoNum type="romanLcPeriod"/>
              <a:defRPr sz="16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AutoNum type="arabicPeriod"/>
              <a:defRPr sz="16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AutoNum type="alphaLcPeriod"/>
              <a:defRPr sz="16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AutoNum type="romanLcPeriod"/>
              <a:defRPr sz="16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>
              <a:buNone/>
            </a:pPr>
            <a:r>
              <a:rPr lang="ru-RU" dirty="0"/>
              <a:t>оказывающее исключительно положительное влияние не только на показатели успешности качества образовательного процесса, но и на индивидуальное состояние каждого участника, его настроение, психическое равновесие, устойчивость к стрессам, жизненный тонус и т.п.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" name="Google Shape;1177;p39"/>
          <p:cNvSpPr txBox="1">
            <a:spLocks noGrp="1"/>
          </p:cNvSpPr>
          <p:nvPr>
            <p:ph type="title"/>
          </p:nvPr>
        </p:nvSpPr>
        <p:spPr>
          <a:xfrm>
            <a:off x="611560" y="123478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dirty="0"/>
              <a:t>Содержание программы</a:t>
            </a:r>
            <a:endParaRPr dirty="0"/>
          </a:p>
        </p:txBody>
      </p:sp>
      <p:graphicFrame>
        <p:nvGraphicFramePr>
          <p:cNvPr id="1178" name="Google Shape;1178;p39"/>
          <p:cNvGraphicFramePr/>
          <p:nvPr>
            <p:extLst>
              <p:ext uri="{D42A27DB-BD31-4B8C-83A1-F6EECF244321}">
                <p14:modId xmlns:p14="http://schemas.microsoft.com/office/powerpoint/2010/main" val="2724065021"/>
              </p:ext>
            </p:extLst>
          </p:nvPr>
        </p:nvGraphicFramePr>
        <p:xfrm>
          <a:off x="637721" y="748096"/>
          <a:ext cx="7703950" cy="4236420"/>
        </p:xfrm>
        <a:graphic>
          <a:graphicData uri="http://schemas.openxmlformats.org/drawingml/2006/table">
            <a:tbl>
              <a:tblPr>
                <a:noFill/>
                <a:tableStyleId>{2F922E2B-4F0A-45B5-8CB2-B2AC916D93ED}</a:tableStyleId>
              </a:tblPr>
              <a:tblGrid>
                <a:gridCol w="3862271"/>
                <a:gridCol w="1080120"/>
                <a:gridCol w="1296144"/>
                <a:gridCol w="1465415"/>
              </a:tblGrid>
              <a:tr h="50405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200" b="0" i="0" u="none" strike="noStrike" cap="none" dirty="0" smtClean="0">
                          <a:solidFill>
                            <a:schemeClr val="dk1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Тема раздела</a:t>
                      </a: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200" dirty="0" smtClean="0">
                          <a:solidFill>
                            <a:schemeClr val="dk1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Теория</a:t>
                      </a:r>
                      <a:endParaRPr sz="2200" dirty="0">
                        <a:solidFill>
                          <a:schemeClr val="dk1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200" dirty="0" smtClean="0">
                          <a:solidFill>
                            <a:schemeClr val="dk1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Практика</a:t>
                      </a:r>
                      <a:endParaRPr sz="2200" dirty="0">
                        <a:solidFill>
                          <a:schemeClr val="dk1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200" dirty="0" smtClean="0">
                          <a:solidFill>
                            <a:schemeClr val="dk1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Форма контроля</a:t>
                      </a:r>
                      <a:endParaRPr sz="2200" dirty="0">
                        <a:solidFill>
                          <a:schemeClr val="dk1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323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Введение в групповую работу. Глоссарий</a:t>
                      </a:r>
                    </a:p>
                  </a:txBody>
                  <a:tcPr marL="63500" marR="63500" marT="63500" marB="63500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3500" marR="63500" marT="63500" marB="63500">
                    <a:lnL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3500" marR="63500" marT="63500" marB="63500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dirty="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Управленческая команда</a:t>
                      </a:r>
                    </a:p>
                  </a:txBody>
                  <a:tcPr marL="63500" marR="63500" marT="63500" marB="63500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3500" marR="63500" marT="63500" marB="63500">
                    <a:lnL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</a:p>
                  </a:txBody>
                  <a:tcPr marL="63500" marR="63500" marT="63500" marB="63500">
                    <a:lnL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dirty="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Коммуникации в команде.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Конфликтология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3500" marR="63500" marT="63500" marB="63500">
                    <a:lnL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3500" marR="63500" marT="63500" marB="63500">
                    <a:lnL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dirty="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Технологии эффективной коммуникации</a:t>
                      </a:r>
                    </a:p>
                  </a:txBody>
                  <a:tcPr marL="63500" marR="63500" marT="63500" marB="63500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3500" marR="63500" marT="63500" marB="63500">
                    <a:lnL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</a:p>
                  </a:txBody>
                  <a:tcPr marL="63500" marR="63500" marT="63500" marB="63500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dirty="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041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Проблемы развития командного профессионализма</a:t>
                      </a:r>
                    </a:p>
                  </a:txBody>
                  <a:tcPr marL="63500" marR="63500" marT="63500" marB="63500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3500" marR="63500" marT="63500" marB="63500">
                    <a:lnL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</a:p>
                  </a:txBody>
                  <a:tcPr marL="63500" marR="63500" marT="63500" marB="63500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041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Когнитивные умения лидера. Лектор</a:t>
                      </a:r>
                    </a:p>
                  </a:txBody>
                  <a:tcPr marL="63500" marR="63500" marT="63500" marB="63500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3500" marR="63500" marT="63500" marB="63500">
                    <a:lnL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3500" marR="63500" marT="63500" marB="63500">
                    <a:lnL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041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Взаимодействие команд</a:t>
                      </a:r>
                    </a:p>
                  </a:txBody>
                  <a:tcPr marL="63500" marR="63500" marT="63500" marB="63500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63500" marR="63500" marT="63500" marB="63500">
                    <a:lnL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3500" marR="63500" marT="63500" marB="63500">
                    <a:lnL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041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Доверие и делегирование полномочий</a:t>
                      </a:r>
                    </a:p>
                  </a:txBody>
                  <a:tcPr marL="63500" marR="63500" marT="63500" marB="63500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3500" marR="63500" marT="63500" marB="63500">
                    <a:lnL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3500" marR="63500" marT="63500" marB="63500">
                    <a:lnL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228740">
                <a:tc>
                  <a:txBody>
                    <a:bodyPr/>
                    <a:lstStyle/>
                    <a:p>
                      <a:r>
                        <a:rPr lang="ru-RU" sz="12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Проектирование и проведение групповой работы</a:t>
                      </a:r>
                      <a:endParaRPr lang="ru-RU" sz="1200" b="0" i="0" u="none" strike="noStrike" cap="non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63500" marR="63500" marT="63500" marB="63500">
                    <a:lnL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63500" marR="63500" marT="63500" marB="63500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204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" name="Google Shape;1177;p39"/>
          <p:cNvSpPr txBox="1">
            <a:spLocks noGrp="1"/>
          </p:cNvSpPr>
          <p:nvPr>
            <p:ph type="title"/>
          </p:nvPr>
        </p:nvSpPr>
        <p:spPr>
          <a:xfrm>
            <a:off x="611560" y="123478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dirty="0"/>
              <a:t>Содержание программы</a:t>
            </a:r>
            <a:endParaRPr dirty="0"/>
          </a:p>
        </p:txBody>
      </p:sp>
      <p:graphicFrame>
        <p:nvGraphicFramePr>
          <p:cNvPr id="1178" name="Google Shape;1178;p39"/>
          <p:cNvGraphicFramePr/>
          <p:nvPr>
            <p:extLst>
              <p:ext uri="{D42A27DB-BD31-4B8C-83A1-F6EECF244321}">
                <p14:modId xmlns:p14="http://schemas.microsoft.com/office/powerpoint/2010/main" val="2277968892"/>
              </p:ext>
            </p:extLst>
          </p:nvPr>
        </p:nvGraphicFramePr>
        <p:xfrm>
          <a:off x="637721" y="748096"/>
          <a:ext cx="7703950" cy="3572480"/>
        </p:xfrm>
        <a:graphic>
          <a:graphicData uri="http://schemas.openxmlformats.org/drawingml/2006/table">
            <a:tbl>
              <a:tblPr>
                <a:noFill/>
                <a:tableStyleId>{2F922E2B-4F0A-45B5-8CB2-B2AC916D93ED}</a:tableStyleId>
              </a:tblPr>
              <a:tblGrid>
                <a:gridCol w="3862271"/>
                <a:gridCol w="1080120"/>
                <a:gridCol w="1296144"/>
                <a:gridCol w="1465415"/>
              </a:tblGrid>
              <a:tr h="50405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200" b="0" i="0" u="none" strike="noStrike" cap="none" dirty="0" smtClean="0">
                          <a:solidFill>
                            <a:schemeClr val="dk1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Тема раздела</a:t>
                      </a: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200" dirty="0" smtClean="0">
                          <a:solidFill>
                            <a:schemeClr val="dk1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Теория</a:t>
                      </a:r>
                      <a:endParaRPr sz="2200" dirty="0">
                        <a:solidFill>
                          <a:schemeClr val="dk1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200" dirty="0" smtClean="0">
                          <a:solidFill>
                            <a:schemeClr val="dk1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Практика</a:t>
                      </a:r>
                      <a:endParaRPr sz="2200" dirty="0">
                        <a:solidFill>
                          <a:schemeClr val="dk1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200" dirty="0" smtClean="0">
                          <a:solidFill>
                            <a:schemeClr val="dk1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Форма контроля</a:t>
                      </a:r>
                      <a:endParaRPr sz="2200" dirty="0">
                        <a:solidFill>
                          <a:schemeClr val="dk1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32322">
                <a:tc>
                  <a:txBody>
                    <a:bodyPr/>
                    <a:lstStyle/>
                    <a:p>
                      <a:pPr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2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Промежуточная контрольная работа</a:t>
                      </a:r>
                    </a:p>
                  </a:txBody>
                  <a:tcPr marL="63500" marR="63500" marT="63500" marB="63500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2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Онлайн-тестирование</a:t>
                      </a:r>
                    </a:p>
                  </a:txBody>
                  <a:tcPr marL="63500" marR="63500" marT="63500" marB="63500">
                    <a:lnL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2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Лидерство и команда</a:t>
                      </a:r>
                    </a:p>
                  </a:txBody>
                  <a:tcPr marL="63500" marR="63500" marT="63500" marB="63500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3500" marR="63500" marT="63500" marB="63500" anchor="ctr">
                    <a:lnL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3500" marR="63500" marT="63500" marB="63500" anchor="ctr">
                    <a:lnL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2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 </a:t>
                      </a:r>
                    </a:p>
                  </a:txBody>
                  <a:tcPr marL="63500" marR="63500" marT="63500" marB="63500">
                    <a:lnL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2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Управление конфликтами в команде</a:t>
                      </a:r>
                    </a:p>
                  </a:txBody>
                  <a:tcPr marL="63500" marR="63500" marT="63500" marB="63500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3500" marR="63500" marT="63500" marB="63500" anchor="ctr">
                    <a:lnL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3500" marR="63500" marT="63500" marB="63500" anchor="ctr">
                    <a:lnL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2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 </a:t>
                      </a:r>
                    </a:p>
                  </a:txBody>
                  <a:tcPr marL="63500" marR="63500" marT="63500" marB="63500">
                    <a:lnL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2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Стимулирование творческой активности в команде и навыки решения проблем</a:t>
                      </a:r>
                    </a:p>
                  </a:txBody>
                  <a:tcPr marL="63500" marR="63500" marT="63500" marB="63500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3500" marR="63500" marT="63500" marB="63500" anchor="ctr">
                    <a:lnL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3500" marR="63500" marT="63500" marB="6350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2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 </a:t>
                      </a:r>
                    </a:p>
                  </a:txBody>
                  <a:tcPr marL="63500" marR="63500" marT="63500" marB="63500">
                    <a:lnL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04174">
                <a:tc>
                  <a:txBody>
                    <a:bodyPr/>
                    <a:lstStyle/>
                    <a:p>
                      <a:pPr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2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Процесс развития команды и взаимодействие в команде. Организация эффективной работы команды</a:t>
                      </a:r>
                    </a:p>
                  </a:txBody>
                  <a:tcPr marL="63500" marR="63500" marT="63500" marB="63500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3500" marR="63500" marT="63500" marB="63500" anchor="ctr">
                    <a:lnL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3500" marR="63500" marT="63500" marB="6350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2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 </a:t>
                      </a:r>
                    </a:p>
                  </a:txBody>
                  <a:tcPr marL="63500" marR="63500" marT="63500" marB="63500">
                    <a:lnL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04174">
                <a:tc>
                  <a:txBody>
                    <a:bodyPr/>
                    <a:lstStyle/>
                    <a:p>
                      <a:pPr marL="6350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2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Итоговая контрольная работа</a:t>
                      </a:r>
                    </a:p>
                  </a:txBody>
                  <a:tcPr marL="63500" marR="63500" marT="63500" marB="63500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2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Проектная разработка</a:t>
                      </a:r>
                    </a:p>
                  </a:txBody>
                  <a:tcPr marL="63500" marR="63500" marT="63500" marB="63500">
                    <a:lnL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517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" name="Google Shape;1228;p43"/>
          <p:cNvSpPr txBox="1">
            <a:spLocks noGrp="1"/>
          </p:cNvSpPr>
          <p:nvPr>
            <p:ph type="title"/>
          </p:nvPr>
        </p:nvSpPr>
        <p:spPr>
          <a:xfrm>
            <a:off x="395536" y="-38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dirty="0"/>
              <a:t>Формы </a:t>
            </a:r>
            <a:r>
              <a:rPr lang="ru-RU" dirty="0" smtClean="0"/>
              <a:t>работы и </a:t>
            </a:r>
            <a:r>
              <a:rPr lang="ru-RU" dirty="0"/>
              <a:t>оценочные материалы</a:t>
            </a:r>
            <a:endParaRPr dirty="0"/>
          </a:p>
        </p:txBody>
      </p:sp>
      <p:sp>
        <p:nvSpPr>
          <p:cNvPr id="1229" name="Google Shape;1229;p43"/>
          <p:cNvSpPr/>
          <p:nvPr/>
        </p:nvSpPr>
        <p:spPr>
          <a:xfrm>
            <a:off x="867850" y="1354675"/>
            <a:ext cx="3249300" cy="32493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0" name="Google Shape;1230;p43"/>
          <p:cNvSpPr/>
          <p:nvPr/>
        </p:nvSpPr>
        <p:spPr>
          <a:xfrm>
            <a:off x="1144900" y="1918275"/>
            <a:ext cx="2695200" cy="26952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1" name="Google Shape;1231;p43"/>
          <p:cNvSpPr/>
          <p:nvPr/>
        </p:nvSpPr>
        <p:spPr>
          <a:xfrm>
            <a:off x="1677550" y="2990361"/>
            <a:ext cx="1629900" cy="161366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2" name="Google Shape;1232;p43"/>
          <p:cNvSpPr txBox="1"/>
          <p:nvPr/>
        </p:nvSpPr>
        <p:spPr>
          <a:xfrm>
            <a:off x="1820375" y="1345750"/>
            <a:ext cx="12699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 smtClean="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  <a:t>зачет</a:t>
            </a:r>
            <a:endParaRPr sz="2400" dirty="0">
              <a:solidFill>
                <a:schemeClr val="dk1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1233" name="Google Shape;1233;p43"/>
          <p:cNvSpPr txBox="1"/>
          <p:nvPr/>
        </p:nvSpPr>
        <p:spPr>
          <a:xfrm>
            <a:off x="1684967" y="1872661"/>
            <a:ext cx="1526297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 smtClean="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  <a:t>практические занятия</a:t>
            </a:r>
            <a:endParaRPr sz="2400" dirty="0">
              <a:solidFill>
                <a:schemeClr val="dk1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1234" name="Google Shape;1234;p43"/>
          <p:cNvSpPr txBox="1"/>
          <p:nvPr/>
        </p:nvSpPr>
        <p:spPr>
          <a:xfrm>
            <a:off x="1820375" y="3622077"/>
            <a:ext cx="12699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 smtClean="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rPr>
              <a:t>лекции</a:t>
            </a:r>
            <a:endParaRPr sz="2400" dirty="0">
              <a:solidFill>
                <a:schemeClr val="lt1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1235" name="Google Shape;1235;p43"/>
          <p:cNvSpPr/>
          <p:nvPr/>
        </p:nvSpPr>
        <p:spPr>
          <a:xfrm>
            <a:off x="4385775" y="1198717"/>
            <a:ext cx="288900" cy="288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6" name="Google Shape;1236;p43"/>
          <p:cNvSpPr txBox="1"/>
          <p:nvPr/>
        </p:nvSpPr>
        <p:spPr>
          <a:xfrm>
            <a:off x="4840100" y="1116192"/>
            <a:ext cx="3584100" cy="42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dirty="0" smtClean="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  <a:t>ЗАЧЕТ</a:t>
            </a:r>
            <a:endParaRPr sz="2200" dirty="0">
              <a:solidFill>
                <a:schemeClr val="dk1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1237" name="Google Shape;1237;p43"/>
          <p:cNvSpPr txBox="1"/>
          <p:nvPr/>
        </p:nvSpPr>
        <p:spPr>
          <a:xfrm>
            <a:off x="4840100" y="1411445"/>
            <a:ext cx="3584100" cy="8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spcAft>
                <a:spcPts val="1600"/>
              </a:spcAft>
            </a:pPr>
            <a:r>
              <a:rPr lang="ru-RU" sz="1200" dirty="0" smtClean="0"/>
              <a:t>проверочное испытание, а </a:t>
            </a:r>
            <a:r>
              <a:rPr lang="ru-RU" sz="1200" dirty="0"/>
              <a:t>также отметка, удостоверяющая прохождение </a:t>
            </a:r>
            <a:r>
              <a:rPr lang="ru-RU" sz="1200" dirty="0" smtClean="0"/>
              <a:t>испытаний</a:t>
            </a:r>
            <a:endParaRPr sz="1200" dirty="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38" name="Google Shape;1238;p43"/>
          <p:cNvSpPr txBox="1"/>
          <p:nvPr/>
        </p:nvSpPr>
        <p:spPr>
          <a:xfrm>
            <a:off x="4843034" y="2295433"/>
            <a:ext cx="3584100" cy="42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dirty="0" smtClean="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  <a:t>ПРАКТИЧЕСКИЕ ЗАНЯТИЯ</a:t>
            </a:r>
            <a:endParaRPr sz="2200" dirty="0">
              <a:solidFill>
                <a:schemeClr val="dk1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1239" name="Google Shape;1239;p43"/>
          <p:cNvSpPr txBox="1"/>
          <p:nvPr/>
        </p:nvSpPr>
        <p:spPr>
          <a:xfrm>
            <a:off x="4840100" y="2590639"/>
            <a:ext cx="3584100" cy="8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spcAft>
                <a:spcPts val="1600"/>
              </a:spcAft>
            </a:pPr>
            <a:r>
              <a:rPr lang="ru-RU" sz="1200" dirty="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занятие, проводимое под руководством </a:t>
            </a:r>
            <a:r>
              <a:rPr lang="ru-RU" sz="1200" dirty="0" smtClean="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преподавателя, </a:t>
            </a:r>
            <a:r>
              <a:rPr lang="ru-RU" sz="1200" dirty="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направленное на углубление </a:t>
            </a:r>
            <a:r>
              <a:rPr lang="ru-RU" sz="1200" dirty="0" smtClean="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научно-теоретических знаний И ОТРАБОТКИ УМЕНИЙ</a:t>
            </a:r>
            <a:endParaRPr sz="1200" dirty="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40" name="Google Shape;1240;p43"/>
          <p:cNvSpPr txBox="1"/>
          <p:nvPr/>
        </p:nvSpPr>
        <p:spPr>
          <a:xfrm>
            <a:off x="4840100" y="3474627"/>
            <a:ext cx="3584100" cy="42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dirty="0" smtClean="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  <a:t>ЛЕКЦИЯ</a:t>
            </a:r>
            <a:endParaRPr sz="2200" dirty="0">
              <a:solidFill>
                <a:schemeClr val="dk1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1241" name="Google Shape;1241;p43"/>
          <p:cNvSpPr txBox="1"/>
          <p:nvPr/>
        </p:nvSpPr>
        <p:spPr>
          <a:xfrm>
            <a:off x="4840100" y="3769867"/>
            <a:ext cx="3584100" cy="8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spcAft>
                <a:spcPts val="1600"/>
              </a:spcAft>
            </a:pPr>
            <a:r>
              <a:rPr lang="ru-RU" sz="1200" dirty="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Устное изложение учебного предмета или </a:t>
            </a:r>
            <a:r>
              <a:rPr lang="ru-RU" sz="1200" dirty="0" smtClean="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какой-нибудь </a:t>
            </a:r>
            <a:r>
              <a:rPr lang="ru-RU" sz="1200" dirty="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темы, а также запись этого </a:t>
            </a:r>
            <a:r>
              <a:rPr lang="ru-RU" sz="1200" dirty="0" smtClean="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изложения</a:t>
            </a:r>
            <a:endParaRPr sz="1200" dirty="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42" name="Google Shape;1242;p43"/>
          <p:cNvSpPr/>
          <p:nvPr/>
        </p:nvSpPr>
        <p:spPr>
          <a:xfrm>
            <a:off x="4385775" y="2374542"/>
            <a:ext cx="288900" cy="2889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3" name="Google Shape;1243;p43"/>
          <p:cNvSpPr/>
          <p:nvPr/>
        </p:nvSpPr>
        <p:spPr>
          <a:xfrm>
            <a:off x="4385775" y="3550367"/>
            <a:ext cx="288900" cy="2889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_5422854256577231423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876256" y="627534"/>
            <a:ext cx="2160240" cy="394764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3478"/>
            <a:ext cx="2016224" cy="43154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54006"/>
            <a:ext cx="3336609" cy="25024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920" y="2715766"/>
            <a:ext cx="3096344" cy="23222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6" name="Google Shape;1566;p47"/>
          <p:cNvGrpSpPr/>
          <p:nvPr/>
        </p:nvGrpSpPr>
        <p:grpSpPr>
          <a:xfrm>
            <a:off x="6125450" y="2109900"/>
            <a:ext cx="2391525" cy="2933950"/>
            <a:chOff x="2102100" y="2094650"/>
            <a:chExt cx="2391525" cy="2933950"/>
          </a:xfrm>
        </p:grpSpPr>
        <p:sp>
          <p:nvSpPr>
            <p:cNvPr id="1567" name="Google Shape;1567;p47"/>
            <p:cNvSpPr/>
            <p:nvPr/>
          </p:nvSpPr>
          <p:spPr>
            <a:xfrm>
              <a:off x="2627750" y="2858875"/>
              <a:ext cx="107200" cy="246075"/>
            </a:xfrm>
            <a:custGeom>
              <a:avLst/>
              <a:gdLst/>
              <a:ahLst/>
              <a:cxnLst/>
              <a:rect l="l" t="t" r="r" b="b"/>
              <a:pathLst>
                <a:path w="4288" h="9843" extrusionOk="0">
                  <a:moveTo>
                    <a:pt x="2039" y="0"/>
                  </a:moveTo>
                  <a:cubicBezTo>
                    <a:pt x="862" y="0"/>
                    <a:pt x="0" y="9843"/>
                    <a:pt x="0" y="9843"/>
                  </a:cubicBezTo>
                  <a:cubicBezTo>
                    <a:pt x="0" y="9843"/>
                    <a:pt x="4287" y="6711"/>
                    <a:pt x="2759" y="1268"/>
                  </a:cubicBezTo>
                  <a:cubicBezTo>
                    <a:pt x="2510" y="374"/>
                    <a:pt x="2268" y="0"/>
                    <a:pt x="2039" y="0"/>
                  </a:cubicBezTo>
                  <a:close/>
                </a:path>
              </a:pathLst>
            </a:custGeom>
            <a:solidFill>
              <a:srgbClr val="708E3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8" name="Google Shape;1568;p47"/>
            <p:cNvSpPr/>
            <p:nvPr/>
          </p:nvSpPr>
          <p:spPr>
            <a:xfrm>
              <a:off x="2357350" y="2992075"/>
              <a:ext cx="220100" cy="68925"/>
            </a:xfrm>
            <a:custGeom>
              <a:avLst/>
              <a:gdLst/>
              <a:ahLst/>
              <a:cxnLst/>
              <a:rect l="l" t="t" r="r" b="b"/>
              <a:pathLst>
                <a:path w="8804" h="2757" extrusionOk="0">
                  <a:moveTo>
                    <a:pt x="825" y="1"/>
                  </a:moveTo>
                  <a:cubicBezTo>
                    <a:pt x="92" y="1"/>
                    <a:pt x="0" y="347"/>
                    <a:pt x="1161" y="1309"/>
                  </a:cubicBezTo>
                  <a:cubicBezTo>
                    <a:pt x="2512" y="2443"/>
                    <a:pt x="4183" y="2756"/>
                    <a:pt x="5619" y="2756"/>
                  </a:cubicBezTo>
                  <a:cubicBezTo>
                    <a:pt x="7391" y="2756"/>
                    <a:pt x="8803" y="2278"/>
                    <a:pt x="8803" y="2278"/>
                  </a:cubicBezTo>
                  <a:cubicBezTo>
                    <a:pt x="8803" y="2278"/>
                    <a:pt x="2704" y="1"/>
                    <a:pt x="825" y="1"/>
                  </a:cubicBezTo>
                  <a:close/>
                </a:path>
              </a:pathLst>
            </a:custGeom>
            <a:solidFill>
              <a:srgbClr val="596D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9" name="Google Shape;1569;p47"/>
            <p:cNvSpPr/>
            <p:nvPr/>
          </p:nvSpPr>
          <p:spPr>
            <a:xfrm>
              <a:off x="2522425" y="2746100"/>
              <a:ext cx="110000" cy="233050"/>
            </a:xfrm>
            <a:custGeom>
              <a:avLst/>
              <a:gdLst/>
              <a:ahLst/>
              <a:cxnLst/>
              <a:rect l="l" t="t" r="r" b="b"/>
              <a:pathLst>
                <a:path w="4400" h="9322" extrusionOk="0">
                  <a:moveTo>
                    <a:pt x="1798" y="1"/>
                  </a:moveTo>
                  <a:cubicBezTo>
                    <a:pt x="467" y="1"/>
                    <a:pt x="1" y="9321"/>
                    <a:pt x="1" y="9321"/>
                  </a:cubicBezTo>
                  <a:cubicBezTo>
                    <a:pt x="1" y="9321"/>
                    <a:pt x="4400" y="5034"/>
                    <a:pt x="2536" y="858"/>
                  </a:cubicBezTo>
                  <a:cubicBezTo>
                    <a:pt x="2265" y="258"/>
                    <a:pt x="2020" y="1"/>
                    <a:pt x="1798" y="1"/>
                  </a:cubicBezTo>
                  <a:close/>
                </a:path>
              </a:pathLst>
            </a:custGeom>
            <a:solidFill>
              <a:srgbClr val="708E3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0" name="Google Shape;1570;p47"/>
            <p:cNvSpPr/>
            <p:nvPr/>
          </p:nvSpPr>
          <p:spPr>
            <a:xfrm>
              <a:off x="3852375" y="2858875"/>
              <a:ext cx="106275" cy="246075"/>
            </a:xfrm>
            <a:custGeom>
              <a:avLst/>
              <a:gdLst/>
              <a:ahLst/>
              <a:cxnLst/>
              <a:rect l="l" t="t" r="r" b="b"/>
              <a:pathLst>
                <a:path w="4251" h="9843" extrusionOk="0">
                  <a:moveTo>
                    <a:pt x="2247" y="0"/>
                  </a:moveTo>
                  <a:cubicBezTo>
                    <a:pt x="2019" y="0"/>
                    <a:pt x="1779" y="374"/>
                    <a:pt x="1529" y="1268"/>
                  </a:cubicBezTo>
                  <a:cubicBezTo>
                    <a:pt x="1" y="6711"/>
                    <a:pt x="4251" y="9843"/>
                    <a:pt x="4251" y="9843"/>
                  </a:cubicBezTo>
                  <a:cubicBezTo>
                    <a:pt x="4251" y="9843"/>
                    <a:pt x="3415" y="0"/>
                    <a:pt x="2247" y="0"/>
                  </a:cubicBezTo>
                  <a:close/>
                </a:path>
              </a:pathLst>
            </a:custGeom>
            <a:solidFill>
              <a:srgbClr val="708E3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1" name="Google Shape;1571;p47"/>
            <p:cNvSpPr/>
            <p:nvPr/>
          </p:nvSpPr>
          <p:spPr>
            <a:xfrm>
              <a:off x="4008950" y="2992075"/>
              <a:ext cx="220100" cy="68925"/>
            </a:xfrm>
            <a:custGeom>
              <a:avLst/>
              <a:gdLst/>
              <a:ahLst/>
              <a:cxnLst/>
              <a:rect l="l" t="t" r="r" b="b"/>
              <a:pathLst>
                <a:path w="8804" h="2757" extrusionOk="0">
                  <a:moveTo>
                    <a:pt x="7979" y="1"/>
                  </a:moveTo>
                  <a:cubicBezTo>
                    <a:pt x="6099" y="1"/>
                    <a:pt x="1" y="2278"/>
                    <a:pt x="1" y="2278"/>
                  </a:cubicBezTo>
                  <a:cubicBezTo>
                    <a:pt x="1" y="2278"/>
                    <a:pt x="1412" y="2756"/>
                    <a:pt x="3185" y="2756"/>
                  </a:cubicBezTo>
                  <a:cubicBezTo>
                    <a:pt x="4620" y="2756"/>
                    <a:pt x="6292" y="2443"/>
                    <a:pt x="7643" y="1309"/>
                  </a:cubicBezTo>
                  <a:cubicBezTo>
                    <a:pt x="8804" y="347"/>
                    <a:pt x="8712" y="1"/>
                    <a:pt x="7979" y="1"/>
                  </a:cubicBezTo>
                  <a:close/>
                </a:path>
              </a:pathLst>
            </a:custGeom>
            <a:solidFill>
              <a:srgbClr val="596D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2" name="Google Shape;1572;p47"/>
            <p:cNvSpPr/>
            <p:nvPr/>
          </p:nvSpPr>
          <p:spPr>
            <a:xfrm>
              <a:off x="2225125" y="3341650"/>
              <a:ext cx="24250" cy="127725"/>
            </a:xfrm>
            <a:custGeom>
              <a:avLst/>
              <a:gdLst/>
              <a:ahLst/>
              <a:cxnLst/>
              <a:rect l="l" t="t" r="r" b="b"/>
              <a:pathLst>
                <a:path w="970" h="5109" fill="none" extrusionOk="0">
                  <a:moveTo>
                    <a:pt x="0" y="1"/>
                  </a:moveTo>
                  <a:cubicBezTo>
                    <a:pt x="373" y="4437"/>
                    <a:pt x="970" y="5108"/>
                    <a:pt x="970" y="5108"/>
                  </a:cubicBezTo>
                </a:path>
              </a:pathLst>
            </a:custGeom>
            <a:noFill/>
            <a:ln w="12125" cap="flat" cmpd="sng">
              <a:solidFill>
                <a:srgbClr val="596D2E"/>
              </a:solidFill>
              <a:prstDash val="solid"/>
              <a:miter lim="3727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3" name="Google Shape;1573;p47"/>
            <p:cNvSpPr/>
            <p:nvPr/>
          </p:nvSpPr>
          <p:spPr>
            <a:xfrm>
              <a:off x="2192500" y="30667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rgbClr val="FFFFFF"/>
            </a:solidFill>
            <a:ln w="12125" cap="flat" cmpd="sng">
              <a:solidFill>
                <a:srgbClr val="21191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4" name="Google Shape;1574;p47"/>
            <p:cNvSpPr/>
            <p:nvPr/>
          </p:nvSpPr>
          <p:spPr>
            <a:xfrm>
              <a:off x="2223250" y="3252200"/>
              <a:ext cx="65275" cy="67125"/>
            </a:xfrm>
            <a:custGeom>
              <a:avLst/>
              <a:gdLst/>
              <a:ahLst/>
              <a:cxnLst/>
              <a:rect l="l" t="t" r="r" b="b"/>
              <a:pathLst>
                <a:path w="2611" h="2685" extrusionOk="0">
                  <a:moveTo>
                    <a:pt x="2610" y="0"/>
                  </a:moveTo>
                  <a:cubicBezTo>
                    <a:pt x="2163" y="410"/>
                    <a:pt x="1678" y="857"/>
                    <a:pt x="1231" y="1305"/>
                  </a:cubicBezTo>
                  <a:cubicBezTo>
                    <a:pt x="1007" y="1491"/>
                    <a:pt x="784" y="1715"/>
                    <a:pt x="597" y="1939"/>
                  </a:cubicBezTo>
                  <a:cubicBezTo>
                    <a:pt x="374" y="2162"/>
                    <a:pt x="187" y="2423"/>
                    <a:pt x="1" y="2684"/>
                  </a:cubicBezTo>
                  <a:cubicBezTo>
                    <a:pt x="262" y="2535"/>
                    <a:pt x="523" y="2311"/>
                    <a:pt x="746" y="2088"/>
                  </a:cubicBezTo>
                  <a:cubicBezTo>
                    <a:pt x="970" y="1901"/>
                    <a:pt x="1157" y="1640"/>
                    <a:pt x="1380" y="1417"/>
                  </a:cubicBezTo>
                  <a:cubicBezTo>
                    <a:pt x="1790" y="969"/>
                    <a:pt x="2200" y="485"/>
                    <a:pt x="2610" y="37"/>
                  </a:cubicBezTo>
                  <a:lnTo>
                    <a:pt x="2610" y="0"/>
                  </a:lnTo>
                  <a:close/>
                </a:path>
              </a:pathLst>
            </a:custGeom>
            <a:solidFill>
              <a:srgbClr val="596D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5" name="Google Shape;1575;p47"/>
            <p:cNvSpPr/>
            <p:nvPr/>
          </p:nvSpPr>
          <p:spPr>
            <a:xfrm>
              <a:off x="4394800" y="30667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FFFFFF"/>
            </a:solidFill>
            <a:ln w="12125" cap="flat" cmpd="sng">
              <a:solidFill>
                <a:srgbClr val="21191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6" name="Google Shape;1576;p47"/>
            <p:cNvSpPr/>
            <p:nvPr/>
          </p:nvSpPr>
          <p:spPr>
            <a:xfrm>
              <a:off x="2356550" y="4143925"/>
              <a:ext cx="160300" cy="147475"/>
            </a:xfrm>
            <a:custGeom>
              <a:avLst/>
              <a:gdLst/>
              <a:ahLst/>
              <a:cxnLst/>
              <a:rect l="l" t="t" r="r" b="b"/>
              <a:pathLst>
                <a:path w="6412" h="5899" extrusionOk="0">
                  <a:moveTo>
                    <a:pt x="1642" y="1"/>
                  </a:moveTo>
                  <a:cubicBezTo>
                    <a:pt x="0" y="1"/>
                    <a:pt x="6412" y="5898"/>
                    <a:pt x="6412" y="5898"/>
                  </a:cubicBezTo>
                  <a:cubicBezTo>
                    <a:pt x="6375" y="3400"/>
                    <a:pt x="4809" y="1164"/>
                    <a:pt x="2498" y="232"/>
                  </a:cubicBezTo>
                  <a:cubicBezTo>
                    <a:pt x="2101" y="72"/>
                    <a:pt x="1823" y="1"/>
                    <a:pt x="1642" y="1"/>
                  </a:cubicBezTo>
                  <a:close/>
                </a:path>
              </a:pathLst>
            </a:custGeom>
            <a:solidFill>
              <a:srgbClr val="708E3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7" name="Google Shape;1577;p47"/>
            <p:cNvSpPr/>
            <p:nvPr/>
          </p:nvSpPr>
          <p:spPr>
            <a:xfrm>
              <a:off x="2286525" y="4295100"/>
              <a:ext cx="172550" cy="106850"/>
            </a:xfrm>
            <a:custGeom>
              <a:avLst/>
              <a:gdLst/>
              <a:ahLst/>
              <a:cxnLst/>
              <a:rect l="l" t="t" r="r" b="b"/>
              <a:pathLst>
                <a:path w="6902" h="4274" extrusionOk="0">
                  <a:moveTo>
                    <a:pt x="6902" y="0"/>
                  </a:moveTo>
                  <a:lnTo>
                    <a:pt x="6902" y="0"/>
                  </a:lnTo>
                  <a:cubicBezTo>
                    <a:pt x="6901" y="0"/>
                    <a:pt x="1" y="4274"/>
                    <a:pt x="2038" y="4274"/>
                  </a:cubicBezTo>
                  <a:cubicBezTo>
                    <a:pt x="2212" y="4274"/>
                    <a:pt x="2450" y="4243"/>
                    <a:pt x="2764" y="4176"/>
                  </a:cubicBezTo>
                  <a:cubicBezTo>
                    <a:pt x="5671" y="3504"/>
                    <a:pt x="6902" y="0"/>
                    <a:pt x="6902" y="0"/>
                  </a:cubicBezTo>
                  <a:close/>
                </a:path>
              </a:pathLst>
            </a:custGeom>
            <a:solidFill>
              <a:srgbClr val="596D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8" name="Google Shape;1578;p47"/>
            <p:cNvSpPr/>
            <p:nvPr/>
          </p:nvSpPr>
          <p:spPr>
            <a:xfrm>
              <a:off x="2230225" y="4157175"/>
              <a:ext cx="161750" cy="137950"/>
            </a:xfrm>
            <a:custGeom>
              <a:avLst/>
              <a:gdLst/>
              <a:ahLst/>
              <a:cxnLst/>
              <a:rect l="l" t="t" r="r" b="b"/>
              <a:pathLst>
                <a:path w="6470" h="5518" extrusionOk="0">
                  <a:moveTo>
                    <a:pt x="2010" y="0"/>
                  </a:moveTo>
                  <a:cubicBezTo>
                    <a:pt x="0" y="0"/>
                    <a:pt x="6469" y="5517"/>
                    <a:pt x="6469" y="5517"/>
                  </a:cubicBezTo>
                  <a:cubicBezTo>
                    <a:pt x="6469" y="5517"/>
                    <a:pt x="5948" y="894"/>
                    <a:pt x="2518" y="74"/>
                  </a:cubicBezTo>
                  <a:cubicBezTo>
                    <a:pt x="2309" y="24"/>
                    <a:pt x="2141" y="0"/>
                    <a:pt x="2010" y="0"/>
                  </a:cubicBezTo>
                  <a:close/>
                </a:path>
              </a:pathLst>
            </a:custGeom>
            <a:solidFill>
              <a:srgbClr val="708E3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9" name="Google Shape;1579;p47"/>
            <p:cNvSpPr/>
            <p:nvPr/>
          </p:nvSpPr>
          <p:spPr>
            <a:xfrm>
              <a:off x="4070475" y="4143925"/>
              <a:ext cx="159550" cy="147475"/>
            </a:xfrm>
            <a:custGeom>
              <a:avLst/>
              <a:gdLst/>
              <a:ahLst/>
              <a:cxnLst/>
              <a:rect l="l" t="t" r="r" b="b"/>
              <a:pathLst>
                <a:path w="6382" h="5899" extrusionOk="0">
                  <a:moveTo>
                    <a:pt x="4734" y="1"/>
                  </a:moveTo>
                  <a:cubicBezTo>
                    <a:pt x="4553" y="1"/>
                    <a:pt x="4273" y="72"/>
                    <a:pt x="3877" y="232"/>
                  </a:cubicBezTo>
                  <a:cubicBezTo>
                    <a:pt x="1566" y="1164"/>
                    <a:pt x="37" y="3400"/>
                    <a:pt x="0" y="5898"/>
                  </a:cubicBezTo>
                  <a:cubicBezTo>
                    <a:pt x="0" y="5898"/>
                    <a:pt x="6381" y="1"/>
                    <a:pt x="4734" y="1"/>
                  </a:cubicBezTo>
                  <a:close/>
                </a:path>
              </a:pathLst>
            </a:custGeom>
            <a:solidFill>
              <a:srgbClr val="708E3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0" name="Google Shape;1580;p47"/>
            <p:cNvSpPr/>
            <p:nvPr/>
          </p:nvSpPr>
          <p:spPr>
            <a:xfrm>
              <a:off x="4127325" y="4295100"/>
              <a:ext cx="172550" cy="106850"/>
            </a:xfrm>
            <a:custGeom>
              <a:avLst/>
              <a:gdLst/>
              <a:ahLst/>
              <a:cxnLst/>
              <a:rect l="l" t="t" r="r" b="b"/>
              <a:pathLst>
                <a:path w="6902" h="4274" extrusionOk="0">
                  <a:moveTo>
                    <a:pt x="0" y="0"/>
                  </a:moveTo>
                  <a:cubicBezTo>
                    <a:pt x="0" y="0"/>
                    <a:pt x="1231" y="3504"/>
                    <a:pt x="4138" y="4176"/>
                  </a:cubicBezTo>
                  <a:cubicBezTo>
                    <a:pt x="4451" y="4243"/>
                    <a:pt x="4690" y="4274"/>
                    <a:pt x="4863" y="4274"/>
                  </a:cubicBezTo>
                  <a:cubicBezTo>
                    <a:pt x="6901" y="4274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596D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1" name="Google Shape;1581;p47"/>
            <p:cNvSpPr/>
            <p:nvPr/>
          </p:nvSpPr>
          <p:spPr>
            <a:xfrm>
              <a:off x="4195350" y="4157175"/>
              <a:ext cx="160925" cy="137950"/>
            </a:xfrm>
            <a:custGeom>
              <a:avLst/>
              <a:gdLst/>
              <a:ahLst/>
              <a:cxnLst/>
              <a:rect l="l" t="t" r="r" b="b"/>
              <a:pathLst>
                <a:path w="6437" h="5518" extrusionOk="0">
                  <a:moveTo>
                    <a:pt x="4423" y="0"/>
                  </a:moveTo>
                  <a:cubicBezTo>
                    <a:pt x="4292" y="0"/>
                    <a:pt x="4123" y="24"/>
                    <a:pt x="3915" y="74"/>
                  </a:cubicBezTo>
                  <a:cubicBezTo>
                    <a:pt x="485" y="894"/>
                    <a:pt x="1" y="5517"/>
                    <a:pt x="1" y="5517"/>
                  </a:cubicBezTo>
                  <a:cubicBezTo>
                    <a:pt x="1" y="5517"/>
                    <a:pt x="6437" y="0"/>
                    <a:pt x="4423" y="0"/>
                  </a:cubicBezTo>
                  <a:close/>
                </a:path>
              </a:pathLst>
            </a:custGeom>
            <a:solidFill>
              <a:srgbClr val="708E3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2" name="Google Shape;1582;p47"/>
            <p:cNvSpPr/>
            <p:nvPr/>
          </p:nvSpPr>
          <p:spPr>
            <a:xfrm>
              <a:off x="4247550" y="4295100"/>
              <a:ext cx="246075" cy="76125"/>
            </a:xfrm>
            <a:custGeom>
              <a:avLst/>
              <a:gdLst/>
              <a:ahLst/>
              <a:cxnLst/>
              <a:rect l="l" t="t" r="r" b="b"/>
              <a:pathLst>
                <a:path w="9843" h="3045" extrusionOk="0">
                  <a:moveTo>
                    <a:pt x="0" y="0"/>
                  </a:moveTo>
                  <a:cubicBezTo>
                    <a:pt x="0" y="0"/>
                    <a:pt x="2338" y="3045"/>
                    <a:pt x="5392" y="3045"/>
                  </a:cubicBezTo>
                  <a:cubicBezTo>
                    <a:pt x="5701" y="3045"/>
                    <a:pt x="6016" y="3014"/>
                    <a:pt x="6338" y="2945"/>
                  </a:cubicBezTo>
                  <a:cubicBezTo>
                    <a:pt x="9842" y="220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596D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3" name="Google Shape;1583;p47"/>
            <p:cNvSpPr/>
            <p:nvPr/>
          </p:nvSpPr>
          <p:spPr>
            <a:xfrm>
              <a:off x="4297875" y="4146925"/>
              <a:ext cx="140900" cy="134200"/>
            </a:xfrm>
            <a:custGeom>
              <a:avLst/>
              <a:gdLst/>
              <a:ahLst/>
              <a:cxnLst/>
              <a:rect l="l" t="t" r="r" b="b"/>
              <a:pathLst>
                <a:path w="5636" h="5368" extrusionOk="0">
                  <a:moveTo>
                    <a:pt x="4523" y="1"/>
                  </a:moveTo>
                  <a:cubicBezTo>
                    <a:pt x="4393" y="1"/>
                    <a:pt x="4205" y="47"/>
                    <a:pt x="3952" y="149"/>
                  </a:cubicBezTo>
                  <a:cubicBezTo>
                    <a:pt x="1529" y="1118"/>
                    <a:pt x="0" y="5368"/>
                    <a:pt x="0" y="5368"/>
                  </a:cubicBezTo>
                  <a:cubicBezTo>
                    <a:pt x="2504" y="3432"/>
                    <a:pt x="5636" y="1"/>
                    <a:pt x="4523" y="1"/>
                  </a:cubicBezTo>
                  <a:close/>
                </a:path>
              </a:pathLst>
            </a:custGeom>
            <a:solidFill>
              <a:srgbClr val="708E3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4" name="Google Shape;1584;p47"/>
            <p:cNvSpPr/>
            <p:nvPr/>
          </p:nvSpPr>
          <p:spPr>
            <a:xfrm>
              <a:off x="2108625" y="3945600"/>
              <a:ext cx="2336525" cy="1083000"/>
            </a:xfrm>
            <a:custGeom>
              <a:avLst/>
              <a:gdLst/>
              <a:ahLst/>
              <a:cxnLst/>
              <a:rect l="l" t="t" r="r" b="b"/>
              <a:pathLst>
                <a:path w="93461" h="43320" extrusionOk="0">
                  <a:moveTo>
                    <a:pt x="54168" y="0"/>
                  </a:moveTo>
                  <a:lnTo>
                    <a:pt x="0" y="22405"/>
                  </a:lnTo>
                  <a:lnTo>
                    <a:pt x="39331" y="43319"/>
                  </a:lnTo>
                  <a:lnTo>
                    <a:pt x="93461" y="16813"/>
                  </a:lnTo>
                  <a:lnTo>
                    <a:pt x="54168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5" name="Google Shape;1585;p47"/>
            <p:cNvSpPr/>
            <p:nvPr/>
          </p:nvSpPr>
          <p:spPr>
            <a:xfrm>
              <a:off x="2235375" y="4152500"/>
              <a:ext cx="932025" cy="845350"/>
            </a:xfrm>
            <a:custGeom>
              <a:avLst/>
              <a:gdLst/>
              <a:ahLst/>
              <a:cxnLst/>
              <a:rect l="l" t="t" r="r" b="b"/>
              <a:pathLst>
                <a:path w="37281" h="33814" extrusionOk="0">
                  <a:moveTo>
                    <a:pt x="1" y="0"/>
                  </a:moveTo>
                  <a:cubicBezTo>
                    <a:pt x="1" y="0"/>
                    <a:pt x="1604" y="2461"/>
                    <a:pt x="1604" y="6934"/>
                  </a:cubicBezTo>
                  <a:cubicBezTo>
                    <a:pt x="1604" y="11408"/>
                    <a:pt x="1" y="14241"/>
                    <a:pt x="1" y="14241"/>
                  </a:cubicBezTo>
                  <a:lnTo>
                    <a:pt x="36758" y="33813"/>
                  </a:lnTo>
                  <a:lnTo>
                    <a:pt x="37280" y="1886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6" name="Google Shape;1586;p47"/>
            <p:cNvSpPr/>
            <p:nvPr/>
          </p:nvSpPr>
          <p:spPr>
            <a:xfrm>
              <a:off x="2106750" y="3524325"/>
              <a:ext cx="2336550" cy="1083000"/>
            </a:xfrm>
            <a:custGeom>
              <a:avLst/>
              <a:gdLst/>
              <a:ahLst/>
              <a:cxnLst/>
              <a:rect l="l" t="t" r="r" b="b"/>
              <a:pathLst>
                <a:path w="93462" h="43320" extrusionOk="0">
                  <a:moveTo>
                    <a:pt x="54131" y="1"/>
                  </a:moveTo>
                  <a:lnTo>
                    <a:pt x="1" y="22443"/>
                  </a:lnTo>
                  <a:lnTo>
                    <a:pt x="39294" y="43320"/>
                  </a:lnTo>
                  <a:lnTo>
                    <a:pt x="93461" y="16814"/>
                  </a:lnTo>
                  <a:lnTo>
                    <a:pt x="54131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7" name="Google Shape;1587;p47"/>
            <p:cNvSpPr/>
            <p:nvPr/>
          </p:nvSpPr>
          <p:spPr>
            <a:xfrm>
              <a:off x="3091875" y="4517850"/>
              <a:ext cx="229300" cy="510750"/>
            </a:xfrm>
            <a:custGeom>
              <a:avLst/>
              <a:gdLst/>
              <a:ahLst/>
              <a:cxnLst/>
              <a:rect l="l" t="t" r="r" b="b"/>
              <a:pathLst>
                <a:path w="9172" h="20430" extrusionOk="0">
                  <a:moveTo>
                    <a:pt x="7307" y="0"/>
                  </a:moveTo>
                  <a:lnTo>
                    <a:pt x="1" y="3579"/>
                  </a:lnTo>
                  <a:cubicBezTo>
                    <a:pt x="1" y="3579"/>
                    <a:pt x="1454" y="6114"/>
                    <a:pt x="1454" y="11818"/>
                  </a:cubicBezTo>
                  <a:cubicBezTo>
                    <a:pt x="1454" y="17522"/>
                    <a:pt x="1" y="20429"/>
                    <a:pt x="1" y="20429"/>
                  </a:cubicBezTo>
                  <a:lnTo>
                    <a:pt x="8239" y="16366"/>
                  </a:lnTo>
                  <a:lnTo>
                    <a:pt x="8239" y="16403"/>
                  </a:lnTo>
                  <a:cubicBezTo>
                    <a:pt x="8873" y="13794"/>
                    <a:pt x="9171" y="11147"/>
                    <a:pt x="9134" y="8463"/>
                  </a:cubicBezTo>
                  <a:cubicBezTo>
                    <a:pt x="9171" y="5555"/>
                    <a:pt x="8538" y="2647"/>
                    <a:pt x="7307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8" name="Google Shape;1588;p47"/>
            <p:cNvSpPr/>
            <p:nvPr/>
          </p:nvSpPr>
          <p:spPr>
            <a:xfrm>
              <a:off x="3275475" y="4448875"/>
              <a:ext cx="186425" cy="477200"/>
            </a:xfrm>
            <a:custGeom>
              <a:avLst/>
              <a:gdLst/>
              <a:ahLst/>
              <a:cxnLst/>
              <a:rect l="l" t="t" r="r" b="b"/>
              <a:pathLst>
                <a:path w="7457" h="19088" extrusionOk="0">
                  <a:moveTo>
                    <a:pt x="5593" y="0"/>
                  </a:moveTo>
                  <a:lnTo>
                    <a:pt x="1" y="2759"/>
                  </a:lnTo>
                  <a:cubicBezTo>
                    <a:pt x="1194" y="5406"/>
                    <a:pt x="1827" y="8276"/>
                    <a:pt x="1827" y="11184"/>
                  </a:cubicBezTo>
                  <a:cubicBezTo>
                    <a:pt x="1865" y="13831"/>
                    <a:pt x="1566" y="16515"/>
                    <a:pt x="895" y="19088"/>
                  </a:cubicBezTo>
                  <a:lnTo>
                    <a:pt x="6525" y="16366"/>
                  </a:lnTo>
                  <a:cubicBezTo>
                    <a:pt x="7158" y="13757"/>
                    <a:pt x="7457" y="11110"/>
                    <a:pt x="7419" y="8463"/>
                  </a:cubicBezTo>
                  <a:cubicBezTo>
                    <a:pt x="7419" y="5555"/>
                    <a:pt x="6786" y="2647"/>
                    <a:pt x="5593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9" name="Google Shape;1589;p47"/>
            <p:cNvSpPr/>
            <p:nvPr/>
          </p:nvSpPr>
          <p:spPr>
            <a:xfrm>
              <a:off x="4295075" y="3944650"/>
              <a:ext cx="185500" cy="481875"/>
            </a:xfrm>
            <a:custGeom>
              <a:avLst/>
              <a:gdLst/>
              <a:ahLst/>
              <a:cxnLst/>
              <a:rect l="l" t="t" r="r" b="b"/>
              <a:pathLst>
                <a:path w="7420" h="19275" extrusionOk="0">
                  <a:moveTo>
                    <a:pt x="5928" y="1"/>
                  </a:moveTo>
                  <a:lnTo>
                    <a:pt x="1" y="2909"/>
                  </a:lnTo>
                  <a:cubicBezTo>
                    <a:pt x="1231" y="5593"/>
                    <a:pt x="1902" y="8538"/>
                    <a:pt x="1902" y="11520"/>
                  </a:cubicBezTo>
                  <a:cubicBezTo>
                    <a:pt x="1939" y="14130"/>
                    <a:pt x="1641" y="16702"/>
                    <a:pt x="1044" y="19275"/>
                  </a:cubicBezTo>
                  <a:lnTo>
                    <a:pt x="6040" y="16814"/>
                  </a:lnTo>
                  <a:cubicBezTo>
                    <a:pt x="6040" y="16814"/>
                    <a:pt x="7419" y="13832"/>
                    <a:pt x="7419" y="8426"/>
                  </a:cubicBezTo>
                  <a:cubicBezTo>
                    <a:pt x="7419" y="3058"/>
                    <a:pt x="5928" y="1"/>
                    <a:pt x="5928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0" name="Google Shape;1590;p47"/>
            <p:cNvSpPr/>
            <p:nvPr/>
          </p:nvSpPr>
          <p:spPr>
            <a:xfrm>
              <a:off x="3415275" y="4074200"/>
              <a:ext cx="800600" cy="784775"/>
            </a:xfrm>
            <a:custGeom>
              <a:avLst/>
              <a:gdLst/>
              <a:ahLst/>
              <a:cxnLst/>
              <a:rect l="l" t="t" r="r" b="b"/>
              <a:pathLst>
                <a:path w="32024" h="31391" extrusionOk="0">
                  <a:moveTo>
                    <a:pt x="30533" y="1"/>
                  </a:moveTo>
                  <a:lnTo>
                    <a:pt x="1" y="14987"/>
                  </a:lnTo>
                  <a:cubicBezTo>
                    <a:pt x="1194" y="17634"/>
                    <a:pt x="1827" y="20542"/>
                    <a:pt x="1827" y="23450"/>
                  </a:cubicBezTo>
                  <a:cubicBezTo>
                    <a:pt x="1865" y="26134"/>
                    <a:pt x="1566" y="28781"/>
                    <a:pt x="933" y="31390"/>
                  </a:cubicBezTo>
                  <a:lnTo>
                    <a:pt x="31092" y="16628"/>
                  </a:lnTo>
                  <a:lnTo>
                    <a:pt x="31092" y="16516"/>
                  </a:lnTo>
                  <a:cubicBezTo>
                    <a:pt x="31726" y="13944"/>
                    <a:pt x="32024" y="11334"/>
                    <a:pt x="31987" y="8687"/>
                  </a:cubicBezTo>
                  <a:cubicBezTo>
                    <a:pt x="31987" y="5816"/>
                    <a:pt x="31390" y="3021"/>
                    <a:pt x="30234" y="374"/>
                  </a:cubicBezTo>
                  <a:cubicBezTo>
                    <a:pt x="30533" y="374"/>
                    <a:pt x="30533" y="336"/>
                    <a:pt x="30533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1" name="Google Shape;1591;p47"/>
            <p:cNvSpPr/>
            <p:nvPr/>
          </p:nvSpPr>
          <p:spPr>
            <a:xfrm>
              <a:off x="4170200" y="4017350"/>
              <a:ext cx="173375" cy="471625"/>
            </a:xfrm>
            <a:custGeom>
              <a:avLst/>
              <a:gdLst/>
              <a:ahLst/>
              <a:cxnLst/>
              <a:rect l="l" t="t" r="r" b="b"/>
              <a:pathLst>
                <a:path w="6935" h="18865" extrusionOk="0">
                  <a:moveTo>
                    <a:pt x="4996" y="1"/>
                  </a:moveTo>
                  <a:lnTo>
                    <a:pt x="336" y="2275"/>
                  </a:lnTo>
                  <a:cubicBezTo>
                    <a:pt x="336" y="2610"/>
                    <a:pt x="298" y="2648"/>
                    <a:pt x="0" y="2648"/>
                  </a:cubicBezTo>
                  <a:cubicBezTo>
                    <a:pt x="1156" y="5295"/>
                    <a:pt x="1752" y="8090"/>
                    <a:pt x="1752" y="10961"/>
                  </a:cubicBezTo>
                  <a:cubicBezTo>
                    <a:pt x="1790" y="13608"/>
                    <a:pt x="1491" y="16218"/>
                    <a:pt x="895" y="18790"/>
                  </a:cubicBezTo>
                  <a:lnTo>
                    <a:pt x="895" y="18864"/>
                  </a:lnTo>
                  <a:lnTo>
                    <a:pt x="6039" y="16367"/>
                  </a:lnTo>
                  <a:cubicBezTo>
                    <a:pt x="6636" y="13832"/>
                    <a:pt x="6934" y="11222"/>
                    <a:pt x="6897" y="8612"/>
                  </a:cubicBezTo>
                  <a:cubicBezTo>
                    <a:pt x="6897" y="5630"/>
                    <a:pt x="6226" y="2685"/>
                    <a:pt x="4996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2" name="Google Shape;1592;p47"/>
            <p:cNvSpPr/>
            <p:nvPr/>
          </p:nvSpPr>
          <p:spPr>
            <a:xfrm>
              <a:off x="4192550" y="4487075"/>
              <a:ext cx="975" cy="2825"/>
            </a:xfrm>
            <a:custGeom>
              <a:avLst/>
              <a:gdLst/>
              <a:ahLst/>
              <a:cxnLst/>
              <a:rect l="l" t="t" r="r" b="b"/>
              <a:pathLst>
                <a:path w="39" h="113" extrusionOk="0">
                  <a:moveTo>
                    <a:pt x="38" y="1"/>
                  </a:moveTo>
                  <a:lnTo>
                    <a:pt x="1" y="113"/>
                  </a:lnTo>
                  <a:lnTo>
                    <a:pt x="38" y="113"/>
                  </a:lnTo>
                  <a:lnTo>
                    <a:pt x="38" y="1"/>
                  </a:lnTo>
                  <a:close/>
                </a:path>
              </a:pathLst>
            </a:custGeom>
            <a:solidFill>
              <a:srgbClr val="0C46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3" name="Google Shape;1593;p47"/>
            <p:cNvSpPr/>
            <p:nvPr/>
          </p:nvSpPr>
          <p:spPr>
            <a:xfrm>
              <a:off x="2313600" y="4241350"/>
              <a:ext cx="750975" cy="404275"/>
            </a:xfrm>
            <a:custGeom>
              <a:avLst/>
              <a:gdLst/>
              <a:ahLst/>
              <a:cxnLst/>
              <a:rect l="l" t="t" r="r" b="b"/>
              <a:pathLst>
                <a:path w="30039" h="16171" extrusionOk="0">
                  <a:moveTo>
                    <a:pt x="254" y="1"/>
                  </a:moveTo>
                  <a:cubicBezTo>
                    <a:pt x="105" y="1"/>
                    <a:pt x="0" y="229"/>
                    <a:pt x="189" y="323"/>
                  </a:cubicBezTo>
                  <a:lnTo>
                    <a:pt x="29678" y="16167"/>
                  </a:lnTo>
                  <a:lnTo>
                    <a:pt x="29752" y="16167"/>
                  </a:lnTo>
                  <a:cubicBezTo>
                    <a:pt x="29767" y="16170"/>
                    <a:pt x="29781" y="16171"/>
                    <a:pt x="29795" y="16171"/>
                  </a:cubicBezTo>
                  <a:cubicBezTo>
                    <a:pt x="29985" y="16171"/>
                    <a:pt x="30038" y="15939"/>
                    <a:pt x="29864" y="15869"/>
                  </a:cubicBezTo>
                  <a:lnTo>
                    <a:pt x="339" y="25"/>
                  </a:lnTo>
                  <a:cubicBezTo>
                    <a:pt x="310" y="8"/>
                    <a:pt x="281" y="1"/>
                    <a:pt x="25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4" name="Google Shape;1594;p47"/>
            <p:cNvSpPr/>
            <p:nvPr/>
          </p:nvSpPr>
          <p:spPr>
            <a:xfrm>
              <a:off x="2272325" y="4482825"/>
              <a:ext cx="818650" cy="433700"/>
            </a:xfrm>
            <a:custGeom>
              <a:avLst/>
              <a:gdLst/>
              <a:ahLst/>
              <a:cxnLst/>
              <a:rect l="l" t="t" r="r" b="b"/>
              <a:pathLst>
                <a:path w="32746" h="17348" extrusionOk="0">
                  <a:moveTo>
                    <a:pt x="253" y="1"/>
                  </a:moveTo>
                  <a:cubicBezTo>
                    <a:pt x="121" y="1"/>
                    <a:pt x="0" y="292"/>
                    <a:pt x="163" y="357"/>
                  </a:cubicBezTo>
                  <a:lnTo>
                    <a:pt x="32447" y="17320"/>
                  </a:lnTo>
                  <a:cubicBezTo>
                    <a:pt x="32447" y="17338"/>
                    <a:pt x="32456" y="17348"/>
                    <a:pt x="32470" y="17348"/>
                  </a:cubicBezTo>
                  <a:cubicBezTo>
                    <a:pt x="32484" y="17348"/>
                    <a:pt x="32503" y="17338"/>
                    <a:pt x="32522" y="17320"/>
                  </a:cubicBezTo>
                  <a:cubicBezTo>
                    <a:pt x="32708" y="17320"/>
                    <a:pt x="32745" y="17096"/>
                    <a:pt x="32596" y="17021"/>
                  </a:cubicBezTo>
                  <a:lnTo>
                    <a:pt x="312" y="22"/>
                  </a:lnTo>
                  <a:cubicBezTo>
                    <a:pt x="293" y="7"/>
                    <a:pt x="273" y="1"/>
                    <a:pt x="2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5" name="Google Shape;1595;p47"/>
            <p:cNvSpPr/>
            <p:nvPr/>
          </p:nvSpPr>
          <p:spPr>
            <a:xfrm>
              <a:off x="2318100" y="4292600"/>
              <a:ext cx="749250" cy="404300"/>
            </a:xfrm>
            <a:custGeom>
              <a:avLst/>
              <a:gdLst/>
              <a:ahLst/>
              <a:cxnLst/>
              <a:rect l="l" t="t" r="r" b="b"/>
              <a:pathLst>
                <a:path w="29970" h="16172" extrusionOk="0">
                  <a:moveTo>
                    <a:pt x="226" y="1"/>
                  </a:moveTo>
                  <a:cubicBezTo>
                    <a:pt x="83" y="1"/>
                    <a:pt x="1" y="229"/>
                    <a:pt x="159" y="324"/>
                  </a:cubicBezTo>
                  <a:lnTo>
                    <a:pt x="29647" y="16168"/>
                  </a:lnTo>
                  <a:lnTo>
                    <a:pt x="29721" y="16168"/>
                  </a:lnTo>
                  <a:cubicBezTo>
                    <a:pt x="29734" y="16170"/>
                    <a:pt x="29745" y="16171"/>
                    <a:pt x="29757" y="16171"/>
                  </a:cubicBezTo>
                  <a:cubicBezTo>
                    <a:pt x="29916" y="16171"/>
                    <a:pt x="29970" y="15939"/>
                    <a:pt x="29796" y="15870"/>
                  </a:cubicBezTo>
                  <a:lnTo>
                    <a:pt x="308" y="26"/>
                  </a:lnTo>
                  <a:cubicBezTo>
                    <a:pt x="279" y="8"/>
                    <a:pt x="251" y="1"/>
                    <a:pt x="22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6" name="Google Shape;1596;p47"/>
            <p:cNvSpPr/>
            <p:nvPr/>
          </p:nvSpPr>
          <p:spPr>
            <a:xfrm>
              <a:off x="2306925" y="4438925"/>
              <a:ext cx="785625" cy="419200"/>
            </a:xfrm>
            <a:custGeom>
              <a:avLst/>
              <a:gdLst/>
              <a:ahLst/>
              <a:cxnLst/>
              <a:rect l="l" t="t" r="r" b="b"/>
              <a:pathLst>
                <a:path w="31425" h="16768" extrusionOk="0">
                  <a:moveTo>
                    <a:pt x="248" y="1"/>
                  </a:moveTo>
                  <a:cubicBezTo>
                    <a:pt x="83" y="1"/>
                    <a:pt x="0" y="229"/>
                    <a:pt x="158" y="324"/>
                  </a:cubicBezTo>
                  <a:lnTo>
                    <a:pt x="31100" y="16764"/>
                  </a:lnTo>
                  <a:lnTo>
                    <a:pt x="31175" y="16764"/>
                  </a:lnTo>
                  <a:cubicBezTo>
                    <a:pt x="31186" y="16766"/>
                    <a:pt x="31196" y="16767"/>
                    <a:pt x="31206" y="16767"/>
                  </a:cubicBezTo>
                  <a:cubicBezTo>
                    <a:pt x="31369" y="16767"/>
                    <a:pt x="31425" y="16499"/>
                    <a:pt x="31249" y="16429"/>
                  </a:cubicBezTo>
                  <a:lnTo>
                    <a:pt x="345" y="26"/>
                  </a:lnTo>
                  <a:cubicBezTo>
                    <a:pt x="310" y="8"/>
                    <a:pt x="278" y="1"/>
                    <a:pt x="24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7" name="Google Shape;1597;p47"/>
            <p:cNvSpPr/>
            <p:nvPr/>
          </p:nvSpPr>
          <p:spPr>
            <a:xfrm>
              <a:off x="2321825" y="4343875"/>
              <a:ext cx="749575" cy="405125"/>
            </a:xfrm>
            <a:custGeom>
              <a:avLst/>
              <a:gdLst/>
              <a:ahLst/>
              <a:cxnLst/>
              <a:rect l="l" t="t" r="r" b="b"/>
              <a:pathLst>
                <a:path w="29983" h="16205" extrusionOk="0">
                  <a:moveTo>
                    <a:pt x="226" y="0"/>
                  </a:moveTo>
                  <a:cubicBezTo>
                    <a:pt x="83" y="0"/>
                    <a:pt x="1" y="229"/>
                    <a:pt x="159" y="323"/>
                  </a:cubicBezTo>
                  <a:lnTo>
                    <a:pt x="29647" y="16167"/>
                  </a:lnTo>
                  <a:lnTo>
                    <a:pt x="29721" y="16167"/>
                  </a:lnTo>
                  <a:lnTo>
                    <a:pt x="29721" y="16204"/>
                  </a:lnTo>
                  <a:cubicBezTo>
                    <a:pt x="29908" y="16204"/>
                    <a:pt x="29982" y="15943"/>
                    <a:pt x="29796" y="15869"/>
                  </a:cubicBezTo>
                  <a:lnTo>
                    <a:pt x="308" y="25"/>
                  </a:lnTo>
                  <a:cubicBezTo>
                    <a:pt x="279" y="8"/>
                    <a:pt x="251" y="0"/>
                    <a:pt x="2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8" name="Google Shape;1598;p47"/>
            <p:cNvSpPr/>
            <p:nvPr/>
          </p:nvSpPr>
          <p:spPr>
            <a:xfrm>
              <a:off x="2303875" y="4391700"/>
              <a:ext cx="763800" cy="411350"/>
            </a:xfrm>
            <a:custGeom>
              <a:avLst/>
              <a:gdLst/>
              <a:ahLst/>
              <a:cxnLst/>
              <a:rect l="l" t="t" r="r" b="b"/>
              <a:pathLst>
                <a:path w="30552" h="16454" extrusionOk="0">
                  <a:moveTo>
                    <a:pt x="216" y="0"/>
                  </a:moveTo>
                  <a:cubicBezTo>
                    <a:pt x="70" y="0"/>
                    <a:pt x="0" y="213"/>
                    <a:pt x="131" y="312"/>
                  </a:cubicBezTo>
                  <a:lnTo>
                    <a:pt x="30253" y="16454"/>
                  </a:lnTo>
                  <a:lnTo>
                    <a:pt x="30328" y="16454"/>
                  </a:lnTo>
                  <a:lnTo>
                    <a:pt x="30328" y="16416"/>
                  </a:lnTo>
                  <a:cubicBezTo>
                    <a:pt x="30514" y="16416"/>
                    <a:pt x="30551" y="16193"/>
                    <a:pt x="30402" y="16118"/>
                  </a:cubicBezTo>
                  <a:lnTo>
                    <a:pt x="280" y="13"/>
                  </a:lnTo>
                  <a:cubicBezTo>
                    <a:pt x="257" y="4"/>
                    <a:pt x="236" y="0"/>
                    <a:pt x="2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9" name="Google Shape;1599;p47"/>
            <p:cNvSpPr/>
            <p:nvPr/>
          </p:nvSpPr>
          <p:spPr>
            <a:xfrm>
              <a:off x="2133800" y="3498225"/>
              <a:ext cx="2330000" cy="1062500"/>
            </a:xfrm>
            <a:custGeom>
              <a:avLst/>
              <a:gdLst/>
              <a:ahLst/>
              <a:cxnLst/>
              <a:rect l="l" t="t" r="r" b="b"/>
              <a:pathLst>
                <a:path w="93200" h="42500" extrusionOk="0">
                  <a:moveTo>
                    <a:pt x="39889" y="1"/>
                  </a:moveTo>
                  <a:lnTo>
                    <a:pt x="0" y="15435"/>
                  </a:lnTo>
                  <a:lnTo>
                    <a:pt x="50738" y="42500"/>
                  </a:lnTo>
                  <a:lnTo>
                    <a:pt x="93199" y="24307"/>
                  </a:lnTo>
                  <a:lnTo>
                    <a:pt x="39889" y="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0" name="Google Shape;1600;p47"/>
            <p:cNvSpPr/>
            <p:nvPr/>
          </p:nvSpPr>
          <p:spPr>
            <a:xfrm>
              <a:off x="2135650" y="3488925"/>
              <a:ext cx="2202325" cy="1039200"/>
            </a:xfrm>
            <a:custGeom>
              <a:avLst/>
              <a:gdLst/>
              <a:ahLst/>
              <a:cxnLst/>
              <a:rect l="l" t="t" r="r" b="b"/>
              <a:pathLst>
                <a:path w="88093" h="41568" extrusionOk="0">
                  <a:moveTo>
                    <a:pt x="34559" y="0"/>
                  </a:moveTo>
                  <a:lnTo>
                    <a:pt x="1" y="13943"/>
                  </a:lnTo>
                  <a:lnTo>
                    <a:pt x="48166" y="41567"/>
                  </a:lnTo>
                  <a:lnTo>
                    <a:pt x="88092" y="24605"/>
                  </a:lnTo>
                  <a:lnTo>
                    <a:pt x="34559" y="0"/>
                  </a:lnTo>
                  <a:close/>
                </a:path>
              </a:pathLst>
            </a:custGeom>
            <a:solidFill>
              <a:srgbClr val="A508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1" name="Google Shape;1601;p47"/>
            <p:cNvSpPr/>
            <p:nvPr/>
          </p:nvSpPr>
          <p:spPr>
            <a:xfrm>
              <a:off x="3317425" y="3748000"/>
              <a:ext cx="1032675" cy="780125"/>
            </a:xfrm>
            <a:custGeom>
              <a:avLst/>
              <a:gdLst/>
              <a:ahLst/>
              <a:cxnLst/>
              <a:rect l="l" t="t" r="r" b="b"/>
              <a:pathLst>
                <a:path w="41307" h="31205" extrusionOk="0">
                  <a:moveTo>
                    <a:pt x="41306" y="1"/>
                  </a:moveTo>
                  <a:lnTo>
                    <a:pt x="0" y="16702"/>
                  </a:lnTo>
                  <a:lnTo>
                    <a:pt x="932" y="31204"/>
                  </a:lnTo>
                  <a:lnTo>
                    <a:pt x="40859" y="14205"/>
                  </a:lnTo>
                  <a:cubicBezTo>
                    <a:pt x="40859" y="14205"/>
                    <a:pt x="39293" y="11334"/>
                    <a:pt x="39442" y="6860"/>
                  </a:cubicBezTo>
                  <a:cubicBezTo>
                    <a:pt x="39591" y="2424"/>
                    <a:pt x="41306" y="1"/>
                    <a:pt x="4130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2" name="Google Shape;1602;p47"/>
            <p:cNvSpPr/>
            <p:nvPr/>
          </p:nvSpPr>
          <p:spPr>
            <a:xfrm>
              <a:off x="2150575" y="3077900"/>
              <a:ext cx="2330925" cy="1053175"/>
            </a:xfrm>
            <a:custGeom>
              <a:avLst/>
              <a:gdLst/>
              <a:ahLst/>
              <a:cxnLst/>
              <a:rect l="l" t="t" r="r" b="b"/>
              <a:pathLst>
                <a:path w="93237" h="42127" extrusionOk="0">
                  <a:moveTo>
                    <a:pt x="39889" y="1"/>
                  </a:moveTo>
                  <a:lnTo>
                    <a:pt x="0" y="15435"/>
                  </a:lnTo>
                  <a:lnTo>
                    <a:pt x="50029" y="42127"/>
                  </a:lnTo>
                  <a:lnTo>
                    <a:pt x="93237" y="24643"/>
                  </a:lnTo>
                  <a:lnTo>
                    <a:pt x="39889" y="1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3" name="Google Shape;1603;p47"/>
            <p:cNvSpPr/>
            <p:nvPr/>
          </p:nvSpPr>
          <p:spPr>
            <a:xfrm>
              <a:off x="2102100" y="3463750"/>
              <a:ext cx="193875" cy="485600"/>
            </a:xfrm>
            <a:custGeom>
              <a:avLst/>
              <a:gdLst/>
              <a:ahLst/>
              <a:cxnLst/>
              <a:rect l="l" t="t" r="r" b="b"/>
              <a:pathLst>
                <a:path w="7755" h="19424" extrusionOk="0">
                  <a:moveTo>
                    <a:pt x="1976" y="1"/>
                  </a:moveTo>
                  <a:cubicBezTo>
                    <a:pt x="1976" y="1"/>
                    <a:pt x="373" y="3020"/>
                    <a:pt x="187" y="8389"/>
                  </a:cubicBezTo>
                  <a:cubicBezTo>
                    <a:pt x="1" y="13757"/>
                    <a:pt x="1268" y="16851"/>
                    <a:pt x="1268" y="16851"/>
                  </a:cubicBezTo>
                  <a:lnTo>
                    <a:pt x="6152" y="19423"/>
                  </a:lnTo>
                  <a:cubicBezTo>
                    <a:pt x="5630" y="16851"/>
                    <a:pt x="5443" y="14241"/>
                    <a:pt x="5555" y="11632"/>
                  </a:cubicBezTo>
                  <a:cubicBezTo>
                    <a:pt x="5667" y="8649"/>
                    <a:pt x="6413" y="5742"/>
                    <a:pt x="7755" y="3095"/>
                  </a:cubicBezTo>
                  <a:lnTo>
                    <a:pt x="1976" y="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4" name="Google Shape;1604;p47"/>
            <p:cNvSpPr/>
            <p:nvPr/>
          </p:nvSpPr>
          <p:spPr>
            <a:xfrm>
              <a:off x="3241925" y="4077000"/>
              <a:ext cx="160325" cy="483725"/>
            </a:xfrm>
            <a:custGeom>
              <a:avLst/>
              <a:gdLst/>
              <a:ahLst/>
              <a:cxnLst/>
              <a:rect l="l" t="t" r="r" b="b"/>
              <a:pathLst>
                <a:path w="6413" h="19349" extrusionOk="0">
                  <a:moveTo>
                    <a:pt x="2275" y="1"/>
                  </a:moveTo>
                  <a:cubicBezTo>
                    <a:pt x="970" y="2610"/>
                    <a:pt x="224" y="5481"/>
                    <a:pt x="150" y="8389"/>
                  </a:cubicBezTo>
                  <a:cubicBezTo>
                    <a:pt x="1" y="11036"/>
                    <a:pt x="224" y="13720"/>
                    <a:pt x="746" y="16367"/>
                  </a:cubicBezTo>
                  <a:lnTo>
                    <a:pt x="6413" y="19349"/>
                  </a:lnTo>
                  <a:cubicBezTo>
                    <a:pt x="6413" y="19349"/>
                    <a:pt x="4250" y="16739"/>
                    <a:pt x="4474" y="11036"/>
                  </a:cubicBezTo>
                  <a:cubicBezTo>
                    <a:pt x="4661" y="5332"/>
                    <a:pt x="6375" y="2200"/>
                    <a:pt x="6375" y="2200"/>
                  </a:cubicBezTo>
                  <a:lnTo>
                    <a:pt x="2275" y="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5" name="Google Shape;1605;p47"/>
            <p:cNvSpPr/>
            <p:nvPr/>
          </p:nvSpPr>
          <p:spPr>
            <a:xfrm>
              <a:off x="2363050" y="3607275"/>
              <a:ext cx="797825" cy="804350"/>
            </a:xfrm>
            <a:custGeom>
              <a:avLst/>
              <a:gdLst/>
              <a:ahLst/>
              <a:cxnLst/>
              <a:rect l="l" t="t" r="r" b="b"/>
              <a:pathLst>
                <a:path w="31913" h="32174" extrusionOk="0">
                  <a:moveTo>
                    <a:pt x="2275" y="1"/>
                  </a:moveTo>
                  <a:cubicBezTo>
                    <a:pt x="1007" y="2648"/>
                    <a:pt x="262" y="5518"/>
                    <a:pt x="150" y="8426"/>
                  </a:cubicBezTo>
                  <a:cubicBezTo>
                    <a:pt x="1" y="11110"/>
                    <a:pt x="225" y="13757"/>
                    <a:pt x="784" y="16366"/>
                  </a:cubicBezTo>
                  <a:lnTo>
                    <a:pt x="30384" y="32173"/>
                  </a:lnTo>
                  <a:cubicBezTo>
                    <a:pt x="29825" y="29564"/>
                    <a:pt x="29638" y="26879"/>
                    <a:pt x="29750" y="24233"/>
                  </a:cubicBezTo>
                  <a:cubicBezTo>
                    <a:pt x="29862" y="21325"/>
                    <a:pt x="30607" y="18454"/>
                    <a:pt x="31912" y="15807"/>
                  </a:cubicBezTo>
                  <a:lnTo>
                    <a:pt x="2275" y="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6" name="Google Shape;1606;p47"/>
            <p:cNvSpPr/>
            <p:nvPr/>
          </p:nvSpPr>
          <p:spPr>
            <a:xfrm>
              <a:off x="3104000" y="4002450"/>
              <a:ext cx="194800" cy="482800"/>
            </a:xfrm>
            <a:custGeom>
              <a:avLst/>
              <a:gdLst/>
              <a:ahLst/>
              <a:cxnLst/>
              <a:rect l="l" t="t" r="r" b="b"/>
              <a:pathLst>
                <a:path w="7792" h="19312" extrusionOk="0">
                  <a:moveTo>
                    <a:pt x="2274" y="0"/>
                  </a:moveTo>
                  <a:cubicBezTo>
                    <a:pt x="969" y="2647"/>
                    <a:pt x="224" y="5480"/>
                    <a:pt x="112" y="8426"/>
                  </a:cubicBezTo>
                  <a:cubicBezTo>
                    <a:pt x="0" y="11072"/>
                    <a:pt x="187" y="13757"/>
                    <a:pt x="746" y="16366"/>
                  </a:cubicBezTo>
                  <a:lnTo>
                    <a:pt x="6263" y="19311"/>
                  </a:lnTo>
                  <a:cubicBezTo>
                    <a:pt x="5741" y="16702"/>
                    <a:pt x="5518" y="14018"/>
                    <a:pt x="5667" y="11333"/>
                  </a:cubicBezTo>
                  <a:cubicBezTo>
                    <a:pt x="5741" y="8426"/>
                    <a:pt x="6487" y="5555"/>
                    <a:pt x="7792" y="2945"/>
                  </a:cubicBezTo>
                  <a:lnTo>
                    <a:pt x="2274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7" name="Google Shape;1607;p47"/>
            <p:cNvSpPr/>
            <p:nvPr/>
          </p:nvSpPr>
          <p:spPr>
            <a:xfrm>
              <a:off x="2238175" y="3541100"/>
              <a:ext cx="181750" cy="475350"/>
            </a:xfrm>
            <a:custGeom>
              <a:avLst/>
              <a:gdLst/>
              <a:ahLst/>
              <a:cxnLst/>
              <a:rect l="l" t="t" r="r" b="b"/>
              <a:pathLst>
                <a:path w="7270" h="19014" extrusionOk="0">
                  <a:moveTo>
                    <a:pt x="2312" y="1"/>
                  </a:moveTo>
                  <a:cubicBezTo>
                    <a:pt x="1007" y="2648"/>
                    <a:pt x="261" y="5555"/>
                    <a:pt x="112" y="8538"/>
                  </a:cubicBezTo>
                  <a:cubicBezTo>
                    <a:pt x="0" y="11147"/>
                    <a:pt x="187" y="13757"/>
                    <a:pt x="709" y="16329"/>
                  </a:cubicBezTo>
                  <a:lnTo>
                    <a:pt x="5779" y="19013"/>
                  </a:lnTo>
                  <a:cubicBezTo>
                    <a:pt x="5220" y="16404"/>
                    <a:pt x="4996" y="13757"/>
                    <a:pt x="5145" y="11073"/>
                  </a:cubicBezTo>
                  <a:cubicBezTo>
                    <a:pt x="5257" y="8165"/>
                    <a:pt x="6002" y="5295"/>
                    <a:pt x="7270" y="2648"/>
                  </a:cubicBezTo>
                  <a:lnTo>
                    <a:pt x="2312" y="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8" name="Google Shape;1608;p47"/>
            <p:cNvSpPr/>
            <p:nvPr/>
          </p:nvSpPr>
          <p:spPr>
            <a:xfrm>
              <a:off x="3428600" y="3827600"/>
              <a:ext cx="831225" cy="346425"/>
            </a:xfrm>
            <a:custGeom>
              <a:avLst/>
              <a:gdLst/>
              <a:ahLst/>
              <a:cxnLst/>
              <a:rect l="l" t="t" r="r" b="b"/>
              <a:pathLst>
                <a:path w="33249" h="13857" extrusionOk="0">
                  <a:moveTo>
                    <a:pt x="33020" y="0"/>
                  </a:moveTo>
                  <a:cubicBezTo>
                    <a:pt x="32996" y="0"/>
                    <a:pt x="32971" y="7"/>
                    <a:pt x="32945" y="23"/>
                  </a:cubicBezTo>
                  <a:lnTo>
                    <a:pt x="176" y="13518"/>
                  </a:lnTo>
                  <a:cubicBezTo>
                    <a:pt x="0" y="13588"/>
                    <a:pt x="23" y="13857"/>
                    <a:pt x="182" y="13857"/>
                  </a:cubicBezTo>
                  <a:cubicBezTo>
                    <a:pt x="192" y="13857"/>
                    <a:pt x="202" y="13856"/>
                    <a:pt x="213" y="13854"/>
                  </a:cubicBezTo>
                  <a:lnTo>
                    <a:pt x="288" y="13854"/>
                  </a:lnTo>
                  <a:lnTo>
                    <a:pt x="33057" y="321"/>
                  </a:lnTo>
                  <a:cubicBezTo>
                    <a:pt x="33249" y="257"/>
                    <a:pt x="33166" y="0"/>
                    <a:pt x="330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9" name="Google Shape;1609;p47"/>
            <p:cNvSpPr/>
            <p:nvPr/>
          </p:nvSpPr>
          <p:spPr>
            <a:xfrm>
              <a:off x="3396625" y="4070850"/>
              <a:ext cx="901425" cy="374325"/>
            </a:xfrm>
            <a:custGeom>
              <a:avLst/>
              <a:gdLst/>
              <a:ahLst/>
              <a:cxnLst/>
              <a:rect l="l" t="t" r="r" b="b"/>
              <a:pathLst>
                <a:path w="36057" h="14973" extrusionOk="0">
                  <a:moveTo>
                    <a:pt x="35828" y="0"/>
                  </a:moveTo>
                  <a:cubicBezTo>
                    <a:pt x="35804" y="0"/>
                    <a:pt x="35778" y="7"/>
                    <a:pt x="35752" y="23"/>
                  </a:cubicBezTo>
                  <a:lnTo>
                    <a:pt x="187" y="14637"/>
                  </a:lnTo>
                  <a:cubicBezTo>
                    <a:pt x="1" y="14674"/>
                    <a:pt x="76" y="14972"/>
                    <a:pt x="262" y="14972"/>
                  </a:cubicBezTo>
                  <a:lnTo>
                    <a:pt x="336" y="14972"/>
                  </a:lnTo>
                  <a:lnTo>
                    <a:pt x="35864" y="321"/>
                  </a:lnTo>
                  <a:cubicBezTo>
                    <a:pt x="36056" y="257"/>
                    <a:pt x="35973" y="0"/>
                    <a:pt x="3582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0" name="Google Shape;1610;p47"/>
            <p:cNvSpPr/>
            <p:nvPr/>
          </p:nvSpPr>
          <p:spPr>
            <a:xfrm>
              <a:off x="3424875" y="3878850"/>
              <a:ext cx="831225" cy="346450"/>
            </a:xfrm>
            <a:custGeom>
              <a:avLst/>
              <a:gdLst/>
              <a:ahLst/>
              <a:cxnLst/>
              <a:rect l="l" t="t" r="r" b="b"/>
              <a:pathLst>
                <a:path w="33249" h="13858" extrusionOk="0">
                  <a:moveTo>
                    <a:pt x="32996" y="1"/>
                  </a:moveTo>
                  <a:cubicBezTo>
                    <a:pt x="32969" y="1"/>
                    <a:pt x="32939" y="8"/>
                    <a:pt x="32907" y="23"/>
                  </a:cubicBezTo>
                  <a:lnTo>
                    <a:pt x="176" y="13519"/>
                  </a:lnTo>
                  <a:cubicBezTo>
                    <a:pt x="0" y="13589"/>
                    <a:pt x="23" y="13857"/>
                    <a:pt x="213" y="13857"/>
                  </a:cubicBezTo>
                  <a:cubicBezTo>
                    <a:pt x="225" y="13857"/>
                    <a:pt x="237" y="13856"/>
                    <a:pt x="250" y="13854"/>
                  </a:cubicBezTo>
                  <a:lnTo>
                    <a:pt x="325" y="13854"/>
                  </a:lnTo>
                  <a:lnTo>
                    <a:pt x="33056" y="322"/>
                  </a:lnTo>
                  <a:cubicBezTo>
                    <a:pt x="33249" y="258"/>
                    <a:pt x="33166" y="1"/>
                    <a:pt x="329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1" name="Google Shape;1611;p47"/>
            <p:cNvSpPr/>
            <p:nvPr/>
          </p:nvSpPr>
          <p:spPr>
            <a:xfrm>
              <a:off x="3395975" y="4025450"/>
              <a:ext cx="866925" cy="361075"/>
            </a:xfrm>
            <a:custGeom>
              <a:avLst/>
              <a:gdLst/>
              <a:ahLst/>
              <a:cxnLst/>
              <a:rect l="l" t="t" r="r" b="b"/>
              <a:pathLst>
                <a:path w="34677" h="14443" extrusionOk="0">
                  <a:moveTo>
                    <a:pt x="34430" y="0"/>
                  </a:moveTo>
                  <a:cubicBezTo>
                    <a:pt x="34409" y="0"/>
                    <a:pt x="34386" y="4"/>
                    <a:pt x="34362" y="12"/>
                  </a:cubicBezTo>
                  <a:lnTo>
                    <a:pt x="176" y="14104"/>
                  </a:lnTo>
                  <a:cubicBezTo>
                    <a:pt x="1" y="14174"/>
                    <a:pt x="23" y="14443"/>
                    <a:pt x="213" y="14443"/>
                  </a:cubicBezTo>
                  <a:cubicBezTo>
                    <a:pt x="225" y="14443"/>
                    <a:pt x="238" y="14442"/>
                    <a:pt x="251" y="14440"/>
                  </a:cubicBezTo>
                  <a:lnTo>
                    <a:pt x="325" y="14440"/>
                  </a:lnTo>
                  <a:lnTo>
                    <a:pt x="34511" y="348"/>
                  </a:lnTo>
                  <a:cubicBezTo>
                    <a:pt x="34677" y="248"/>
                    <a:pt x="34606" y="0"/>
                    <a:pt x="344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2" name="Google Shape;1612;p47"/>
            <p:cNvSpPr/>
            <p:nvPr/>
          </p:nvSpPr>
          <p:spPr>
            <a:xfrm>
              <a:off x="3421150" y="3930125"/>
              <a:ext cx="831225" cy="346425"/>
            </a:xfrm>
            <a:custGeom>
              <a:avLst/>
              <a:gdLst/>
              <a:ahLst/>
              <a:cxnLst/>
              <a:rect l="l" t="t" r="r" b="b"/>
              <a:pathLst>
                <a:path w="33249" h="13857" extrusionOk="0">
                  <a:moveTo>
                    <a:pt x="32996" y="0"/>
                  </a:moveTo>
                  <a:cubicBezTo>
                    <a:pt x="32969" y="0"/>
                    <a:pt x="32939" y="7"/>
                    <a:pt x="32907" y="23"/>
                  </a:cubicBezTo>
                  <a:lnTo>
                    <a:pt x="176" y="13518"/>
                  </a:lnTo>
                  <a:cubicBezTo>
                    <a:pt x="0" y="13588"/>
                    <a:pt x="23" y="13857"/>
                    <a:pt x="213" y="13857"/>
                  </a:cubicBezTo>
                  <a:cubicBezTo>
                    <a:pt x="225" y="13857"/>
                    <a:pt x="237" y="13856"/>
                    <a:pt x="250" y="13854"/>
                  </a:cubicBezTo>
                  <a:lnTo>
                    <a:pt x="325" y="13854"/>
                  </a:lnTo>
                  <a:lnTo>
                    <a:pt x="33056" y="321"/>
                  </a:lnTo>
                  <a:cubicBezTo>
                    <a:pt x="33249" y="257"/>
                    <a:pt x="33165" y="0"/>
                    <a:pt x="329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3" name="Google Shape;1613;p47"/>
            <p:cNvSpPr/>
            <p:nvPr/>
          </p:nvSpPr>
          <p:spPr>
            <a:xfrm>
              <a:off x="3409675" y="3978575"/>
              <a:ext cx="847350" cy="352900"/>
            </a:xfrm>
            <a:custGeom>
              <a:avLst/>
              <a:gdLst/>
              <a:ahLst/>
              <a:cxnLst/>
              <a:rect l="l" t="t" r="r" b="b"/>
              <a:pathLst>
                <a:path w="33894" h="14116" extrusionOk="0">
                  <a:moveTo>
                    <a:pt x="33642" y="1"/>
                  </a:moveTo>
                  <a:cubicBezTo>
                    <a:pt x="33614" y="1"/>
                    <a:pt x="33584" y="8"/>
                    <a:pt x="33553" y="23"/>
                  </a:cubicBezTo>
                  <a:lnTo>
                    <a:pt x="187" y="13780"/>
                  </a:lnTo>
                  <a:cubicBezTo>
                    <a:pt x="1" y="13854"/>
                    <a:pt x="38" y="14115"/>
                    <a:pt x="225" y="14115"/>
                  </a:cubicBezTo>
                  <a:lnTo>
                    <a:pt x="299" y="14115"/>
                  </a:lnTo>
                  <a:lnTo>
                    <a:pt x="33702" y="322"/>
                  </a:lnTo>
                  <a:cubicBezTo>
                    <a:pt x="33894" y="257"/>
                    <a:pt x="33811" y="1"/>
                    <a:pt x="3364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4" name="Google Shape;1614;p47"/>
            <p:cNvSpPr/>
            <p:nvPr/>
          </p:nvSpPr>
          <p:spPr>
            <a:xfrm>
              <a:off x="2144975" y="3171100"/>
              <a:ext cx="443650" cy="601175"/>
            </a:xfrm>
            <a:custGeom>
              <a:avLst/>
              <a:gdLst/>
              <a:ahLst/>
              <a:cxnLst/>
              <a:rect l="l" t="t" r="r" b="b"/>
              <a:pathLst>
                <a:path w="17746" h="24047" extrusionOk="0">
                  <a:moveTo>
                    <a:pt x="16478" y="1"/>
                  </a:moveTo>
                  <a:lnTo>
                    <a:pt x="2834" y="3840"/>
                  </a:lnTo>
                  <a:cubicBezTo>
                    <a:pt x="2834" y="3840"/>
                    <a:pt x="0" y="4251"/>
                    <a:pt x="0" y="11446"/>
                  </a:cubicBezTo>
                  <a:cubicBezTo>
                    <a:pt x="0" y="16590"/>
                    <a:pt x="1193" y="18491"/>
                    <a:pt x="6263" y="20393"/>
                  </a:cubicBezTo>
                  <a:lnTo>
                    <a:pt x="17746" y="24046"/>
                  </a:lnTo>
                  <a:lnTo>
                    <a:pt x="16478" y="1"/>
                  </a:ln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5" name="Google Shape;1615;p47"/>
            <p:cNvSpPr/>
            <p:nvPr/>
          </p:nvSpPr>
          <p:spPr>
            <a:xfrm>
              <a:off x="2291300" y="3158050"/>
              <a:ext cx="2132425" cy="904075"/>
            </a:xfrm>
            <a:custGeom>
              <a:avLst/>
              <a:gdLst/>
              <a:ahLst/>
              <a:cxnLst/>
              <a:rect l="l" t="t" r="r" b="b"/>
              <a:pathLst>
                <a:path w="85297" h="36163" extrusionOk="0">
                  <a:moveTo>
                    <a:pt x="52192" y="1"/>
                  </a:moveTo>
                  <a:lnTo>
                    <a:pt x="0" y="20915"/>
                  </a:lnTo>
                  <a:lnTo>
                    <a:pt x="33105" y="36162"/>
                  </a:lnTo>
                  <a:lnTo>
                    <a:pt x="85296" y="15248"/>
                  </a:lnTo>
                  <a:lnTo>
                    <a:pt x="5219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6" name="Google Shape;1616;p47"/>
            <p:cNvSpPr/>
            <p:nvPr/>
          </p:nvSpPr>
          <p:spPr>
            <a:xfrm>
              <a:off x="2291300" y="2939025"/>
              <a:ext cx="2151050" cy="741900"/>
            </a:xfrm>
            <a:custGeom>
              <a:avLst/>
              <a:gdLst/>
              <a:ahLst/>
              <a:cxnLst/>
              <a:rect l="l" t="t" r="r" b="b"/>
              <a:pathLst>
                <a:path w="86042" h="29676" extrusionOk="0">
                  <a:moveTo>
                    <a:pt x="52192" y="1"/>
                  </a:moveTo>
                  <a:lnTo>
                    <a:pt x="0" y="14391"/>
                  </a:lnTo>
                  <a:lnTo>
                    <a:pt x="33105" y="29676"/>
                  </a:lnTo>
                  <a:lnTo>
                    <a:pt x="86042" y="10328"/>
                  </a:lnTo>
                  <a:lnTo>
                    <a:pt x="5219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7" name="Google Shape;1617;p47"/>
            <p:cNvSpPr/>
            <p:nvPr/>
          </p:nvSpPr>
          <p:spPr>
            <a:xfrm>
              <a:off x="2215800" y="2914800"/>
              <a:ext cx="1380300" cy="393325"/>
            </a:xfrm>
            <a:custGeom>
              <a:avLst/>
              <a:gdLst/>
              <a:ahLst/>
              <a:cxnLst/>
              <a:rect l="l" t="t" r="r" b="b"/>
              <a:pathLst>
                <a:path w="55212" h="15733" extrusionOk="0">
                  <a:moveTo>
                    <a:pt x="50328" y="1"/>
                  </a:moveTo>
                  <a:lnTo>
                    <a:pt x="1" y="14092"/>
                  </a:lnTo>
                  <a:lnTo>
                    <a:pt x="3915" y="15733"/>
                  </a:lnTo>
                  <a:lnTo>
                    <a:pt x="55212" y="970"/>
                  </a:lnTo>
                  <a:lnTo>
                    <a:pt x="5032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8" name="Google Shape;1618;p47"/>
            <p:cNvSpPr/>
            <p:nvPr/>
          </p:nvSpPr>
          <p:spPr>
            <a:xfrm>
              <a:off x="2966050" y="3227950"/>
              <a:ext cx="1396150" cy="789425"/>
            </a:xfrm>
            <a:custGeom>
              <a:avLst/>
              <a:gdLst/>
              <a:ahLst/>
              <a:cxnLst/>
              <a:rect l="l" t="t" r="r" b="b"/>
              <a:pathLst>
                <a:path w="55846" h="31577" extrusionOk="0">
                  <a:moveTo>
                    <a:pt x="55846" y="1"/>
                  </a:moveTo>
                  <a:lnTo>
                    <a:pt x="6115" y="18119"/>
                  </a:lnTo>
                  <a:lnTo>
                    <a:pt x="1007" y="15733"/>
                  </a:lnTo>
                  <a:lnTo>
                    <a:pt x="1" y="28781"/>
                  </a:lnTo>
                  <a:lnTo>
                    <a:pt x="6115" y="31577"/>
                  </a:lnTo>
                  <a:lnTo>
                    <a:pt x="55846" y="11483"/>
                  </a:lnTo>
                  <a:cubicBezTo>
                    <a:pt x="55846" y="11483"/>
                    <a:pt x="53646" y="8650"/>
                    <a:pt x="53646" y="5555"/>
                  </a:cubicBezTo>
                  <a:cubicBezTo>
                    <a:pt x="53646" y="2461"/>
                    <a:pt x="55846" y="1"/>
                    <a:pt x="5584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9" name="Google Shape;1619;p47"/>
            <p:cNvSpPr/>
            <p:nvPr/>
          </p:nvSpPr>
          <p:spPr>
            <a:xfrm>
              <a:off x="2197175" y="3307525"/>
              <a:ext cx="922675" cy="710800"/>
            </a:xfrm>
            <a:custGeom>
              <a:avLst/>
              <a:gdLst/>
              <a:ahLst/>
              <a:cxnLst/>
              <a:rect l="l" t="t" r="r" b="b"/>
              <a:pathLst>
                <a:path w="36907" h="28432" extrusionOk="0">
                  <a:moveTo>
                    <a:pt x="4285" y="0"/>
                  </a:moveTo>
                  <a:cubicBezTo>
                    <a:pt x="3177" y="0"/>
                    <a:pt x="0" y="534"/>
                    <a:pt x="0" y="6660"/>
                  </a:cubicBezTo>
                  <a:cubicBezTo>
                    <a:pt x="0" y="12214"/>
                    <a:pt x="3765" y="13146"/>
                    <a:pt x="3765" y="13146"/>
                  </a:cubicBezTo>
                  <a:lnTo>
                    <a:pt x="36907" y="28431"/>
                  </a:lnTo>
                  <a:cubicBezTo>
                    <a:pt x="36236" y="26232"/>
                    <a:pt x="35938" y="23957"/>
                    <a:pt x="35975" y="21683"/>
                  </a:cubicBezTo>
                  <a:cubicBezTo>
                    <a:pt x="35938" y="19409"/>
                    <a:pt x="36236" y="17135"/>
                    <a:pt x="36907" y="14936"/>
                  </a:cubicBezTo>
                  <a:lnTo>
                    <a:pt x="4660" y="24"/>
                  </a:lnTo>
                  <a:cubicBezTo>
                    <a:pt x="4660" y="24"/>
                    <a:pt x="4518" y="0"/>
                    <a:pt x="428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0" name="Google Shape;1620;p47"/>
            <p:cNvSpPr/>
            <p:nvPr/>
          </p:nvSpPr>
          <p:spPr>
            <a:xfrm>
              <a:off x="2284700" y="3588950"/>
              <a:ext cx="786400" cy="376250"/>
            </a:xfrm>
            <a:custGeom>
              <a:avLst/>
              <a:gdLst/>
              <a:ahLst/>
              <a:cxnLst/>
              <a:rect l="l" t="t" r="r" b="b"/>
              <a:pathLst>
                <a:path w="31456" h="15050" extrusionOk="0">
                  <a:moveTo>
                    <a:pt x="242" y="1"/>
                  </a:moveTo>
                  <a:cubicBezTo>
                    <a:pt x="78" y="1"/>
                    <a:pt x="0" y="229"/>
                    <a:pt x="190" y="324"/>
                  </a:cubicBezTo>
                  <a:lnTo>
                    <a:pt x="31132" y="15049"/>
                  </a:lnTo>
                  <a:lnTo>
                    <a:pt x="31206" y="15049"/>
                  </a:lnTo>
                  <a:lnTo>
                    <a:pt x="31206" y="15012"/>
                  </a:lnTo>
                  <a:cubicBezTo>
                    <a:pt x="31219" y="15014"/>
                    <a:pt x="31230" y="15015"/>
                    <a:pt x="31242" y="15015"/>
                  </a:cubicBezTo>
                  <a:cubicBezTo>
                    <a:pt x="31401" y="15015"/>
                    <a:pt x="31455" y="14781"/>
                    <a:pt x="31281" y="14676"/>
                  </a:cubicBezTo>
                  <a:lnTo>
                    <a:pt x="339" y="25"/>
                  </a:lnTo>
                  <a:cubicBezTo>
                    <a:pt x="305" y="8"/>
                    <a:pt x="272" y="1"/>
                    <a:pt x="24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1" name="Google Shape;1621;p47"/>
            <p:cNvSpPr/>
            <p:nvPr/>
          </p:nvSpPr>
          <p:spPr>
            <a:xfrm>
              <a:off x="2300475" y="3345750"/>
              <a:ext cx="738900" cy="340850"/>
            </a:xfrm>
            <a:custGeom>
              <a:avLst/>
              <a:gdLst/>
              <a:ahLst/>
              <a:cxnLst/>
              <a:rect l="l" t="t" r="r" b="b"/>
              <a:pathLst>
                <a:path w="29556" h="13634" extrusionOk="0">
                  <a:moveTo>
                    <a:pt x="252" y="1"/>
                  </a:moveTo>
                  <a:cubicBezTo>
                    <a:pt x="83" y="1"/>
                    <a:pt x="0" y="257"/>
                    <a:pt x="192" y="322"/>
                  </a:cubicBezTo>
                  <a:lnTo>
                    <a:pt x="29196" y="13630"/>
                  </a:lnTo>
                  <a:lnTo>
                    <a:pt x="29271" y="13630"/>
                  </a:lnTo>
                  <a:cubicBezTo>
                    <a:pt x="29284" y="13633"/>
                    <a:pt x="29296" y="13634"/>
                    <a:pt x="29308" y="13634"/>
                  </a:cubicBezTo>
                  <a:cubicBezTo>
                    <a:pt x="29502" y="13634"/>
                    <a:pt x="29556" y="13365"/>
                    <a:pt x="29345" y="13295"/>
                  </a:cubicBezTo>
                  <a:lnTo>
                    <a:pt x="342" y="23"/>
                  </a:lnTo>
                  <a:cubicBezTo>
                    <a:pt x="310" y="8"/>
                    <a:pt x="280" y="1"/>
                    <a:pt x="2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2" name="Google Shape;1622;p47"/>
            <p:cNvSpPr/>
            <p:nvPr/>
          </p:nvSpPr>
          <p:spPr>
            <a:xfrm>
              <a:off x="2256600" y="3535000"/>
              <a:ext cx="791500" cy="378925"/>
            </a:xfrm>
            <a:custGeom>
              <a:avLst/>
              <a:gdLst/>
              <a:ahLst/>
              <a:cxnLst/>
              <a:rect l="l" t="t" r="r" b="b"/>
              <a:pathLst>
                <a:path w="31660" h="15157" extrusionOk="0">
                  <a:moveTo>
                    <a:pt x="249" y="0"/>
                  </a:moveTo>
                  <a:cubicBezTo>
                    <a:pt x="117" y="0"/>
                    <a:pt x="0" y="292"/>
                    <a:pt x="195" y="357"/>
                  </a:cubicBezTo>
                  <a:lnTo>
                    <a:pt x="31361" y="15157"/>
                  </a:lnTo>
                  <a:lnTo>
                    <a:pt x="31436" y="15157"/>
                  </a:lnTo>
                  <a:cubicBezTo>
                    <a:pt x="31622" y="15157"/>
                    <a:pt x="31659" y="14896"/>
                    <a:pt x="31473" y="14821"/>
                  </a:cubicBezTo>
                  <a:lnTo>
                    <a:pt x="307" y="21"/>
                  </a:lnTo>
                  <a:cubicBezTo>
                    <a:pt x="288" y="7"/>
                    <a:pt x="268" y="0"/>
                    <a:pt x="24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3" name="Google Shape;1623;p47"/>
            <p:cNvSpPr/>
            <p:nvPr/>
          </p:nvSpPr>
          <p:spPr>
            <a:xfrm>
              <a:off x="2279625" y="3387000"/>
              <a:ext cx="763800" cy="361975"/>
            </a:xfrm>
            <a:custGeom>
              <a:avLst/>
              <a:gdLst/>
              <a:ahLst/>
              <a:cxnLst/>
              <a:rect l="l" t="t" r="r" b="b"/>
              <a:pathLst>
                <a:path w="30552" h="14479" extrusionOk="0">
                  <a:moveTo>
                    <a:pt x="217" y="0"/>
                  </a:moveTo>
                  <a:cubicBezTo>
                    <a:pt x="71" y="0"/>
                    <a:pt x="1" y="218"/>
                    <a:pt x="132" y="349"/>
                  </a:cubicBezTo>
                  <a:lnTo>
                    <a:pt x="30254" y="14478"/>
                  </a:lnTo>
                  <a:lnTo>
                    <a:pt x="30328" y="14478"/>
                  </a:lnTo>
                  <a:cubicBezTo>
                    <a:pt x="30477" y="14441"/>
                    <a:pt x="30552" y="14217"/>
                    <a:pt x="30403" y="14143"/>
                  </a:cubicBezTo>
                  <a:lnTo>
                    <a:pt x="281" y="14"/>
                  </a:lnTo>
                  <a:cubicBezTo>
                    <a:pt x="258" y="5"/>
                    <a:pt x="237" y="0"/>
                    <a:pt x="2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4" name="Google Shape;1624;p47"/>
            <p:cNvSpPr/>
            <p:nvPr/>
          </p:nvSpPr>
          <p:spPr>
            <a:xfrm>
              <a:off x="2245300" y="3485600"/>
              <a:ext cx="781125" cy="374275"/>
            </a:xfrm>
            <a:custGeom>
              <a:avLst/>
              <a:gdLst/>
              <a:ahLst/>
              <a:cxnLst/>
              <a:rect l="l" t="t" r="r" b="b"/>
              <a:pathLst>
                <a:path w="31245" h="14971" extrusionOk="0">
                  <a:moveTo>
                    <a:pt x="242" y="0"/>
                  </a:moveTo>
                  <a:cubicBezTo>
                    <a:pt x="92" y="0"/>
                    <a:pt x="0" y="287"/>
                    <a:pt x="163" y="320"/>
                  </a:cubicBezTo>
                  <a:lnTo>
                    <a:pt x="30956" y="14970"/>
                  </a:lnTo>
                  <a:lnTo>
                    <a:pt x="31030" y="14970"/>
                  </a:lnTo>
                  <a:lnTo>
                    <a:pt x="31030" y="14933"/>
                  </a:lnTo>
                  <a:cubicBezTo>
                    <a:pt x="31043" y="14936"/>
                    <a:pt x="31054" y="14937"/>
                    <a:pt x="31065" y="14937"/>
                  </a:cubicBezTo>
                  <a:cubicBezTo>
                    <a:pt x="31221" y="14937"/>
                    <a:pt x="31244" y="14705"/>
                    <a:pt x="31105" y="14635"/>
                  </a:cubicBezTo>
                  <a:lnTo>
                    <a:pt x="312" y="21"/>
                  </a:lnTo>
                  <a:cubicBezTo>
                    <a:pt x="288" y="7"/>
                    <a:pt x="264" y="0"/>
                    <a:pt x="24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5" name="Google Shape;1625;p47"/>
            <p:cNvSpPr/>
            <p:nvPr/>
          </p:nvSpPr>
          <p:spPr>
            <a:xfrm>
              <a:off x="2258600" y="3437050"/>
              <a:ext cx="771550" cy="367000"/>
            </a:xfrm>
            <a:custGeom>
              <a:avLst/>
              <a:gdLst/>
              <a:ahLst/>
              <a:cxnLst/>
              <a:rect l="l" t="t" r="r" b="b"/>
              <a:pathLst>
                <a:path w="30862" h="14680" extrusionOk="0">
                  <a:moveTo>
                    <a:pt x="242" y="0"/>
                  </a:moveTo>
                  <a:cubicBezTo>
                    <a:pt x="78" y="0"/>
                    <a:pt x="1" y="228"/>
                    <a:pt x="190" y="323"/>
                  </a:cubicBezTo>
                  <a:lnTo>
                    <a:pt x="30573" y="14676"/>
                  </a:lnTo>
                  <a:lnTo>
                    <a:pt x="30647" y="14676"/>
                  </a:lnTo>
                  <a:cubicBezTo>
                    <a:pt x="30660" y="14678"/>
                    <a:pt x="30671" y="14679"/>
                    <a:pt x="30682" y="14679"/>
                  </a:cubicBezTo>
                  <a:cubicBezTo>
                    <a:pt x="30838" y="14679"/>
                    <a:pt x="30861" y="14445"/>
                    <a:pt x="30722" y="14340"/>
                  </a:cubicBezTo>
                  <a:lnTo>
                    <a:pt x="339" y="25"/>
                  </a:lnTo>
                  <a:cubicBezTo>
                    <a:pt x="305" y="8"/>
                    <a:pt x="272" y="0"/>
                    <a:pt x="24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6" name="Google Shape;1626;p47"/>
            <p:cNvSpPr/>
            <p:nvPr/>
          </p:nvSpPr>
          <p:spPr>
            <a:xfrm>
              <a:off x="2344425" y="2852350"/>
              <a:ext cx="1913400" cy="867725"/>
            </a:xfrm>
            <a:custGeom>
              <a:avLst/>
              <a:gdLst/>
              <a:ahLst/>
              <a:cxnLst/>
              <a:rect l="l" t="t" r="r" b="b"/>
              <a:pathLst>
                <a:path w="76536" h="34709" extrusionOk="0">
                  <a:moveTo>
                    <a:pt x="32545" y="1"/>
                  </a:moveTo>
                  <a:lnTo>
                    <a:pt x="0" y="13049"/>
                  </a:lnTo>
                  <a:lnTo>
                    <a:pt x="41865" y="34709"/>
                  </a:lnTo>
                  <a:lnTo>
                    <a:pt x="76535" y="19349"/>
                  </a:lnTo>
                  <a:lnTo>
                    <a:pt x="3254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7" name="Google Shape;1627;p47"/>
            <p:cNvSpPr/>
            <p:nvPr/>
          </p:nvSpPr>
          <p:spPr>
            <a:xfrm>
              <a:off x="3316475" y="3044350"/>
              <a:ext cx="843500" cy="649625"/>
            </a:xfrm>
            <a:custGeom>
              <a:avLst/>
              <a:gdLst/>
              <a:ahLst/>
              <a:cxnLst/>
              <a:rect l="l" t="t" r="r" b="b"/>
              <a:pathLst>
                <a:path w="33740" h="25985" extrusionOk="0">
                  <a:moveTo>
                    <a:pt x="33739" y="1"/>
                  </a:moveTo>
                  <a:lnTo>
                    <a:pt x="1" y="14092"/>
                  </a:lnTo>
                  <a:lnTo>
                    <a:pt x="933" y="25985"/>
                  </a:lnTo>
                  <a:lnTo>
                    <a:pt x="33478" y="11632"/>
                  </a:lnTo>
                  <a:cubicBezTo>
                    <a:pt x="32583" y="9768"/>
                    <a:pt x="32173" y="7718"/>
                    <a:pt x="32285" y="5630"/>
                  </a:cubicBezTo>
                  <a:cubicBezTo>
                    <a:pt x="32360" y="1977"/>
                    <a:pt x="33739" y="1"/>
                    <a:pt x="3373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8" name="Google Shape;1628;p47"/>
            <p:cNvSpPr/>
            <p:nvPr/>
          </p:nvSpPr>
          <p:spPr>
            <a:xfrm>
              <a:off x="2353750" y="2506600"/>
              <a:ext cx="1922700" cy="861175"/>
            </a:xfrm>
            <a:custGeom>
              <a:avLst/>
              <a:gdLst/>
              <a:ahLst/>
              <a:cxnLst/>
              <a:rect l="l" t="t" r="r" b="b"/>
              <a:pathLst>
                <a:path w="76908" h="34447" extrusionOk="0">
                  <a:moveTo>
                    <a:pt x="32545" y="0"/>
                  </a:moveTo>
                  <a:lnTo>
                    <a:pt x="0" y="13085"/>
                  </a:lnTo>
                  <a:lnTo>
                    <a:pt x="41306" y="34447"/>
                  </a:lnTo>
                  <a:lnTo>
                    <a:pt x="76908" y="19535"/>
                  </a:lnTo>
                  <a:lnTo>
                    <a:pt x="32545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9" name="Google Shape;1629;p47"/>
            <p:cNvSpPr/>
            <p:nvPr/>
          </p:nvSpPr>
          <p:spPr>
            <a:xfrm>
              <a:off x="3258700" y="3323950"/>
              <a:ext cx="132375" cy="396125"/>
            </a:xfrm>
            <a:custGeom>
              <a:avLst/>
              <a:gdLst/>
              <a:ahLst/>
              <a:cxnLst/>
              <a:rect l="l" t="t" r="r" b="b"/>
              <a:pathLst>
                <a:path w="5295" h="15845" extrusionOk="0">
                  <a:moveTo>
                    <a:pt x="1715" y="1"/>
                  </a:moveTo>
                  <a:cubicBezTo>
                    <a:pt x="672" y="2163"/>
                    <a:pt x="112" y="4511"/>
                    <a:pt x="75" y="6897"/>
                  </a:cubicBezTo>
                  <a:cubicBezTo>
                    <a:pt x="1" y="9097"/>
                    <a:pt x="187" y="11259"/>
                    <a:pt x="597" y="13421"/>
                  </a:cubicBezTo>
                  <a:lnTo>
                    <a:pt x="5294" y="15845"/>
                  </a:lnTo>
                  <a:cubicBezTo>
                    <a:pt x="5294" y="15845"/>
                    <a:pt x="3542" y="13720"/>
                    <a:pt x="3617" y="9060"/>
                  </a:cubicBezTo>
                  <a:cubicBezTo>
                    <a:pt x="3729" y="4362"/>
                    <a:pt x="5108" y="1753"/>
                    <a:pt x="5108" y="1753"/>
                  </a:cubicBezTo>
                  <a:lnTo>
                    <a:pt x="1715" y="1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0" name="Google Shape;1630;p47"/>
            <p:cNvSpPr/>
            <p:nvPr/>
          </p:nvSpPr>
          <p:spPr>
            <a:xfrm>
              <a:off x="2316450" y="2833725"/>
              <a:ext cx="157550" cy="397050"/>
            </a:xfrm>
            <a:custGeom>
              <a:avLst/>
              <a:gdLst/>
              <a:ahLst/>
              <a:cxnLst/>
              <a:rect l="l" t="t" r="r" b="b"/>
              <a:pathLst>
                <a:path w="6302" h="15882" extrusionOk="0">
                  <a:moveTo>
                    <a:pt x="1529" y="0"/>
                  </a:moveTo>
                  <a:cubicBezTo>
                    <a:pt x="1529" y="0"/>
                    <a:pt x="225" y="2461"/>
                    <a:pt x="113" y="6897"/>
                  </a:cubicBezTo>
                  <a:cubicBezTo>
                    <a:pt x="1" y="11296"/>
                    <a:pt x="1119" y="13794"/>
                    <a:pt x="1119" y="13794"/>
                  </a:cubicBezTo>
                  <a:lnTo>
                    <a:pt x="5108" y="15882"/>
                  </a:lnTo>
                  <a:cubicBezTo>
                    <a:pt x="4698" y="13757"/>
                    <a:pt x="4512" y="11632"/>
                    <a:pt x="4586" y="9507"/>
                  </a:cubicBezTo>
                  <a:cubicBezTo>
                    <a:pt x="4661" y="7046"/>
                    <a:pt x="5257" y="4660"/>
                    <a:pt x="6301" y="2461"/>
                  </a:cubicBezTo>
                  <a:lnTo>
                    <a:pt x="1529" y="0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1" name="Google Shape;1631;p47"/>
            <p:cNvSpPr/>
            <p:nvPr/>
          </p:nvSpPr>
          <p:spPr>
            <a:xfrm>
              <a:off x="2533625" y="2948350"/>
              <a:ext cx="655200" cy="653350"/>
            </a:xfrm>
            <a:custGeom>
              <a:avLst/>
              <a:gdLst/>
              <a:ahLst/>
              <a:cxnLst/>
              <a:rect l="l" t="t" r="r" b="b"/>
              <a:pathLst>
                <a:path w="26208" h="26134" extrusionOk="0">
                  <a:moveTo>
                    <a:pt x="1715" y="1"/>
                  </a:moveTo>
                  <a:cubicBezTo>
                    <a:pt x="708" y="2163"/>
                    <a:pt x="149" y="4549"/>
                    <a:pt x="75" y="6935"/>
                  </a:cubicBezTo>
                  <a:cubicBezTo>
                    <a:pt x="0" y="9134"/>
                    <a:pt x="186" y="11334"/>
                    <a:pt x="671" y="13459"/>
                  </a:cubicBezTo>
                  <a:lnTo>
                    <a:pt x="25126" y="26134"/>
                  </a:lnTo>
                  <a:cubicBezTo>
                    <a:pt x="24642" y="23972"/>
                    <a:pt x="24418" y="21772"/>
                    <a:pt x="24530" y="19610"/>
                  </a:cubicBezTo>
                  <a:cubicBezTo>
                    <a:pt x="24567" y="17187"/>
                    <a:pt x="25164" y="14838"/>
                    <a:pt x="26208" y="12676"/>
                  </a:cubicBezTo>
                  <a:lnTo>
                    <a:pt x="1715" y="1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2" name="Google Shape;1632;p47"/>
            <p:cNvSpPr/>
            <p:nvPr/>
          </p:nvSpPr>
          <p:spPr>
            <a:xfrm>
              <a:off x="3144075" y="3266175"/>
              <a:ext cx="157525" cy="393325"/>
            </a:xfrm>
            <a:custGeom>
              <a:avLst/>
              <a:gdLst/>
              <a:ahLst/>
              <a:cxnLst/>
              <a:rect l="l" t="t" r="r" b="b"/>
              <a:pathLst>
                <a:path w="6301" h="15733" extrusionOk="0">
                  <a:moveTo>
                    <a:pt x="1790" y="0"/>
                  </a:moveTo>
                  <a:cubicBezTo>
                    <a:pt x="708" y="2125"/>
                    <a:pt x="149" y="4474"/>
                    <a:pt x="112" y="6897"/>
                  </a:cubicBezTo>
                  <a:cubicBezTo>
                    <a:pt x="0" y="9059"/>
                    <a:pt x="224" y="11259"/>
                    <a:pt x="671" y="13421"/>
                  </a:cubicBezTo>
                  <a:lnTo>
                    <a:pt x="5182" y="15732"/>
                  </a:lnTo>
                  <a:cubicBezTo>
                    <a:pt x="4772" y="13570"/>
                    <a:pt x="4586" y="11408"/>
                    <a:pt x="4660" y="9208"/>
                  </a:cubicBezTo>
                  <a:cubicBezTo>
                    <a:pt x="4697" y="6822"/>
                    <a:pt x="5257" y="4474"/>
                    <a:pt x="6300" y="2312"/>
                  </a:cubicBezTo>
                  <a:lnTo>
                    <a:pt x="1790" y="0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3" name="Google Shape;1633;p47"/>
            <p:cNvSpPr/>
            <p:nvPr/>
          </p:nvSpPr>
          <p:spPr>
            <a:xfrm>
              <a:off x="2429225" y="2895225"/>
              <a:ext cx="147275" cy="389600"/>
            </a:xfrm>
            <a:custGeom>
              <a:avLst/>
              <a:gdLst/>
              <a:ahLst/>
              <a:cxnLst/>
              <a:rect l="l" t="t" r="r" b="b"/>
              <a:pathLst>
                <a:path w="5891" h="15584" extrusionOk="0">
                  <a:moveTo>
                    <a:pt x="1790" y="1"/>
                  </a:moveTo>
                  <a:cubicBezTo>
                    <a:pt x="746" y="2200"/>
                    <a:pt x="150" y="4586"/>
                    <a:pt x="75" y="7047"/>
                  </a:cubicBezTo>
                  <a:cubicBezTo>
                    <a:pt x="1" y="9172"/>
                    <a:pt x="187" y="11297"/>
                    <a:pt x="634" y="13384"/>
                  </a:cubicBezTo>
                  <a:lnTo>
                    <a:pt x="4810" y="15584"/>
                  </a:lnTo>
                  <a:cubicBezTo>
                    <a:pt x="4362" y="13422"/>
                    <a:pt x="4139" y="11259"/>
                    <a:pt x="4213" y="9060"/>
                  </a:cubicBezTo>
                  <a:cubicBezTo>
                    <a:pt x="4288" y="6674"/>
                    <a:pt x="4847" y="4288"/>
                    <a:pt x="5891" y="2126"/>
                  </a:cubicBezTo>
                  <a:lnTo>
                    <a:pt x="1790" y="1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4" name="Google Shape;1634;p47"/>
            <p:cNvSpPr/>
            <p:nvPr/>
          </p:nvSpPr>
          <p:spPr>
            <a:xfrm>
              <a:off x="3426450" y="3101125"/>
              <a:ext cx="682875" cy="297400"/>
            </a:xfrm>
            <a:custGeom>
              <a:avLst/>
              <a:gdLst/>
              <a:ahLst/>
              <a:cxnLst/>
              <a:rect l="l" t="t" r="r" b="b"/>
              <a:pathLst>
                <a:path w="27315" h="11896" extrusionOk="0">
                  <a:moveTo>
                    <a:pt x="27064" y="0"/>
                  </a:moveTo>
                  <a:cubicBezTo>
                    <a:pt x="27053" y="0"/>
                    <a:pt x="27041" y="1"/>
                    <a:pt x="27029" y="4"/>
                  </a:cubicBezTo>
                  <a:lnTo>
                    <a:pt x="150" y="11560"/>
                  </a:lnTo>
                  <a:cubicBezTo>
                    <a:pt x="1" y="11635"/>
                    <a:pt x="38" y="11859"/>
                    <a:pt x="225" y="11896"/>
                  </a:cubicBezTo>
                  <a:cubicBezTo>
                    <a:pt x="262" y="11896"/>
                    <a:pt x="299" y="11859"/>
                    <a:pt x="336" y="11859"/>
                  </a:cubicBezTo>
                  <a:lnTo>
                    <a:pt x="27141" y="339"/>
                  </a:lnTo>
                  <a:cubicBezTo>
                    <a:pt x="27315" y="235"/>
                    <a:pt x="27228" y="0"/>
                    <a:pt x="2706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5" name="Google Shape;1635;p47"/>
            <p:cNvSpPr/>
            <p:nvPr/>
          </p:nvSpPr>
          <p:spPr>
            <a:xfrm>
              <a:off x="3433925" y="3309450"/>
              <a:ext cx="682550" cy="296925"/>
            </a:xfrm>
            <a:custGeom>
              <a:avLst/>
              <a:gdLst/>
              <a:ahLst/>
              <a:cxnLst/>
              <a:rect l="l" t="t" r="r" b="b"/>
              <a:pathLst>
                <a:path w="27302" h="11877" extrusionOk="0">
                  <a:moveTo>
                    <a:pt x="27050" y="1"/>
                  </a:moveTo>
                  <a:cubicBezTo>
                    <a:pt x="27030" y="1"/>
                    <a:pt x="27010" y="7"/>
                    <a:pt x="26991" y="21"/>
                  </a:cubicBezTo>
                  <a:lnTo>
                    <a:pt x="149" y="11541"/>
                  </a:lnTo>
                  <a:cubicBezTo>
                    <a:pt x="0" y="11615"/>
                    <a:pt x="37" y="11876"/>
                    <a:pt x="224" y="11876"/>
                  </a:cubicBezTo>
                  <a:lnTo>
                    <a:pt x="298" y="11876"/>
                  </a:lnTo>
                  <a:lnTo>
                    <a:pt x="27140" y="320"/>
                  </a:lnTo>
                  <a:cubicBezTo>
                    <a:pt x="27302" y="287"/>
                    <a:pt x="27182" y="1"/>
                    <a:pt x="2705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6" name="Google Shape;1636;p47"/>
            <p:cNvSpPr/>
            <p:nvPr/>
          </p:nvSpPr>
          <p:spPr>
            <a:xfrm>
              <a:off x="3411550" y="3150500"/>
              <a:ext cx="682000" cy="296500"/>
            </a:xfrm>
            <a:custGeom>
              <a:avLst/>
              <a:gdLst/>
              <a:ahLst/>
              <a:cxnLst/>
              <a:rect l="l" t="t" r="r" b="b"/>
              <a:pathLst>
                <a:path w="27280" h="11860" extrusionOk="0">
                  <a:moveTo>
                    <a:pt x="27027" y="1"/>
                  </a:moveTo>
                  <a:cubicBezTo>
                    <a:pt x="27015" y="1"/>
                    <a:pt x="27003" y="2"/>
                    <a:pt x="26991" y="5"/>
                  </a:cubicBezTo>
                  <a:lnTo>
                    <a:pt x="187" y="11524"/>
                  </a:lnTo>
                  <a:cubicBezTo>
                    <a:pt x="0" y="11599"/>
                    <a:pt x="75" y="11860"/>
                    <a:pt x="261" y="11860"/>
                  </a:cubicBezTo>
                  <a:lnTo>
                    <a:pt x="336" y="11860"/>
                  </a:lnTo>
                  <a:lnTo>
                    <a:pt x="27140" y="340"/>
                  </a:lnTo>
                  <a:cubicBezTo>
                    <a:pt x="27279" y="236"/>
                    <a:pt x="27191" y="1"/>
                    <a:pt x="2702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7" name="Google Shape;1637;p47"/>
            <p:cNvSpPr/>
            <p:nvPr/>
          </p:nvSpPr>
          <p:spPr>
            <a:xfrm>
              <a:off x="3419000" y="3274300"/>
              <a:ext cx="682750" cy="297575"/>
            </a:xfrm>
            <a:custGeom>
              <a:avLst/>
              <a:gdLst/>
              <a:ahLst/>
              <a:cxnLst/>
              <a:rect l="l" t="t" r="r" b="b"/>
              <a:pathLst>
                <a:path w="27310" h="11903" extrusionOk="0">
                  <a:moveTo>
                    <a:pt x="27032" y="1"/>
                  </a:moveTo>
                  <a:cubicBezTo>
                    <a:pt x="27018" y="1"/>
                    <a:pt x="27005" y="4"/>
                    <a:pt x="26991" y="11"/>
                  </a:cubicBezTo>
                  <a:lnTo>
                    <a:pt x="187" y="11567"/>
                  </a:lnTo>
                  <a:cubicBezTo>
                    <a:pt x="1" y="11642"/>
                    <a:pt x="75" y="11866"/>
                    <a:pt x="262" y="11903"/>
                  </a:cubicBezTo>
                  <a:cubicBezTo>
                    <a:pt x="262" y="11903"/>
                    <a:pt x="299" y="11903"/>
                    <a:pt x="299" y="11866"/>
                  </a:cubicBezTo>
                  <a:lnTo>
                    <a:pt x="27140" y="346"/>
                  </a:lnTo>
                  <a:cubicBezTo>
                    <a:pt x="27310" y="312"/>
                    <a:pt x="27171" y="1"/>
                    <a:pt x="2703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8" name="Google Shape;1638;p47"/>
            <p:cNvSpPr/>
            <p:nvPr/>
          </p:nvSpPr>
          <p:spPr>
            <a:xfrm>
              <a:off x="3396625" y="3194150"/>
              <a:ext cx="682775" cy="297575"/>
            </a:xfrm>
            <a:custGeom>
              <a:avLst/>
              <a:gdLst/>
              <a:ahLst/>
              <a:cxnLst/>
              <a:rect l="l" t="t" r="r" b="b"/>
              <a:pathLst>
                <a:path w="27311" h="11903" extrusionOk="0">
                  <a:moveTo>
                    <a:pt x="27033" y="1"/>
                  </a:moveTo>
                  <a:cubicBezTo>
                    <a:pt x="27019" y="1"/>
                    <a:pt x="27005" y="4"/>
                    <a:pt x="26991" y="11"/>
                  </a:cubicBezTo>
                  <a:lnTo>
                    <a:pt x="187" y="11567"/>
                  </a:lnTo>
                  <a:cubicBezTo>
                    <a:pt x="1" y="11642"/>
                    <a:pt x="76" y="11866"/>
                    <a:pt x="262" y="11903"/>
                  </a:cubicBezTo>
                  <a:cubicBezTo>
                    <a:pt x="262" y="11903"/>
                    <a:pt x="299" y="11903"/>
                    <a:pt x="299" y="11866"/>
                  </a:cubicBezTo>
                  <a:lnTo>
                    <a:pt x="27141" y="346"/>
                  </a:lnTo>
                  <a:cubicBezTo>
                    <a:pt x="27310" y="312"/>
                    <a:pt x="27171" y="1"/>
                    <a:pt x="270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9" name="Google Shape;1639;p47"/>
            <p:cNvSpPr/>
            <p:nvPr/>
          </p:nvSpPr>
          <p:spPr>
            <a:xfrm>
              <a:off x="3404100" y="3237675"/>
              <a:ext cx="681625" cy="297875"/>
            </a:xfrm>
            <a:custGeom>
              <a:avLst/>
              <a:gdLst/>
              <a:ahLst/>
              <a:cxnLst/>
              <a:rect l="l" t="t" r="r" b="b"/>
              <a:pathLst>
                <a:path w="27265" h="11915" extrusionOk="0">
                  <a:moveTo>
                    <a:pt x="27048" y="1"/>
                  </a:moveTo>
                  <a:cubicBezTo>
                    <a:pt x="27029" y="1"/>
                    <a:pt x="27010" y="7"/>
                    <a:pt x="26991" y="22"/>
                  </a:cubicBezTo>
                  <a:lnTo>
                    <a:pt x="187" y="11541"/>
                  </a:lnTo>
                  <a:cubicBezTo>
                    <a:pt x="0" y="11653"/>
                    <a:pt x="75" y="11877"/>
                    <a:pt x="261" y="11914"/>
                  </a:cubicBezTo>
                  <a:cubicBezTo>
                    <a:pt x="261" y="11877"/>
                    <a:pt x="298" y="11877"/>
                    <a:pt x="336" y="11877"/>
                  </a:cubicBezTo>
                  <a:lnTo>
                    <a:pt x="27103" y="320"/>
                  </a:lnTo>
                  <a:cubicBezTo>
                    <a:pt x="27265" y="288"/>
                    <a:pt x="27173" y="1"/>
                    <a:pt x="2704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0" name="Google Shape;1640;p47"/>
            <p:cNvSpPr/>
            <p:nvPr/>
          </p:nvSpPr>
          <p:spPr>
            <a:xfrm>
              <a:off x="2674350" y="2533625"/>
              <a:ext cx="1348600" cy="700875"/>
            </a:xfrm>
            <a:custGeom>
              <a:avLst/>
              <a:gdLst/>
              <a:ahLst/>
              <a:cxnLst/>
              <a:rect l="l" t="t" r="r" b="b"/>
              <a:pathLst>
                <a:path w="53944" h="28035" extrusionOk="0">
                  <a:moveTo>
                    <a:pt x="9171" y="0"/>
                  </a:moveTo>
                  <a:lnTo>
                    <a:pt x="0" y="28035"/>
                  </a:lnTo>
                  <a:lnTo>
                    <a:pt x="53944" y="28035"/>
                  </a:lnTo>
                  <a:lnTo>
                    <a:pt x="4574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1" name="Google Shape;1641;p47"/>
            <p:cNvSpPr/>
            <p:nvPr/>
          </p:nvSpPr>
          <p:spPr>
            <a:xfrm>
              <a:off x="2589525" y="2094650"/>
              <a:ext cx="314125" cy="765200"/>
            </a:xfrm>
            <a:custGeom>
              <a:avLst/>
              <a:gdLst/>
              <a:ahLst/>
              <a:cxnLst/>
              <a:rect l="l" t="t" r="r" b="b"/>
              <a:pathLst>
                <a:path w="12565" h="30608" extrusionOk="0">
                  <a:moveTo>
                    <a:pt x="11222" y="0"/>
                  </a:moveTo>
                  <a:lnTo>
                    <a:pt x="1" y="30607"/>
                  </a:lnTo>
                  <a:lnTo>
                    <a:pt x="3393" y="28035"/>
                  </a:lnTo>
                  <a:lnTo>
                    <a:pt x="1256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2" name="Google Shape;1642;p47"/>
            <p:cNvSpPr/>
            <p:nvPr/>
          </p:nvSpPr>
          <p:spPr>
            <a:xfrm>
              <a:off x="2564375" y="2794575"/>
              <a:ext cx="351375" cy="439925"/>
            </a:xfrm>
            <a:custGeom>
              <a:avLst/>
              <a:gdLst/>
              <a:ahLst/>
              <a:cxnLst/>
              <a:rect l="l" t="t" r="r" b="b"/>
              <a:pathLst>
                <a:path w="14055" h="17597" extrusionOk="0">
                  <a:moveTo>
                    <a:pt x="2423" y="1"/>
                  </a:moveTo>
                  <a:cubicBezTo>
                    <a:pt x="2423" y="1"/>
                    <a:pt x="0" y="2722"/>
                    <a:pt x="0" y="8575"/>
                  </a:cubicBezTo>
                  <a:cubicBezTo>
                    <a:pt x="0" y="12079"/>
                    <a:pt x="1641" y="15397"/>
                    <a:pt x="4399" y="17597"/>
                  </a:cubicBezTo>
                  <a:lnTo>
                    <a:pt x="14055" y="38"/>
                  </a:lnTo>
                  <a:lnTo>
                    <a:pt x="242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3" name="Google Shape;1643;p47"/>
            <p:cNvSpPr/>
            <p:nvPr/>
          </p:nvSpPr>
          <p:spPr>
            <a:xfrm>
              <a:off x="2608175" y="2794575"/>
              <a:ext cx="1349550" cy="404525"/>
            </a:xfrm>
            <a:custGeom>
              <a:avLst/>
              <a:gdLst/>
              <a:ahLst/>
              <a:cxnLst/>
              <a:rect l="l" t="t" r="r" b="b"/>
              <a:pathLst>
                <a:path w="53982" h="16181" extrusionOk="0">
                  <a:moveTo>
                    <a:pt x="2647" y="1"/>
                  </a:moveTo>
                  <a:cubicBezTo>
                    <a:pt x="2647" y="1"/>
                    <a:pt x="0" y="2983"/>
                    <a:pt x="0" y="8612"/>
                  </a:cubicBezTo>
                  <a:cubicBezTo>
                    <a:pt x="0" y="14242"/>
                    <a:pt x="3356" y="16180"/>
                    <a:pt x="3356" y="16180"/>
                  </a:cubicBezTo>
                  <a:lnTo>
                    <a:pt x="53981" y="15882"/>
                  </a:lnTo>
                  <a:cubicBezTo>
                    <a:pt x="53981" y="15882"/>
                    <a:pt x="51894" y="13943"/>
                    <a:pt x="51894" y="8090"/>
                  </a:cubicBezTo>
                  <a:cubicBezTo>
                    <a:pt x="51894" y="2237"/>
                    <a:pt x="53348" y="1"/>
                    <a:pt x="5334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4" name="Google Shape;1644;p47"/>
            <p:cNvSpPr/>
            <p:nvPr/>
          </p:nvSpPr>
          <p:spPr>
            <a:xfrm>
              <a:off x="2674350" y="2094650"/>
              <a:ext cx="1295475" cy="700875"/>
            </a:xfrm>
            <a:custGeom>
              <a:avLst/>
              <a:gdLst/>
              <a:ahLst/>
              <a:cxnLst/>
              <a:rect l="l" t="t" r="r" b="b"/>
              <a:pathLst>
                <a:path w="51819" h="28035" extrusionOk="0">
                  <a:moveTo>
                    <a:pt x="9171" y="0"/>
                  </a:moveTo>
                  <a:lnTo>
                    <a:pt x="0" y="28035"/>
                  </a:lnTo>
                  <a:lnTo>
                    <a:pt x="51819" y="28035"/>
                  </a:lnTo>
                  <a:lnTo>
                    <a:pt x="4346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5" name="Google Shape;1645;p47"/>
            <p:cNvSpPr/>
            <p:nvPr/>
          </p:nvSpPr>
          <p:spPr>
            <a:xfrm>
              <a:off x="2694850" y="2845850"/>
              <a:ext cx="1142650" cy="12125"/>
            </a:xfrm>
            <a:custGeom>
              <a:avLst/>
              <a:gdLst/>
              <a:ahLst/>
              <a:cxnLst/>
              <a:rect l="l" t="t" r="r" b="b"/>
              <a:pathLst>
                <a:path w="45706" h="485" extrusionOk="0">
                  <a:moveTo>
                    <a:pt x="299" y="0"/>
                  </a:moveTo>
                  <a:cubicBezTo>
                    <a:pt x="0" y="0"/>
                    <a:pt x="0" y="485"/>
                    <a:pt x="299" y="485"/>
                  </a:cubicBezTo>
                  <a:lnTo>
                    <a:pt x="45407" y="485"/>
                  </a:lnTo>
                  <a:cubicBezTo>
                    <a:pt x="45705" y="485"/>
                    <a:pt x="45705" y="0"/>
                    <a:pt x="4540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6" name="Google Shape;1646;p47"/>
            <p:cNvSpPr/>
            <p:nvPr/>
          </p:nvSpPr>
          <p:spPr>
            <a:xfrm>
              <a:off x="2694850" y="3137550"/>
              <a:ext cx="1142650" cy="12150"/>
            </a:xfrm>
            <a:custGeom>
              <a:avLst/>
              <a:gdLst/>
              <a:ahLst/>
              <a:cxnLst/>
              <a:rect l="l" t="t" r="r" b="b"/>
              <a:pathLst>
                <a:path w="45706" h="486" extrusionOk="0">
                  <a:moveTo>
                    <a:pt x="299" y="1"/>
                  </a:moveTo>
                  <a:cubicBezTo>
                    <a:pt x="0" y="1"/>
                    <a:pt x="0" y="485"/>
                    <a:pt x="299" y="485"/>
                  </a:cubicBezTo>
                  <a:lnTo>
                    <a:pt x="45407" y="485"/>
                  </a:lnTo>
                  <a:cubicBezTo>
                    <a:pt x="45705" y="485"/>
                    <a:pt x="45705" y="1"/>
                    <a:pt x="454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7" name="Google Shape;1647;p47"/>
            <p:cNvSpPr/>
            <p:nvPr/>
          </p:nvSpPr>
          <p:spPr>
            <a:xfrm>
              <a:off x="2670625" y="2907350"/>
              <a:ext cx="1142625" cy="12150"/>
            </a:xfrm>
            <a:custGeom>
              <a:avLst/>
              <a:gdLst/>
              <a:ahLst/>
              <a:cxnLst/>
              <a:rect l="l" t="t" r="r" b="b"/>
              <a:pathLst>
                <a:path w="45705" h="486" extrusionOk="0">
                  <a:moveTo>
                    <a:pt x="336" y="0"/>
                  </a:moveTo>
                  <a:cubicBezTo>
                    <a:pt x="0" y="0"/>
                    <a:pt x="0" y="485"/>
                    <a:pt x="336" y="485"/>
                  </a:cubicBezTo>
                  <a:lnTo>
                    <a:pt x="45407" y="485"/>
                  </a:lnTo>
                  <a:cubicBezTo>
                    <a:pt x="45705" y="485"/>
                    <a:pt x="45705" y="0"/>
                    <a:pt x="4540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8" name="Google Shape;1648;p47"/>
            <p:cNvSpPr/>
            <p:nvPr/>
          </p:nvSpPr>
          <p:spPr>
            <a:xfrm>
              <a:off x="2670625" y="3080700"/>
              <a:ext cx="1142625" cy="12150"/>
            </a:xfrm>
            <a:custGeom>
              <a:avLst/>
              <a:gdLst/>
              <a:ahLst/>
              <a:cxnLst/>
              <a:rect l="l" t="t" r="r" b="b"/>
              <a:pathLst>
                <a:path w="45705" h="486" extrusionOk="0">
                  <a:moveTo>
                    <a:pt x="336" y="1"/>
                  </a:moveTo>
                  <a:cubicBezTo>
                    <a:pt x="0" y="1"/>
                    <a:pt x="0" y="485"/>
                    <a:pt x="336" y="485"/>
                  </a:cubicBezTo>
                  <a:lnTo>
                    <a:pt x="45407" y="485"/>
                  </a:lnTo>
                  <a:cubicBezTo>
                    <a:pt x="45705" y="485"/>
                    <a:pt x="45705" y="1"/>
                    <a:pt x="454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9" name="Google Shape;1649;p47"/>
            <p:cNvSpPr/>
            <p:nvPr/>
          </p:nvSpPr>
          <p:spPr>
            <a:xfrm>
              <a:off x="2659425" y="2968850"/>
              <a:ext cx="1141725" cy="12150"/>
            </a:xfrm>
            <a:custGeom>
              <a:avLst/>
              <a:gdLst/>
              <a:ahLst/>
              <a:cxnLst/>
              <a:rect l="l" t="t" r="r" b="b"/>
              <a:pathLst>
                <a:path w="45669" h="486" extrusionOk="0">
                  <a:moveTo>
                    <a:pt x="299" y="1"/>
                  </a:moveTo>
                  <a:cubicBezTo>
                    <a:pt x="1" y="1"/>
                    <a:pt x="1" y="486"/>
                    <a:pt x="299" y="486"/>
                  </a:cubicBezTo>
                  <a:lnTo>
                    <a:pt x="45370" y="486"/>
                  </a:lnTo>
                  <a:cubicBezTo>
                    <a:pt x="45668" y="486"/>
                    <a:pt x="45668" y="1"/>
                    <a:pt x="453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0" name="Google Shape;1650;p47"/>
            <p:cNvSpPr/>
            <p:nvPr/>
          </p:nvSpPr>
          <p:spPr>
            <a:xfrm>
              <a:off x="2659425" y="3022925"/>
              <a:ext cx="1141725" cy="12125"/>
            </a:xfrm>
            <a:custGeom>
              <a:avLst/>
              <a:gdLst/>
              <a:ahLst/>
              <a:cxnLst/>
              <a:rect l="l" t="t" r="r" b="b"/>
              <a:pathLst>
                <a:path w="45669" h="485" extrusionOk="0">
                  <a:moveTo>
                    <a:pt x="299" y="0"/>
                  </a:moveTo>
                  <a:cubicBezTo>
                    <a:pt x="1" y="0"/>
                    <a:pt x="1" y="485"/>
                    <a:pt x="299" y="485"/>
                  </a:cubicBezTo>
                  <a:lnTo>
                    <a:pt x="45370" y="485"/>
                  </a:lnTo>
                  <a:cubicBezTo>
                    <a:pt x="45668" y="485"/>
                    <a:pt x="45668" y="0"/>
                    <a:pt x="4537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1" name="Google Shape;1651;p47"/>
            <p:cNvSpPr/>
            <p:nvPr/>
          </p:nvSpPr>
          <p:spPr>
            <a:xfrm>
              <a:off x="2569950" y="2094650"/>
              <a:ext cx="1447425" cy="248875"/>
            </a:xfrm>
            <a:custGeom>
              <a:avLst/>
              <a:gdLst/>
              <a:ahLst/>
              <a:cxnLst/>
              <a:rect l="l" t="t" r="r" b="b"/>
              <a:pathLst>
                <a:path w="57897" h="9955" extrusionOk="0">
                  <a:moveTo>
                    <a:pt x="3542" y="0"/>
                  </a:moveTo>
                  <a:lnTo>
                    <a:pt x="1" y="9954"/>
                  </a:lnTo>
                  <a:lnTo>
                    <a:pt x="57896" y="9954"/>
                  </a:lnTo>
                  <a:lnTo>
                    <a:pt x="5517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2" name="Google Shape;1652;p47"/>
            <p:cNvSpPr/>
            <p:nvPr/>
          </p:nvSpPr>
          <p:spPr>
            <a:xfrm>
              <a:off x="3906425" y="2343500"/>
              <a:ext cx="123050" cy="290800"/>
            </a:xfrm>
            <a:custGeom>
              <a:avLst/>
              <a:gdLst/>
              <a:ahLst/>
              <a:cxnLst/>
              <a:rect l="l" t="t" r="r" b="b"/>
              <a:pathLst>
                <a:path w="4922" h="11632" extrusionOk="0">
                  <a:moveTo>
                    <a:pt x="597" y="0"/>
                  </a:moveTo>
                  <a:cubicBezTo>
                    <a:pt x="821" y="1640"/>
                    <a:pt x="1455" y="7419"/>
                    <a:pt x="1" y="11631"/>
                  </a:cubicBezTo>
                  <a:lnTo>
                    <a:pt x="3878" y="11594"/>
                  </a:lnTo>
                  <a:cubicBezTo>
                    <a:pt x="4586" y="9730"/>
                    <a:pt x="4922" y="7754"/>
                    <a:pt x="4847" y="5741"/>
                  </a:cubicBezTo>
                  <a:cubicBezTo>
                    <a:pt x="4885" y="3840"/>
                    <a:pt x="4735" y="1901"/>
                    <a:pt x="443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3" name="Google Shape;1653;p47"/>
            <p:cNvSpPr/>
            <p:nvPr/>
          </p:nvSpPr>
          <p:spPr>
            <a:xfrm>
              <a:off x="2537350" y="2343500"/>
              <a:ext cx="141675" cy="303850"/>
            </a:xfrm>
            <a:custGeom>
              <a:avLst/>
              <a:gdLst/>
              <a:ahLst/>
              <a:cxnLst/>
              <a:rect l="l" t="t" r="r" b="b"/>
              <a:pathLst>
                <a:path w="5667" h="12154" extrusionOk="0">
                  <a:moveTo>
                    <a:pt x="1305" y="0"/>
                  </a:moveTo>
                  <a:cubicBezTo>
                    <a:pt x="1305" y="0"/>
                    <a:pt x="0" y="6040"/>
                    <a:pt x="1827" y="12153"/>
                  </a:cubicBezTo>
                  <a:lnTo>
                    <a:pt x="5667" y="12116"/>
                  </a:lnTo>
                  <a:cubicBezTo>
                    <a:pt x="3877" y="7270"/>
                    <a:pt x="4921" y="1230"/>
                    <a:pt x="518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4" name="Google Shape;1654;p47"/>
            <p:cNvSpPr/>
            <p:nvPr/>
          </p:nvSpPr>
          <p:spPr>
            <a:xfrm>
              <a:off x="2698575" y="2343500"/>
              <a:ext cx="1183650" cy="302925"/>
            </a:xfrm>
            <a:custGeom>
              <a:avLst/>
              <a:gdLst/>
              <a:ahLst/>
              <a:cxnLst/>
              <a:rect l="l" t="t" r="r" b="b"/>
              <a:pathLst>
                <a:path w="47346" h="12117" extrusionOk="0">
                  <a:moveTo>
                    <a:pt x="1343" y="0"/>
                  </a:moveTo>
                  <a:cubicBezTo>
                    <a:pt x="1082" y="1230"/>
                    <a:pt x="1" y="7232"/>
                    <a:pt x="1790" y="12116"/>
                  </a:cubicBezTo>
                  <a:lnTo>
                    <a:pt x="45854" y="11669"/>
                  </a:lnTo>
                  <a:cubicBezTo>
                    <a:pt x="47346" y="7456"/>
                    <a:pt x="46675" y="1678"/>
                    <a:pt x="4645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5" name="Google Shape;1655;p47"/>
            <p:cNvSpPr/>
            <p:nvPr/>
          </p:nvSpPr>
          <p:spPr>
            <a:xfrm>
              <a:off x="2634275" y="2343500"/>
              <a:ext cx="170575" cy="302925"/>
            </a:xfrm>
            <a:custGeom>
              <a:avLst/>
              <a:gdLst/>
              <a:ahLst/>
              <a:cxnLst/>
              <a:rect l="l" t="t" r="r" b="b"/>
              <a:pathLst>
                <a:path w="6823" h="12117" extrusionOk="0">
                  <a:moveTo>
                    <a:pt x="1305" y="0"/>
                  </a:moveTo>
                  <a:cubicBezTo>
                    <a:pt x="1044" y="1230"/>
                    <a:pt x="0" y="7270"/>
                    <a:pt x="1790" y="12116"/>
                  </a:cubicBezTo>
                  <a:lnTo>
                    <a:pt x="6822" y="12079"/>
                  </a:lnTo>
                  <a:cubicBezTo>
                    <a:pt x="5070" y="7232"/>
                    <a:pt x="6114" y="1230"/>
                    <a:pt x="6375" y="0"/>
                  </a:cubicBezTo>
                  <a:close/>
                </a:path>
              </a:pathLst>
            </a:custGeom>
            <a:solidFill>
              <a:srgbClr val="77296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6" name="Google Shape;1656;p47"/>
            <p:cNvSpPr/>
            <p:nvPr/>
          </p:nvSpPr>
          <p:spPr>
            <a:xfrm>
              <a:off x="3766650" y="2343500"/>
              <a:ext cx="176150" cy="290800"/>
            </a:xfrm>
            <a:custGeom>
              <a:avLst/>
              <a:gdLst/>
              <a:ahLst/>
              <a:cxnLst/>
              <a:rect l="l" t="t" r="r" b="b"/>
              <a:pathLst>
                <a:path w="7046" h="11632" extrusionOk="0">
                  <a:moveTo>
                    <a:pt x="596" y="0"/>
                  </a:moveTo>
                  <a:cubicBezTo>
                    <a:pt x="820" y="1640"/>
                    <a:pt x="1454" y="7456"/>
                    <a:pt x="0" y="11631"/>
                  </a:cubicBezTo>
                  <a:lnTo>
                    <a:pt x="5592" y="11631"/>
                  </a:lnTo>
                  <a:cubicBezTo>
                    <a:pt x="7046" y="7419"/>
                    <a:pt x="6412" y="1640"/>
                    <a:pt x="618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57" name="Google Shape;1657;p47"/>
          <p:cNvSpPr txBox="1">
            <a:spLocks noGrp="1"/>
          </p:cNvSpPr>
          <p:nvPr>
            <p:ph type="title"/>
          </p:nvPr>
        </p:nvSpPr>
        <p:spPr>
          <a:xfrm>
            <a:off x="614425" y="177974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lang="ru-RU" altLang="ru-RU" dirty="0"/>
              <a:t>Педагог-психолог                                           </a:t>
            </a:r>
            <a:r>
              <a:rPr lang="ru-RU" altLang="ru-RU" dirty="0" err="1"/>
              <a:t>Серкина</a:t>
            </a:r>
            <a:r>
              <a:rPr lang="ru-RU" altLang="ru-RU" dirty="0"/>
              <a:t> Елена </a:t>
            </a:r>
            <a:r>
              <a:rPr lang="ru-RU" altLang="ru-RU" dirty="0" smtClean="0"/>
              <a:t>Васильевна, </a:t>
            </a:r>
            <a:r>
              <a:rPr lang="ru-RU" altLang="ru-RU" sz="2400" dirty="0" smtClean="0"/>
              <a:t>высшая квалификационная категория </a:t>
            </a:r>
            <a:endParaRPr lang="ru-RU" altLang="ru-RU" sz="2400" dirty="0"/>
          </a:p>
        </p:txBody>
      </p:sp>
      <p:sp>
        <p:nvSpPr>
          <p:cNvPr id="1658" name="Google Shape;1658;p47"/>
          <p:cNvSpPr txBox="1">
            <a:spLocks noGrp="1"/>
          </p:cNvSpPr>
          <p:nvPr>
            <p:ph type="body" idx="1"/>
          </p:nvPr>
        </p:nvSpPr>
        <p:spPr>
          <a:xfrm>
            <a:off x="272479" y="1987012"/>
            <a:ext cx="4424871" cy="250083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ru-RU" altLang="ru-RU" sz="2400" dirty="0"/>
              <a:t>Электронная почта: </a:t>
            </a:r>
            <a:r>
              <a:rPr lang="en-US" altLang="ru-RU" sz="2400" dirty="0">
                <a:hlinkClick r:id="rId3"/>
              </a:rPr>
              <a:t>len07ua@mail.ru</a:t>
            </a:r>
            <a:endParaRPr lang="en-US" altLang="ru-RU" sz="2400" dirty="0"/>
          </a:p>
          <a:p>
            <a:endParaRPr lang="ru-RU" altLang="ru-RU" sz="2400" dirty="0"/>
          </a:p>
          <a:p>
            <a:r>
              <a:rPr lang="ru-RU" altLang="ru-RU" sz="2400" dirty="0"/>
              <a:t>Телефон: </a:t>
            </a:r>
            <a:r>
              <a:rPr lang="ru-RU" altLang="ru-RU" sz="2400" b="1" i="1" dirty="0"/>
              <a:t>тел: +7(917) </a:t>
            </a:r>
            <a:r>
              <a:rPr lang="ru-RU" altLang="ru-RU" sz="2400" b="1" i="1" dirty="0" smtClean="0"/>
              <a:t>723-29-70, </a:t>
            </a:r>
            <a:endParaRPr lang="ru-RU" altLang="ru-RU" sz="2400" dirty="0"/>
          </a:p>
          <a:p>
            <a:pPr>
              <a:buFont typeface="Wingdings" panose="05000000000000000000" pitchFamily="2" charset="2"/>
              <a:buNone/>
            </a:pPr>
            <a:endParaRPr lang="ru-RU" altLang="ru-RU" dirty="0"/>
          </a:p>
          <a:p>
            <a:pPr marL="152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dirty="0"/>
          </a:p>
        </p:txBody>
      </p:sp>
      <p:grpSp>
        <p:nvGrpSpPr>
          <p:cNvPr id="1659" name="Google Shape;1659;p47"/>
          <p:cNvGrpSpPr/>
          <p:nvPr/>
        </p:nvGrpSpPr>
        <p:grpSpPr>
          <a:xfrm>
            <a:off x="5053214" y="3582162"/>
            <a:ext cx="975434" cy="1381190"/>
            <a:chOff x="2933800" y="2489175"/>
            <a:chExt cx="1087925" cy="1540475"/>
          </a:xfrm>
        </p:grpSpPr>
        <p:sp>
          <p:nvSpPr>
            <p:cNvPr id="1660" name="Google Shape;1660;p47"/>
            <p:cNvSpPr/>
            <p:nvPr/>
          </p:nvSpPr>
          <p:spPr>
            <a:xfrm>
              <a:off x="3591850" y="2541300"/>
              <a:ext cx="83425" cy="134750"/>
            </a:xfrm>
            <a:custGeom>
              <a:avLst/>
              <a:gdLst/>
              <a:ahLst/>
              <a:cxnLst/>
              <a:rect l="l" t="t" r="r" b="b"/>
              <a:pathLst>
                <a:path w="3337" h="5390" extrusionOk="0">
                  <a:moveTo>
                    <a:pt x="2274" y="0"/>
                  </a:moveTo>
                  <a:lnTo>
                    <a:pt x="1" y="990"/>
                  </a:lnTo>
                  <a:lnTo>
                    <a:pt x="1101" y="5389"/>
                  </a:lnTo>
                  <a:cubicBezTo>
                    <a:pt x="1357" y="5206"/>
                    <a:pt x="3337" y="3520"/>
                    <a:pt x="227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1" name="Google Shape;1661;p47"/>
            <p:cNvSpPr/>
            <p:nvPr/>
          </p:nvSpPr>
          <p:spPr>
            <a:xfrm>
              <a:off x="3446125" y="2507375"/>
              <a:ext cx="187000" cy="435675"/>
            </a:xfrm>
            <a:custGeom>
              <a:avLst/>
              <a:gdLst/>
              <a:ahLst/>
              <a:cxnLst/>
              <a:rect l="l" t="t" r="r" b="b"/>
              <a:pathLst>
                <a:path w="7480" h="17427" extrusionOk="0">
                  <a:moveTo>
                    <a:pt x="4327" y="1"/>
                  </a:moveTo>
                  <a:cubicBezTo>
                    <a:pt x="2530" y="37"/>
                    <a:pt x="991" y="1321"/>
                    <a:pt x="624" y="3080"/>
                  </a:cubicBezTo>
                  <a:cubicBezTo>
                    <a:pt x="184" y="5023"/>
                    <a:pt x="1" y="7883"/>
                    <a:pt x="2237" y="8726"/>
                  </a:cubicBezTo>
                  <a:lnTo>
                    <a:pt x="1834" y="12575"/>
                  </a:lnTo>
                  <a:cubicBezTo>
                    <a:pt x="1550" y="15820"/>
                    <a:pt x="2567" y="17427"/>
                    <a:pt x="3800" y="17427"/>
                  </a:cubicBezTo>
                  <a:cubicBezTo>
                    <a:pt x="4796" y="17427"/>
                    <a:pt x="5932" y="16379"/>
                    <a:pt x="6636" y="14298"/>
                  </a:cubicBezTo>
                  <a:lnTo>
                    <a:pt x="7186" y="6563"/>
                  </a:lnTo>
                  <a:lnTo>
                    <a:pt x="7480" y="4730"/>
                  </a:lnTo>
                  <a:cubicBezTo>
                    <a:pt x="7443" y="3227"/>
                    <a:pt x="7186" y="1247"/>
                    <a:pt x="5940" y="477"/>
                  </a:cubicBezTo>
                  <a:cubicBezTo>
                    <a:pt x="5463" y="184"/>
                    <a:pt x="4877" y="1"/>
                    <a:pt x="4327" y="1"/>
                  </a:cubicBezTo>
                  <a:close/>
                </a:path>
              </a:pathLst>
            </a:custGeom>
            <a:solidFill>
              <a:srgbClr val="BA70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2" name="Google Shape;1662;p47"/>
            <p:cNvSpPr/>
            <p:nvPr/>
          </p:nvSpPr>
          <p:spPr>
            <a:xfrm>
              <a:off x="3625775" y="2595375"/>
              <a:ext cx="28425" cy="34925"/>
            </a:xfrm>
            <a:custGeom>
              <a:avLst/>
              <a:gdLst/>
              <a:ahLst/>
              <a:cxnLst/>
              <a:rect l="l" t="t" r="r" b="b"/>
              <a:pathLst>
                <a:path w="1137" h="1397" extrusionOk="0">
                  <a:moveTo>
                    <a:pt x="660" y="0"/>
                  </a:moveTo>
                  <a:cubicBezTo>
                    <a:pt x="367" y="0"/>
                    <a:pt x="74" y="257"/>
                    <a:pt x="37" y="660"/>
                  </a:cubicBezTo>
                  <a:cubicBezTo>
                    <a:pt x="0" y="1027"/>
                    <a:pt x="184" y="1357"/>
                    <a:pt x="477" y="1393"/>
                  </a:cubicBezTo>
                  <a:cubicBezTo>
                    <a:pt x="496" y="1396"/>
                    <a:pt x="514" y="1397"/>
                    <a:pt x="532" y="1397"/>
                  </a:cubicBezTo>
                  <a:cubicBezTo>
                    <a:pt x="802" y="1397"/>
                    <a:pt x="1031" y="1148"/>
                    <a:pt x="1100" y="770"/>
                  </a:cubicBezTo>
                  <a:cubicBezTo>
                    <a:pt x="1137" y="403"/>
                    <a:pt x="917" y="37"/>
                    <a:pt x="660" y="0"/>
                  </a:cubicBezTo>
                  <a:close/>
                </a:path>
              </a:pathLst>
            </a:custGeom>
            <a:solidFill>
              <a:srgbClr val="BF96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3" name="Google Shape;1663;p47"/>
            <p:cNvSpPr/>
            <p:nvPr/>
          </p:nvSpPr>
          <p:spPr>
            <a:xfrm>
              <a:off x="3502050" y="2716350"/>
              <a:ext cx="65100" cy="15075"/>
            </a:xfrm>
            <a:custGeom>
              <a:avLst/>
              <a:gdLst/>
              <a:ahLst/>
              <a:cxnLst/>
              <a:rect l="l" t="t" r="r" b="b"/>
              <a:pathLst>
                <a:path w="2604" h="603" extrusionOk="0">
                  <a:moveTo>
                    <a:pt x="2603" y="0"/>
                  </a:moveTo>
                  <a:cubicBezTo>
                    <a:pt x="2163" y="147"/>
                    <a:pt x="1760" y="257"/>
                    <a:pt x="1320" y="367"/>
                  </a:cubicBezTo>
                  <a:cubicBezTo>
                    <a:pt x="1100" y="404"/>
                    <a:pt x="880" y="404"/>
                    <a:pt x="660" y="440"/>
                  </a:cubicBezTo>
                  <a:cubicBezTo>
                    <a:pt x="440" y="440"/>
                    <a:pt x="220" y="404"/>
                    <a:pt x="0" y="367"/>
                  </a:cubicBezTo>
                  <a:lnTo>
                    <a:pt x="0" y="367"/>
                  </a:lnTo>
                  <a:cubicBezTo>
                    <a:pt x="183" y="514"/>
                    <a:pt x="403" y="587"/>
                    <a:pt x="660" y="587"/>
                  </a:cubicBezTo>
                  <a:cubicBezTo>
                    <a:pt x="724" y="598"/>
                    <a:pt x="789" y="602"/>
                    <a:pt x="854" y="602"/>
                  </a:cubicBezTo>
                  <a:cubicBezTo>
                    <a:pt x="1012" y="602"/>
                    <a:pt x="1175" y="576"/>
                    <a:pt x="1357" y="550"/>
                  </a:cubicBezTo>
                  <a:cubicBezTo>
                    <a:pt x="1577" y="514"/>
                    <a:pt x="1797" y="440"/>
                    <a:pt x="2016" y="367"/>
                  </a:cubicBezTo>
                  <a:lnTo>
                    <a:pt x="2310" y="184"/>
                  </a:lnTo>
                  <a:cubicBezTo>
                    <a:pt x="2420" y="147"/>
                    <a:pt x="2493" y="74"/>
                    <a:pt x="260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4" name="Google Shape;1664;p47"/>
            <p:cNvSpPr/>
            <p:nvPr/>
          </p:nvSpPr>
          <p:spPr>
            <a:xfrm>
              <a:off x="3625775" y="2595375"/>
              <a:ext cx="28425" cy="34925"/>
            </a:xfrm>
            <a:custGeom>
              <a:avLst/>
              <a:gdLst/>
              <a:ahLst/>
              <a:cxnLst/>
              <a:rect l="l" t="t" r="r" b="b"/>
              <a:pathLst>
                <a:path w="1137" h="1397" extrusionOk="0">
                  <a:moveTo>
                    <a:pt x="660" y="0"/>
                  </a:moveTo>
                  <a:cubicBezTo>
                    <a:pt x="367" y="0"/>
                    <a:pt x="74" y="257"/>
                    <a:pt x="37" y="660"/>
                  </a:cubicBezTo>
                  <a:cubicBezTo>
                    <a:pt x="0" y="1027"/>
                    <a:pt x="184" y="1357"/>
                    <a:pt x="477" y="1393"/>
                  </a:cubicBezTo>
                  <a:cubicBezTo>
                    <a:pt x="496" y="1396"/>
                    <a:pt x="514" y="1397"/>
                    <a:pt x="532" y="1397"/>
                  </a:cubicBezTo>
                  <a:cubicBezTo>
                    <a:pt x="802" y="1397"/>
                    <a:pt x="1031" y="1148"/>
                    <a:pt x="1100" y="770"/>
                  </a:cubicBezTo>
                  <a:cubicBezTo>
                    <a:pt x="1137" y="403"/>
                    <a:pt x="917" y="37"/>
                    <a:pt x="660" y="0"/>
                  </a:cubicBezTo>
                  <a:close/>
                </a:path>
              </a:pathLst>
            </a:custGeom>
            <a:solidFill>
              <a:srgbClr val="BA70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5" name="Google Shape;1665;p47"/>
            <p:cNvSpPr/>
            <p:nvPr/>
          </p:nvSpPr>
          <p:spPr>
            <a:xfrm>
              <a:off x="3635850" y="2608200"/>
              <a:ext cx="8275" cy="11025"/>
            </a:xfrm>
            <a:custGeom>
              <a:avLst/>
              <a:gdLst/>
              <a:ahLst/>
              <a:cxnLst/>
              <a:rect l="l" t="t" r="r" b="b"/>
              <a:pathLst>
                <a:path w="331" h="441" fill="none" extrusionOk="0">
                  <a:moveTo>
                    <a:pt x="1" y="0"/>
                  </a:moveTo>
                  <a:cubicBezTo>
                    <a:pt x="1" y="0"/>
                    <a:pt x="331" y="0"/>
                    <a:pt x="331" y="220"/>
                  </a:cubicBezTo>
                  <a:cubicBezTo>
                    <a:pt x="331" y="440"/>
                    <a:pt x="37" y="404"/>
                    <a:pt x="37" y="404"/>
                  </a:cubicBezTo>
                </a:path>
              </a:pathLst>
            </a:custGeom>
            <a:noFill/>
            <a:ln w="5500" cap="rnd" cmpd="sng">
              <a:solidFill>
                <a:schemeClr val="dk1"/>
              </a:solidFill>
              <a:prstDash val="solid"/>
              <a:miter lim="366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6" name="Google Shape;1666;p47"/>
            <p:cNvSpPr/>
            <p:nvPr/>
          </p:nvSpPr>
          <p:spPr>
            <a:xfrm>
              <a:off x="3478200" y="2642100"/>
              <a:ext cx="66025" cy="24100"/>
            </a:xfrm>
            <a:custGeom>
              <a:avLst/>
              <a:gdLst/>
              <a:ahLst/>
              <a:cxnLst/>
              <a:rect l="l" t="t" r="r" b="b"/>
              <a:pathLst>
                <a:path w="2641" h="964" extrusionOk="0">
                  <a:moveTo>
                    <a:pt x="1" y="1"/>
                  </a:moveTo>
                  <a:cubicBezTo>
                    <a:pt x="74" y="111"/>
                    <a:pt x="148" y="257"/>
                    <a:pt x="258" y="331"/>
                  </a:cubicBezTo>
                  <a:cubicBezTo>
                    <a:pt x="331" y="441"/>
                    <a:pt x="441" y="514"/>
                    <a:pt x="551" y="624"/>
                  </a:cubicBezTo>
                  <a:cubicBezTo>
                    <a:pt x="771" y="807"/>
                    <a:pt x="1027" y="917"/>
                    <a:pt x="1284" y="954"/>
                  </a:cubicBezTo>
                  <a:cubicBezTo>
                    <a:pt x="1333" y="960"/>
                    <a:pt x="1382" y="963"/>
                    <a:pt x="1431" y="963"/>
                  </a:cubicBezTo>
                  <a:cubicBezTo>
                    <a:pt x="1674" y="963"/>
                    <a:pt x="1913" y="887"/>
                    <a:pt x="2127" y="734"/>
                  </a:cubicBezTo>
                  <a:cubicBezTo>
                    <a:pt x="2347" y="587"/>
                    <a:pt x="2531" y="367"/>
                    <a:pt x="2641" y="147"/>
                  </a:cubicBezTo>
                  <a:lnTo>
                    <a:pt x="2641" y="147"/>
                  </a:lnTo>
                  <a:cubicBezTo>
                    <a:pt x="2311" y="514"/>
                    <a:pt x="1834" y="734"/>
                    <a:pt x="1321" y="734"/>
                  </a:cubicBezTo>
                  <a:cubicBezTo>
                    <a:pt x="1064" y="697"/>
                    <a:pt x="844" y="587"/>
                    <a:pt x="624" y="477"/>
                  </a:cubicBezTo>
                  <a:cubicBezTo>
                    <a:pt x="404" y="331"/>
                    <a:pt x="221" y="184"/>
                    <a:pt x="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7" name="Google Shape;1667;p47"/>
            <p:cNvSpPr/>
            <p:nvPr/>
          </p:nvSpPr>
          <p:spPr>
            <a:xfrm>
              <a:off x="3489200" y="2581625"/>
              <a:ext cx="28450" cy="35775"/>
            </a:xfrm>
            <a:custGeom>
              <a:avLst/>
              <a:gdLst/>
              <a:ahLst/>
              <a:cxnLst/>
              <a:rect l="l" t="t" r="r" b="b"/>
              <a:pathLst>
                <a:path w="1138" h="1431" extrusionOk="0">
                  <a:moveTo>
                    <a:pt x="1137" y="0"/>
                  </a:moveTo>
                  <a:cubicBezTo>
                    <a:pt x="844" y="184"/>
                    <a:pt x="551" y="404"/>
                    <a:pt x="294" y="623"/>
                  </a:cubicBezTo>
                  <a:lnTo>
                    <a:pt x="184" y="697"/>
                  </a:lnTo>
                  <a:lnTo>
                    <a:pt x="148" y="697"/>
                  </a:lnTo>
                  <a:cubicBezTo>
                    <a:pt x="148" y="697"/>
                    <a:pt x="38" y="733"/>
                    <a:pt x="38" y="807"/>
                  </a:cubicBezTo>
                  <a:cubicBezTo>
                    <a:pt x="1" y="880"/>
                    <a:pt x="38" y="953"/>
                    <a:pt x="74" y="990"/>
                  </a:cubicBezTo>
                  <a:cubicBezTo>
                    <a:pt x="111" y="1027"/>
                    <a:pt x="148" y="1063"/>
                    <a:pt x="184" y="1100"/>
                  </a:cubicBezTo>
                  <a:cubicBezTo>
                    <a:pt x="294" y="1247"/>
                    <a:pt x="441" y="1357"/>
                    <a:pt x="587" y="1430"/>
                  </a:cubicBezTo>
                  <a:cubicBezTo>
                    <a:pt x="478" y="1320"/>
                    <a:pt x="404" y="1173"/>
                    <a:pt x="294" y="1027"/>
                  </a:cubicBezTo>
                  <a:cubicBezTo>
                    <a:pt x="258" y="990"/>
                    <a:pt x="258" y="953"/>
                    <a:pt x="221" y="917"/>
                  </a:cubicBezTo>
                  <a:lnTo>
                    <a:pt x="221" y="906"/>
                  </a:lnTo>
                  <a:lnTo>
                    <a:pt x="221" y="906"/>
                  </a:lnTo>
                  <a:cubicBezTo>
                    <a:pt x="244" y="896"/>
                    <a:pt x="277" y="880"/>
                    <a:pt x="294" y="880"/>
                  </a:cubicBezTo>
                  <a:lnTo>
                    <a:pt x="441" y="807"/>
                  </a:lnTo>
                  <a:cubicBezTo>
                    <a:pt x="587" y="697"/>
                    <a:pt x="734" y="587"/>
                    <a:pt x="844" y="440"/>
                  </a:cubicBezTo>
                  <a:cubicBezTo>
                    <a:pt x="954" y="294"/>
                    <a:pt x="1064" y="147"/>
                    <a:pt x="11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8" name="Google Shape;1668;p47"/>
            <p:cNvSpPr/>
            <p:nvPr/>
          </p:nvSpPr>
          <p:spPr>
            <a:xfrm>
              <a:off x="3539625" y="2583375"/>
              <a:ext cx="35525" cy="34625"/>
            </a:xfrm>
            <a:custGeom>
              <a:avLst/>
              <a:gdLst/>
              <a:ahLst/>
              <a:cxnLst/>
              <a:rect l="l" t="t" r="r" b="b"/>
              <a:pathLst>
                <a:path w="1421" h="1385" extrusionOk="0">
                  <a:moveTo>
                    <a:pt x="282" y="0"/>
                  </a:moveTo>
                  <a:cubicBezTo>
                    <a:pt x="259" y="0"/>
                    <a:pt x="234" y="12"/>
                    <a:pt x="220" y="40"/>
                  </a:cubicBezTo>
                  <a:cubicBezTo>
                    <a:pt x="110" y="224"/>
                    <a:pt x="74" y="444"/>
                    <a:pt x="37" y="663"/>
                  </a:cubicBezTo>
                  <a:cubicBezTo>
                    <a:pt x="0" y="773"/>
                    <a:pt x="0" y="883"/>
                    <a:pt x="37" y="993"/>
                  </a:cubicBezTo>
                  <a:cubicBezTo>
                    <a:pt x="37" y="1140"/>
                    <a:pt x="147" y="1250"/>
                    <a:pt x="257" y="1323"/>
                  </a:cubicBezTo>
                  <a:cubicBezTo>
                    <a:pt x="321" y="1366"/>
                    <a:pt x="398" y="1384"/>
                    <a:pt x="473" y="1384"/>
                  </a:cubicBezTo>
                  <a:cubicBezTo>
                    <a:pt x="526" y="1384"/>
                    <a:pt x="578" y="1375"/>
                    <a:pt x="623" y="1360"/>
                  </a:cubicBezTo>
                  <a:cubicBezTo>
                    <a:pt x="733" y="1323"/>
                    <a:pt x="843" y="1287"/>
                    <a:pt x="953" y="1213"/>
                  </a:cubicBezTo>
                  <a:cubicBezTo>
                    <a:pt x="1137" y="1067"/>
                    <a:pt x="1283" y="883"/>
                    <a:pt x="1393" y="700"/>
                  </a:cubicBezTo>
                  <a:cubicBezTo>
                    <a:pt x="1420" y="646"/>
                    <a:pt x="1388" y="612"/>
                    <a:pt x="1340" y="612"/>
                  </a:cubicBezTo>
                  <a:cubicBezTo>
                    <a:pt x="1323" y="612"/>
                    <a:pt x="1303" y="617"/>
                    <a:pt x="1283" y="627"/>
                  </a:cubicBezTo>
                  <a:cubicBezTo>
                    <a:pt x="1137" y="773"/>
                    <a:pt x="990" y="920"/>
                    <a:pt x="843" y="1030"/>
                  </a:cubicBezTo>
                  <a:cubicBezTo>
                    <a:pt x="738" y="1109"/>
                    <a:pt x="613" y="1170"/>
                    <a:pt x="497" y="1170"/>
                  </a:cubicBezTo>
                  <a:cubicBezTo>
                    <a:pt x="452" y="1170"/>
                    <a:pt x="408" y="1161"/>
                    <a:pt x="367" y="1140"/>
                  </a:cubicBezTo>
                  <a:cubicBezTo>
                    <a:pt x="220" y="1103"/>
                    <a:pt x="220" y="883"/>
                    <a:pt x="220" y="700"/>
                  </a:cubicBezTo>
                  <a:cubicBezTo>
                    <a:pt x="257" y="480"/>
                    <a:pt x="294" y="260"/>
                    <a:pt x="330" y="77"/>
                  </a:cubicBezTo>
                  <a:cubicBezTo>
                    <a:pt x="353" y="32"/>
                    <a:pt x="319" y="0"/>
                    <a:pt x="28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9" name="Google Shape;1669;p47"/>
            <p:cNvSpPr/>
            <p:nvPr/>
          </p:nvSpPr>
          <p:spPr>
            <a:xfrm>
              <a:off x="3472050" y="2561425"/>
              <a:ext cx="30675" cy="33050"/>
            </a:xfrm>
            <a:custGeom>
              <a:avLst/>
              <a:gdLst/>
              <a:ahLst/>
              <a:cxnLst/>
              <a:rect l="l" t="t" r="r" b="b"/>
              <a:pathLst>
                <a:path w="1227" h="1322" extrusionOk="0">
                  <a:moveTo>
                    <a:pt x="304" y="0"/>
                  </a:moveTo>
                  <a:cubicBezTo>
                    <a:pt x="282" y="0"/>
                    <a:pt x="260" y="12"/>
                    <a:pt x="247" y="38"/>
                  </a:cubicBezTo>
                  <a:cubicBezTo>
                    <a:pt x="174" y="222"/>
                    <a:pt x="100" y="442"/>
                    <a:pt x="27" y="625"/>
                  </a:cubicBezTo>
                  <a:cubicBezTo>
                    <a:pt x="27" y="735"/>
                    <a:pt x="27" y="845"/>
                    <a:pt x="27" y="955"/>
                  </a:cubicBezTo>
                  <a:cubicBezTo>
                    <a:pt x="1" y="1167"/>
                    <a:pt x="185" y="1322"/>
                    <a:pt x="372" y="1322"/>
                  </a:cubicBezTo>
                  <a:cubicBezTo>
                    <a:pt x="444" y="1322"/>
                    <a:pt x="516" y="1299"/>
                    <a:pt x="577" y="1248"/>
                  </a:cubicBezTo>
                  <a:cubicBezTo>
                    <a:pt x="687" y="1212"/>
                    <a:pt x="760" y="1138"/>
                    <a:pt x="834" y="1065"/>
                  </a:cubicBezTo>
                  <a:cubicBezTo>
                    <a:pt x="980" y="918"/>
                    <a:pt x="1090" y="735"/>
                    <a:pt x="1200" y="552"/>
                  </a:cubicBezTo>
                  <a:cubicBezTo>
                    <a:pt x="1227" y="498"/>
                    <a:pt x="1195" y="464"/>
                    <a:pt x="1147" y="464"/>
                  </a:cubicBezTo>
                  <a:cubicBezTo>
                    <a:pt x="1129" y="464"/>
                    <a:pt x="1110" y="469"/>
                    <a:pt x="1090" y="478"/>
                  </a:cubicBezTo>
                  <a:cubicBezTo>
                    <a:pt x="980" y="625"/>
                    <a:pt x="834" y="772"/>
                    <a:pt x="687" y="882"/>
                  </a:cubicBezTo>
                  <a:cubicBezTo>
                    <a:pt x="577" y="1028"/>
                    <a:pt x="394" y="1102"/>
                    <a:pt x="320" y="1102"/>
                  </a:cubicBezTo>
                  <a:cubicBezTo>
                    <a:pt x="247" y="1065"/>
                    <a:pt x="210" y="845"/>
                    <a:pt x="247" y="662"/>
                  </a:cubicBezTo>
                  <a:cubicBezTo>
                    <a:pt x="247" y="478"/>
                    <a:pt x="320" y="295"/>
                    <a:pt x="357" y="112"/>
                  </a:cubicBezTo>
                  <a:cubicBezTo>
                    <a:pt x="381" y="41"/>
                    <a:pt x="343" y="0"/>
                    <a:pt x="30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0" name="Google Shape;1670;p47"/>
            <p:cNvSpPr/>
            <p:nvPr/>
          </p:nvSpPr>
          <p:spPr>
            <a:xfrm>
              <a:off x="3497450" y="2489175"/>
              <a:ext cx="176925" cy="105175"/>
            </a:xfrm>
            <a:custGeom>
              <a:avLst/>
              <a:gdLst/>
              <a:ahLst/>
              <a:cxnLst/>
              <a:rect l="l" t="t" r="r" b="b"/>
              <a:pathLst>
                <a:path w="7077" h="4207" extrusionOk="0">
                  <a:moveTo>
                    <a:pt x="3719" y="0"/>
                  </a:moveTo>
                  <a:cubicBezTo>
                    <a:pt x="1953" y="0"/>
                    <a:pt x="1" y="1535"/>
                    <a:pt x="1" y="1535"/>
                  </a:cubicBezTo>
                  <a:cubicBezTo>
                    <a:pt x="1" y="1535"/>
                    <a:pt x="572" y="1947"/>
                    <a:pt x="1530" y="1947"/>
                  </a:cubicBezTo>
                  <a:cubicBezTo>
                    <a:pt x="2164" y="1947"/>
                    <a:pt x="2967" y="1767"/>
                    <a:pt x="3887" y="1169"/>
                  </a:cubicBezTo>
                  <a:lnTo>
                    <a:pt x="3887" y="1169"/>
                  </a:lnTo>
                  <a:cubicBezTo>
                    <a:pt x="3887" y="1169"/>
                    <a:pt x="3135" y="4207"/>
                    <a:pt x="4737" y="4207"/>
                  </a:cubicBezTo>
                  <a:cubicBezTo>
                    <a:pt x="4904" y="4207"/>
                    <a:pt x="5096" y="4174"/>
                    <a:pt x="5317" y="4102"/>
                  </a:cubicBezTo>
                  <a:cubicBezTo>
                    <a:pt x="5317" y="4102"/>
                    <a:pt x="7076" y="1975"/>
                    <a:pt x="5170" y="472"/>
                  </a:cubicBezTo>
                  <a:cubicBezTo>
                    <a:pt x="4738" y="132"/>
                    <a:pt x="4237" y="0"/>
                    <a:pt x="371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1" name="Google Shape;1671;p47"/>
            <p:cNvSpPr/>
            <p:nvPr/>
          </p:nvSpPr>
          <p:spPr>
            <a:xfrm>
              <a:off x="2964050" y="2763625"/>
              <a:ext cx="1030175" cy="664325"/>
            </a:xfrm>
            <a:custGeom>
              <a:avLst/>
              <a:gdLst/>
              <a:ahLst/>
              <a:cxnLst/>
              <a:rect l="l" t="t" r="r" b="b"/>
              <a:pathLst>
                <a:path w="41207" h="26573" extrusionOk="0">
                  <a:moveTo>
                    <a:pt x="17735" y="0"/>
                  </a:moveTo>
                  <a:cubicBezTo>
                    <a:pt x="17161" y="0"/>
                    <a:pt x="16602" y="114"/>
                    <a:pt x="16131" y="419"/>
                  </a:cubicBezTo>
                  <a:cubicBezTo>
                    <a:pt x="13308" y="2252"/>
                    <a:pt x="6783" y="6724"/>
                    <a:pt x="3960" y="13250"/>
                  </a:cubicBezTo>
                  <a:cubicBezTo>
                    <a:pt x="1" y="22488"/>
                    <a:pt x="12392" y="25201"/>
                    <a:pt x="19577" y="26411"/>
                  </a:cubicBezTo>
                  <a:cubicBezTo>
                    <a:pt x="20238" y="26522"/>
                    <a:pt x="20885" y="26573"/>
                    <a:pt x="21515" y="26573"/>
                  </a:cubicBezTo>
                  <a:cubicBezTo>
                    <a:pt x="27740" y="26573"/>
                    <a:pt x="32335" y="21645"/>
                    <a:pt x="32335" y="21645"/>
                  </a:cubicBezTo>
                  <a:cubicBezTo>
                    <a:pt x="32335" y="21645"/>
                    <a:pt x="33581" y="20237"/>
                    <a:pt x="34327" y="20237"/>
                  </a:cubicBezTo>
                  <a:cubicBezTo>
                    <a:pt x="34448" y="20237"/>
                    <a:pt x="34557" y="20275"/>
                    <a:pt x="34645" y="20362"/>
                  </a:cubicBezTo>
                  <a:cubicBezTo>
                    <a:pt x="34819" y="20537"/>
                    <a:pt x="35181" y="20639"/>
                    <a:pt x="35644" y="20639"/>
                  </a:cubicBezTo>
                  <a:cubicBezTo>
                    <a:pt x="36832" y="20639"/>
                    <a:pt x="38685" y="19962"/>
                    <a:pt x="39740" y="18089"/>
                  </a:cubicBezTo>
                  <a:cubicBezTo>
                    <a:pt x="41207" y="15486"/>
                    <a:pt x="33435" y="5258"/>
                    <a:pt x="31675" y="2875"/>
                  </a:cubicBezTo>
                  <a:cubicBezTo>
                    <a:pt x="30355" y="1152"/>
                    <a:pt x="28339" y="199"/>
                    <a:pt x="26213" y="199"/>
                  </a:cubicBezTo>
                  <a:cubicBezTo>
                    <a:pt x="26213" y="199"/>
                    <a:pt x="26029" y="2729"/>
                    <a:pt x="23756" y="2729"/>
                  </a:cubicBezTo>
                  <a:cubicBezTo>
                    <a:pt x="20897" y="2729"/>
                    <a:pt x="21264" y="1005"/>
                    <a:pt x="21264" y="1005"/>
                  </a:cubicBezTo>
                  <a:cubicBezTo>
                    <a:pt x="21264" y="1005"/>
                    <a:pt x="19438" y="0"/>
                    <a:pt x="1773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2" name="Google Shape;1672;p47"/>
            <p:cNvSpPr/>
            <p:nvPr/>
          </p:nvSpPr>
          <p:spPr>
            <a:xfrm>
              <a:off x="3301325" y="2801575"/>
              <a:ext cx="433525" cy="347375"/>
            </a:xfrm>
            <a:custGeom>
              <a:avLst/>
              <a:gdLst/>
              <a:ahLst/>
              <a:cxnLst/>
              <a:rect l="l" t="t" r="r" b="b"/>
              <a:pathLst>
                <a:path w="17341" h="13895" extrusionOk="0">
                  <a:moveTo>
                    <a:pt x="697" y="1"/>
                  </a:moveTo>
                  <a:lnTo>
                    <a:pt x="1" y="11439"/>
                  </a:lnTo>
                  <a:lnTo>
                    <a:pt x="8359" y="13895"/>
                  </a:lnTo>
                  <a:lnTo>
                    <a:pt x="17341" y="10632"/>
                  </a:lnTo>
                  <a:lnTo>
                    <a:pt x="16681" y="477"/>
                  </a:lnTo>
                  <a:lnTo>
                    <a:pt x="8982" y="4180"/>
                  </a:lnTo>
                  <a:lnTo>
                    <a:pt x="69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3" name="Google Shape;1673;p47"/>
            <p:cNvSpPr/>
            <p:nvPr/>
          </p:nvSpPr>
          <p:spPr>
            <a:xfrm>
              <a:off x="3116200" y="3063950"/>
              <a:ext cx="407650" cy="192225"/>
            </a:xfrm>
            <a:custGeom>
              <a:avLst/>
              <a:gdLst/>
              <a:ahLst/>
              <a:cxnLst/>
              <a:rect l="l" t="t" r="r" b="b"/>
              <a:pathLst>
                <a:path w="16306" h="7689" extrusionOk="0">
                  <a:moveTo>
                    <a:pt x="15047" y="1"/>
                  </a:moveTo>
                  <a:cubicBezTo>
                    <a:pt x="14572" y="1"/>
                    <a:pt x="13959" y="172"/>
                    <a:pt x="13528" y="394"/>
                  </a:cubicBezTo>
                  <a:cubicBezTo>
                    <a:pt x="9532" y="2520"/>
                    <a:pt x="7222" y="3033"/>
                    <a:pt x="5389" y="3253"/>
                  </a:cubicBezTo>
                  <a:cubicBezTo>
                    <a:pt x="5334" y="3261"/>
                    <a:pt x="5280" y="3265"/>
                    <a:pt x="5228" y="3265"/>
                  </a:cubicBezTo>
                  <a:cubicBezTo>
                    <a:pt x="4339" y="3265"/>
                    <a:pt x="3833" y="2129"/>
                    <a:pt x="3556" y="1090"/>
                  </a:cubicBezTo>
                  <a:lnTo>
                    <a:pt x="0" y="2447"/>
                  </a:lnTo>
                  <a:cubicBezTo>
                    <a:pt x="770" y="4170"/>
                    <a:pt x="2310" y="7213"/>
                    <a:pt x="3886" y="7616"/>
                  </a:cubicBezTo>
                  <a:cubicBezTo>
                    <a:pt x="4068" y="7665"/>
                    <a:pt x="4271" y="7688"/>
                    <a:pt x="4495" y="7688"/>
                  </a:cubicBezTo>
                  <a:cubicBezTo>
                    <a:pt x="6935" y="7688"/>
                    <a:pt x="11684" y="4893"/>
                    <a:pt x="14371" y="2373"/>
                  </a:cubicBezTo>
                  <a:cubicBezTo>
                    <a:pt x="16305" y="557"/>
                    <a:pt x="15902" y="1"/>
                    <a:pt x="15047" y="1"/>
                  </a:cubicBezTo>
                  <a:close/>
                </a:path>
              </a:pathLst>
            </a:custGeom>
            <a:solidFill>
              <a:srgbClr val="BA70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4" name="Google Shape;1674;p47"/>
            <p:cNvSpPr/>
            <p:nvPr/>
          </p:nvSpPr>
          <p:spPr>
            <a:xfrm>
              <a:off x="3451625" y="3000825"/>
              <a:ext cx="123250" cy="122475"/>
            </a:xfrm>
            <a:custGeom>
              <a:avLst/>
              <a:gdLst/>
              <a:ahLst/>
              <a:cxnLst/>
              <a:rect l="l" t="t" r="r" b="b"/>
              <a:pathLst>
                <a:path w="4930" h="4899" extrusionOk="0">
                  <a:moveTo>
                    <a:pt x="4145" y="0"/>
                  </a:moveTo>
                  <a:cubicBezTo>
                    <a:pt x="3877" y="0"/>
                    <a:pt x="2164" y="1269"/>
                    <a:pt x="2164" y="1269"/>
                  </a:cubicBezTo>
                  <a:cubicBezTo>
                    <a:pt x="2237" y="939"/>
                    <a:pt x="2200" y="609"/>
                    <a:pt x="2017" y="316"/>
                  </a:cubicBezTo>
                  <a:cubicBezTo>
                    <a:pt x="1971" y="246"/>
                    <a:pt x="1895" y="221"/>
                    <a:pt x="1817" y="221"/>
                  </a:cubicBezTo>
                  <a:cubicBezTo>
                    <a:pt x="1773" y="221"/>
                    <a:pt x="1727" y="229"/>
                    <a:pt x="1687" y="243"/>
                  </a:cubicBezTo>
                  <a:cubicBezTo>
                    <a:pt x="1871" y="903"/>
                    <a:pt x="917" y="2296"/>
                    <a:pt x="917" y="2296"/>
                  </a:cubicBezTo>
                  <a:lnTo>
                    <a:pt x="1" y="2992"/>
                  </a:lnTo>
                  <a:cubicBezTo>
                    <a:pt x="294" y="3652"/>
                    <a:pt x="624" y="4275"/>
                    <a:pt x="954" y="4898"/>
                  </a:cubicBezTo>
                  <a:lnTo>
                    <a:pt x="1394" y="4459"/>
                  </a:lnTo>
                  <a:lnTo>
                    <a:pt x="2090" y="3652"/>
                  </a:lnTo>
                  <a:cubicBezTo>
                    <a:pt x="2090" y="3652"/>
                    <a:pt x="4620" y="1819"/>
                    <a:pt x="4767" y="1599"/>
                  </a:cubicBezTo>
                  <a:cubicBezTo>
                    <a:pt x="4784" y="1564"/>
                    <a:pt x="4773" y="1550"/>
                    <a:pt x="4742" y="1550"/>
                  </a:cubicBezTo>
                  <a:cubicBezTo>
                    <a:pt x="4578" y="1550"/>
                    <a:pt x="3850" y="1966"/>
                    <a:pt x="3850" y="1966"/>
                  </a:cubicBezTo>
                  <a:cubicBezTo>
                    <a:pt x="4217" y="1636"/>
                    <a:pt x="4583" y="1306"/>
                    <a:pt x="4913" y="903"/>
                  </a:cubicBezTo>
                  <a:cubicBezTo>
                    <a:pt x="4929" y="866"/>
                    <a:pt x="4915" y="850"/>
                    <a:pt x="4879" y="850"/>
                  </a:cubicBezTo>
                  <a:cubicBezTo>
                    <a:pt x="4663" y="850"/>
                    <a:pt x="3667" y="1416"/>
                    <a:pt x="3667" y="1416"/>
                  </a:cubicBezTo>
                  <a:cubicBezTo>
                    <a:pt x="4877" y="169"/>
                    <a:pt x="4840" y="243"/>
                    <a:pt x="4877" y="169"/>
                  </a:cubicBezTo>
                  <a:cubicBezTo>
                    <a:pt x="4877" y="150"/>
                    <a:pt x="4865" y="142"/>
                    <a:pt x="4844" y="142"/>
                  </a:cubicBezTo>
                  <a:cubicBezTo>
                    <a:pt x="4618" y="142"/>
                    <a:pt x="3300" y="1122"/>
                    <a:pt x="3300" y="1122"/>
                  </a:cubicBezTo>
                  <a:cubicBezTo>
                    <a:pt x="3300" y="1122"/>
                    <a:pt x="4253" y="243"/>
                    <a:pt x="4180" y="23"/>
                  </a:cubicBezTo>
                  <a:cubicBezTo>
                    <a:pt x="4178" y="7"/>
                    <a:pt x="4166" y="0"/>
                    <a:pt x="4145" y="0"/>
                  </a:cubicBezTo>
                  <a:close/>
                </a:path>
              </a:pathLst>
            </a:custGeom>
            <a:solidFill>
              <a:srgbClr val="BA70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5" name="Google Shape;1675;p47"/>
            <p:cNvSpPr/>
            <p:nvPr/>
          </p:nvSpPr>
          <p:spPr>
            <a:xfrm>
              <a:off x="3056625" y="2898725"/>
              <a:ext cx="369375" cy="377675"/>
            </a:xfrm>
            <a:custGeom>
              <a:avLst/>
              <a:gdLst/>
              <a:ahLst/>
              <a:cxnLst/>
              <a:rect l="l" t="t" r="r" b="b"/>
              <a:pathLst>
                <a:path w="14775" h="15107" extrusionOk="0">
                  <a:moveTo>
                    <a:pt x="8945" y="1"/>
                  </a:moveTo>
                  <a:cubicBezTo>
                    <a:pt x="8945" y="1"/>
                    <a:pt x="6452" y="2310"/>
                    <a:pt x="3226" y="5536"/>
                  </a:cubicBezTo>
                  <a:cubicBezTo>
                    <a:pt x="0" y="8763"/>
                    <a:pt x="2420" y="9056"/>
                    <a:pt x="2420" y="11512"/>
                  </a:cubicBezTo>
                  <a:cubicBezTo>
                    <a:pt x="2420" y="13968"/>
                    <a:pt x="5279" y="14701"/>
                    <a:pt x="7626" y="14921"/>
                  </a:cubicBezTo>
                  <a:cubicBezTo>
                    <a:pt x="8470" y="15014"/>
                    <a:pt x="9058" y="15106"/>
                    <a:pt x="9546" y="15106"/>
                  </a:cubicBezTo>
                  <a:cubicBezTo>
                    <a:pt x="10412" y="15106"/>
                    <a:pt x="10959" y="14814"/>
                    <a:pt x="12062" y="13712"/>
                  </a:cubicBezTo>
                  <a:lnTo>
                    <a:pt x="14774" y="10999"/>
                  </a:lnTo>
                  <a:lnTo>
                    <a:pt x="12905" y="8469"/>
                  </a:lnTo>
                  <a:cubicBezTo>
                    <a:pt x="12466" y="8407"/>
                    <a:pt x="12115" y="8381"/>
                    <a:pt x="11833" y="8381"/>
                  </a:cubicBezTo>
                  <a:cubicBezTo>
                    <a:pt x="10146" y="8381"/>
                    <a:pt x="10913" y="9328"/>
                    <a:pt x="10197" y="9328"/>
                  </a:cubicBezTo>
                  <a:cubicBezTo>
                    <a:pt x="9970" y="9328"/>
                    <a:pt x="9595" y="9233"/>
                    <a:pt x="8945" y="8982"/>
                  </a:cubicBezTo>
                  <a:cubicBezTo>
                    <a:pt x="5939" y="7809"/>
                    <a:pt x="8945" y="1"/>
                    <a:pt x="894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6" name="Google Shape;1676;p47"/>
            <p:cNvSpPr/>
            <p:nvPr/>
          </p:nvSpPr>
          <p:spPr>
            <a:xfrm>
              <a:off x="3684425" y="2946650"/>
              <a:ext cx="126500" cy="194600"/>
            </a:xfrm>
            <a:custGeom>
              <a:avLst/>
              <a:gdLst/>
              <a:ahLst/>
              <a:cxnLst/>
              <a:rect l="l" t="t" r="r" b="b"/>
              <a:pathLst>
                <a:path w="5060" h="7784" extrusionOk="0">
                  <a:moveTo>
                    <a:pt x="1121" y="1"/>
                  </a:moveTo>
                  <a:cubicBezTo>
                    <a:pt x="1101" y="1"/>
                    <a:pt x="1082" y="9"/>
                    <a:pt x="1064" y="27"/>
                  </a:cubicBezTo>
                  <a:cubicBezTo>
                    <a:pt x="917" y="137"/>
                    <a:pt x="807" y="283"/>
                    <a:pt x="734" y="467"/>
                  </a:cubicBezTo>
                  <a:cubicBezTo>
                    <a:pt x="734" y="467"/>
                    <a:pt x="623" y="345"/>
                    <a:pt x="511" y="345"/>
                  </a:cubicBezTo>
                  <a:cubicBezTo>
                    <a:pt x="419" y="345"/>
                    <a:pt x="327" y="426"/>
                    <a:pt x="294" y="723"/>
                  </a:cubicBezTo>
                  <a:cubicBezTo>
                    <a:pt x="262" y="707"/>
                    <a:pt x="230" y="700"/>
                    <a:pt x="199" y="700"/>
                  </a:cubicBezTo>
                  <a:cubicBezTo>
                    <a:pt x="90" y="700"/>
                    <a:pt x="1" y="792"/>
                    <a:pt x="1" y="907"/>
                  </a:cubicBezTo>
                  <a:cubicBezTo>
                    <a:pt x="1" y="1127"/>
                    <a:pt x="1" y="1383"/>
                    <a:pt x="74" y="1603"/>
                  </a:cubicBezTo>
                  <a:cubicBezTo>
                    <a:pt x="294" y="2153"/>
                    <a:pt x="550" y="2703"/>
                    <a:pt x="880" y="3216"/>
                  </a:cubicBezTo>
                  <a:lnTo>
                    <a:pt x="1210" y="4169"/>
                  </a:lnTo>
                  <a:cubicBezTo>
                    <a:pt x="1687" y="5342"/>
                    <a:pt x="2200" y="6479"/>
                    <a:pt x="2787" y="7579"/>
                  </a:cubicBezTo>
                  <a:cubicBezTo>
                    <a:pt x="3041" y="7717"/>
                    <a:pt x="3313" y="7783"/>
                    <a:pt x="3581" y="7783"/>
                  </a:cubicBezTo>
                  <a:cubicBezTo>
                    <a:pt x="4166" y="7783"/>
                    <a:pt x="4733" y="7471"/>
                    <a:pt x="5060" y="6919"/>
                  </a:cubicBezTo>
                  <a:cubicBezTo>
                    <a:pt x="3850" y="4866"/>
                    <a:pt x="2457" y="2410"/>
                    <a:pt x="2457" y="2410"/>
                  </a:cubicBezTo>
                  <a:cubicBezTo>
                    <a:pt x="2457" y="2410"/>
                    <a:pt x="2127" y="797"/>
                    <a:pt x="2493" y="283"/>
                  </a:cubicBezTo>
                  <a:cubicBezTo>
                    <a:pt x="2440" y="230"/>
                    <a:pt x="2347" y="196"/>
                    <a:pt x="2258" y="196"/>
                  </a:cubicBezTo>
                  <a:cubicBezTo>
                    <a:pt x="2225" y="196"/>
                    <a:pt x="2193" y="200"/>
                    <a:pt x="2164" y="210"/>
                  </a:cubicBezTo>
                  <a:cubicBezTo>
                    <a:pt x="1907" y="430"/>
                    <a:pt x="1724" y="723"/>
                    <a:pt x="1687" y="1053"/>
                  </a:cubicBezTo>
                  <a:cubicBezTo>
                    <a:pt x="1687" y="1053"/>
                    <a:pt x="1346" y="1"/>
                    <a:pt x="1121" y="1"/>
                  </a:cubicBezTo>
                  <a:close/>
                </a:path>
              </a:pathLst>
            </a:custGeom>
            <a:solidFill>
              <a:srgbClr val="BA70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7" name="Google Shape;1677;p47"/>
            <p:cNvSpPr/>
            <p:nvPr/>
          </p:nvSpPr>
          <p:spPr>
            <a:xfrm>
              <a:off x="3737575" y="3082950"/>
              <a:ext cx="143000" cy="157575"/>
            </a:xfrm>
            <a:custGeom>
              <a:avLst/>
              <a:gdLst/>
              <a:ahLst/>
              <a:cxnLst/>
              <a:rect l="l" t="t" r="r" b="b"/>
              <a:pathLst>
                <a:path w="5720" h="6303" extrusionOk="0">
                  <a:moveTo>
                    <a:pt x="2164" y="0"/>
                  </a:moveTo>
                  <a:lnTo>
                    <a:pt x="1" y="1247"/>
                  </a:lnTo>
                  <a:cubicBezTo>
                    <a:pt x="1" y="1247"/>
                    <a:pt x="111" y="1833"/>
                    <a:pt x="184" y="2640"/>
                  </a:cubicBezTo>
                  <a:cubicBezTo>
                    <a:pt x="257" y="3776"/>
                    <a:pt x="697" y="4913"/>
                    <a:pt x="1357" y="5829"/>
                  </a:cubicBezTo>
                  <a:cubicBezTo>
                    <a:pt x="1562" y="6165"/>
                    <a:pt x="1859" y="6303"/>
                    <a:pt x="2201" y="6303"/>
                  </a:cubicBezTo>
                  <a:cubicBezTo>
                    <a:pt x="3394" y="6303"/>
                    <a:pt x="5134" y="4623"/>
                    <a:pt x="5390" y="3740"/>
                  </a:cubicBezTo>
                  <a:cubicBezTo>
                    <a:pt x="5720" y="2603"/>
                    <a:pt x="5133" y="1430"/>
                    <a:pt x="4033" y="1027"/>
                  </a:cubicBezTo>
                  <a:cubicBezTo>
                    <a:pt x="3337" y="807"/>
                    <a:pt x="2714" y="477"/>
                    <a:pt x="216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8" name="Google Shape;1678;p47"/>
            <p:cNvSpPr/>
            <p:nvPr/>
          </p:nvSpPr>
          <p:spPr>
            <a:xfrm>
              <a:off x="3168575" y="3303850"/>
              <a:ext cx="721175" cy="287725"/>
            </a:xfrm>
            <a:custGeom>
              <a:avLst/>
              <a:gdLst/>
              <a:ahLst/>
              <a:cxnLst/>
              <a:rect l="l" t="t" r="r" b="b"/>
              <a:pathLst>
                <a:path w="28847" h="11509" extrusionOk="0">
                  <a:moveTo>
                    <a:pt x="23549" y="0"/>
                  </a:moveTo>
                  <a:cubicBezTo>
                    <a:pt x="23095" y="0"/>
                    <a:pt x="22654" y="13"/>
                    <a:pt x="22248" y="36"/>
                  </a:cubicBezTo>
                  <a:cubicBezTo>
                    <a:pt x="19608" y="183"/>
                    <a:pt x="16712" y="1833"/>
                    <a:pt x="14109" y="3152"/>
                  </a:cubicBezTo>
                  <a:cubicBezTo>
                    <a:pt x="13573" y="3424"/>
                    <a:pt x="13056" y="3539"/>
                    <a:pt x="12530" y="3539"/>
                  </a:cubicBezTo>
                  <a:cubicBezTo>
                    <a:pt x="10502" y="3539"/>
                    <a:pt x="8347" y="1833"/>
                    <a:pt x="4504" y="843"/>
                  </a:cubicBezTo>
                  <a:cubicBezTo>
                    <a:pt x="4199" y="765"/>
                    <a:pt x="3925" y="728"/>
                    <a:pt x="3679" y="728"/>
                  </a:cubicBezTo>
                  <a:cubicBezTo>
                    <a:pt x="1" y="728"/>
                    <a:pt x="2832" y="8991"/>
                    <a:pt x="6887" y="10778"/>
                  </a:cubicBezTo>
                  <a:cubicBezTo>
                    <a:pt x="8133" y="11316"/>
                    <a:pt x="8963" y="11508"/>
                    <a:pt x="9555" y="11508"/>
                  </a:cubicBezTo>
                  <a:cubicBezTo>
                    <a:pt x="11018" y="11508"/>
                    <a:pt x="11034" y="10338"/>
                    <a:pt x="12313" y="10338"/>
                  </a:cubicBezTo>
                  <a:cubicBezTo>
                    <a:pt x="14109" y="10338"/>
                    <a:pt x="22248" y="11181"/>
                    <a:pt x="22248" y="11181"/>
                  </a:cubicBezTo>
                  <a:cubicBezTo>
                    <a:pt x="22248" y="11181"/>
                    <a:pt x="28846" y="3152"/>
                    <a:pt x="28846" y="1649"/>
                  </a:cubicBezTo>
                  <a:cubicBezTo>
                    <a:pt x="28846" y="381"/>
                    <a:pt x="26002" y="0"/>
                    <a:pt x="2354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9" name="Google Shape;1679;p47"/>
            <p:cNvSpPr/>
            <p:nvPr/>
          </p:nvSpPr>
          <p:spPr>
            <a:xfrm>
              <a:off x="3417725" y="3643600"/>
              <a:ext cx="227325" cy="195500"/>
            </a:xfrm>
            <a:custGeom>
              <a:avLst/>
              <a:gdLst/>
              <a:ahLst/>
              <a:cxnLst/>
              <a:rect l="l" t="t" r="r" b="b"/>
              <a:pathLst>
                <a:path w="9093" h="7820" extrusionOk="0">
                  <a:moveTo>
                    <a:pt x="2043" y="1"/>
                  </a:moveTo>
                  <a:cubicBezTo>
                    <a:pt x="1735" y="1"/>
                    <a:pt x="1577" y="84"/>
                    <a:pt x="1577" y="84"/>
                  </a:cubicBezTo>
                  <a:cubicBezTo>
                    <a:pt x="1247" y="744"/>
                    <a:pt x="807" y="1330"/>
                    <a:pt x="330" y="1880"/>
                  </a:cubicBezTo>
                  <a:cubicBezTo>
                    <a:pt x="74" y="2137"/>
                    <a:pt x="0" y="3237"/>
                    <a:pt x="2200" y="4740"/>
                  </a:cubicBezTo>
                  <a:lnTo>
                    <a:pt x="6709" y="7819"/>
                  </a:lnTo>
                  <a:cubicBezTo>
                    <a:pt x="6709" y="6683"/>
                    <a:pt x="9092" y="4923"/>
                    <a:pt x="9092" y="4923"/>
                  </a:cubicBezTo>
                  <a:cubicBezTo>
                    <a:pt x="9092" y="4923"/>
                    <a:pt x="4546" y="1074"/>
                    <a:pt x="3593" y="524"/>
                  </a:cubicBezTo>
                  <a:cubicBezTo>
                    <a:pt x="2902" y="101"/>
                    <a:pt x="2382" y="1"/>
                    <a:pt x="204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0" name="Google Shape;1680;p47"/>
            <p:cNvSpPr/>
            <p:nvPr/>
          </p:nvSpPr>
          <p:spPr>
            <a:xfrm>
              <a:off x="3280250" y="3549450"/>
              <a:ext cx="228650" cy="170725"/>
            </a:xfrm>
            <a:custGeom>
              <a:avLst/>
              <a:gdLst/>
              <a:ahLst/>
              <a:cxnLst/>
              <a:rect l="l" t="t" r="r" b="b"/>
              <a:pathLst>
                <a:path w="9146" h="6829" extrusionOk="0">
                  <a:moveTo>
                    <a:pt x="3153" y="0"/>
                  </a:moveTo>
                  <a:lnTo>
                    <a:pt x="0" y="2640"/>
                  </a:lnTo>
                  <a:lnTo>
                    <a:pt x="6416" y="6709"/>
                  </a:lnTo>
                  <a:cubicBezTo>
                    <a:pt x="6792" y="6789"/>
                    <a:pt x="7123" y="6828"/>
                    <a:pt x="7410" y="6828"/>
                  </a:cubicBezTo>
                  <a:cubicBezTo>
                    <a:pt x="8827" y="6828"/>
                    <a:pt x="9146" y="5882"/>
                    <a:pt x="8322" y="4326"/>
                  </a:cubicBezTo>
                  <a:lnTo>
                    <a:pt x="3153" y="0"/>
                  </a:lnTo>
                  <a:close/>
                </a:path>
              </a:pathLst>
            </a:custGeom>
            <a:solidFill>
              <a:srgbClr val="BA70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1" name="Google Shape;1681;p47"/>
            <p:cNvSpPr/>
            <p:nvPr/>
          </p:nvSpPr>
          <p:spPr>
            <a:xfrm>
              <a:off x="3577200" y="3766650"/>
              <a:ext cx="96250" cy="93450"/>
            </a:xfrm>
            <a:custGeom>
              <a:avLst/>
              <a:gdLst/>
              <a:ahLst/>
              <a:cxnLst/>
              <a:rect l="l" t="t" r="r" b="b"/>
              <a:pathLst>
                <a:path w="3850" h="3738" extrusionOk="0">
                  <a:moveTo>
                    <a:pt x="2713" y="1"/>
                  </a:moveTo>
                  <a:cubicBezTo>
                    <a:pt x="0" y="1431"/>
                    <a:pt x="330" y="2897"/>
                    <a:pt x="294" y="2897"/>
                  </a:cubicBezTo>
                  <a:cubicBezTo>
                    <a:pt x="1138" y="3477"/>
                    <a:pt x="1982" y="3737"/>
                    <a:pt x="2631" y="3737"/>
                  </a:cubicBezTo>
                  <a:cubicBezTo>
                    <a:pt x="3336" y="3737"/>
                    <a:pt x="3813" y="3431"/>
                    <a:pt x="3813" y="2897"/>
                  </a:cubicBezTo>
                  <a:cubicBezTo>
                    <a:pt x="3850" y="1834"/>
                    <a:pt x="3446" y="771"/>
                    <a:pt x="27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2" name="Google Shape;1682;p47"/>
            <p:cNvSpPr/>
            <p:nvPr/>
          </p:nvSpPr>
          <p:spPr>
            <a:xfrm>
              <a:off x="2933800" y="3231250"/>
              <a:ext cx="519700" cy="453875"/>
            </a:xfrm>
            <a:custGeom>
              <a:avLst/>
              <a:gdLst/>
              <a:ahLst/>
              <a:cxnLst/>
              <a:rect l="l" t="t" r="r" b="b"/>
              <a:pathLst>
                <a:path w="20788" h="18155" extrusionOk="0">
                  <a:moveTo>
                    <a:pt x="6210" y="0"/>
                  </a:moveTo>
                  <a:cubicBezTo>
                    <a:pt x="5798" y="0"/>
                    <a:pt x="5377" y="49"/>
                    <a:pt x="4950" y="154"/>
                  </a:cubicBezTo>
                  <a:cubicBezTo>
                    <a:pt x="1" y="1327"/>
                    <a:pt x="1944" y="6863"/>
                    <a:pt x="4950" y="9869"/>
                  </a:cubicBezTo>
                  <a:cubicBezTo>
                    <a:pt x="7956" y="12875"/>
                    <a:pt x="14628" y="16944"/>
                    <a:pt x="15801" y="18154"/>
                  </a:cubicBezTo>
                  <a:lnTo>
                    <a:pt x="20787" y="14415"/>
                  </a:lnTo>
                  <a:cubicBezTo>
                    <a:pt x="20787" y="14415"/>
                    <a:pt x="17121" y="8513"/>
                    <a:pt x="15471" y="6863"/>
                  </a:cubicBezTo>
                  <a:cubicBezTo>
                    <a:pt x="13965" y="5357"/>
                    <a:pt x="10534" y="0"/>
                    <a:pt x="62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3" name="Google Shape;1683;p47"/>
            <p:cNvSpPr/>
            <p:nvPr/>
          </p:nvSpPr>
          <p:spPr>
            <a:xfrm>
              <a:off x="3169350" y="3813150"/>
              <a:ext cx="227325" cy="195500"/>
            </a:xfrm>
            <a:custGeom>
              <a:avLst/>
              <a:gdLst/>
              <a:ahLst/>
              <a:cxnLst/>
              <a:rect l="l" t="t" r="r" b="b"/>
              <a:pathLst>
                <a:path w="9093" h="7820" extrusionOk="0">
                  <a:moveTo>
                    <a:pt x="7050" y="1"/>
                  </a:moveTo>
                  <a:cubicBezTo>
                    <a:pt x="6711" y="1"/>
                    <a:pt x="6191" y="101"/>
                    <a:pt x="5500" y="524"/>
                  </a:cubicBezTo>
                  <a:cubicBezTo>
                    <a:pt x="4546" y="1074"/>
                    <a:pt x="0" y="4923"/>
                    <a:pt x="0" y="4923"/>
                  </a:cubicBezTo>
                  <a:cubicBezTo>
                    <a:pt x="0" y="4923"/>
                    <a:pt x="2383" y="6683"/>
                    <a:pt x="2383" y="7819"/>
                  </a:cubicBezTo>
                  <a:lnTo>
                    <a:pt x="6893" y="4740"/>
                  </a:lnTo>
                  <a:cubicBezTo>
                    <a:pt x="9092" y="3237"/>
                    <a:pt x="9019" y="2137"/>
                    <a:pt x="8762" y="1880"/>
                  </a:cubicBezTo>
                  <a:cubicBezTo>
                    <a:pt x="8249" y="1330"/>
                    <a:pt x="7846" y="744"/>
                    <a:pt x="7516" y="84"/>
                  </a:cubicBezTo>
                  <a:cubicBezTo>
                    <a:pt x="7516" y="84"/>
                    <a:pt x="7358" y="1"/>
                    <a:pt x="705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4" name="Google Shape;1684;p47"/>
            <p:cNvSpPr/>
            <p:nvPr/>
          </p:nvSpPr>
          <p:spPr>
            <a:xfrm>
              <a:off x="3305500" y="3719000"/>
              <a:ext cx="227725" cy="170725"/>
            </a:xfrm>
            <a:custGeom>
              <a:avLst/>
              <a:gdLst/>
              <a:ahLst/>
              <a:cxnLst/>
              <a:rect l="l" t="t" r="r" b="b"/>
              <a:pathLst>
                <a:path w="9109" h="6829" extrusionOk="0">
                  <a:moveTo>
                    <a:pt x="5956" y="1"/>
                  </a:moveTo>
                  <a:lnTo>
                    <a:pt x="823" y="4327"/>
                  </a:lnTo>
                  <a:cubicBezTo>
                    <a:pt x="0" y="5882"/>
                    <a:pt x="318" y="6828"/>
                    <a:pt x="1715" y="6828"/>
                  </a:cubicBezTo>
                  <a:cubicBezTo>
                    <a:pt x="1997" y="6828"/>
                    <a:pt x="2323" y="6790"/>
                    <a:pt x="2693" y="6709"/>
                  </a:cubicBezTo>
                  <a:lnTo>
                    <a:pt x="9109" y="2640"/>
                  </a:lnTo>
                  <a:lnTo>
                    <a:pt x="5956" y="1"/>
                  </a:lnTo>
                  <a:close/>
                </a:path>
              </a:pathLst>
            </a:custGeom>
            <a:solidFill>
              <a:srgbClr val="BA70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5" name="Google Shape;1685;p47"/>
            <p:cNvSpPr/>
            <p:nvPr/>
          </p:nvSpPr>
          <p:spPr>
            <a:xfrm>
              <a:off x="3140950" y="3936225"/>
              <a:ext cx="96250" cy="93425"/>
            </a:xfrm>
            <a:custGeom>
              <a:avLst/>
              <a:gdLst/>
              <a:ahLst/>
              <a:cxnLst/>
              <a:rect l="l" t="t" r="r" b="b"/>
              <a:pathLst>
                <a:path w="3850" h="3737" extrusionOk="0">
                  <a:moveTo>
                    <a:pt x="1136" y="0"/>
                  </a:moveTo>
                  <a:cubicBezTo>
                    <a:pt x="403" y="770"/>
                    <a:pt x="0" y="1833"/>
                    <a:pt x="0" y="2896"/>
                  </a:cubicBezTo>
                  <a:cubicBezTo>
                    <a:pt x="0" y="3430"/>
                    <a:pt x="477" y="3736"/>
                    <a:pt x="1182" y="3736"/>
                  </a:cubicBezTo>
                  <a:cubicBezTo>
                    <a:pt x="1831" y="3736"/>
                    <a:pt x="2675" y="3477"/>
                    <a:pt x="3519" y="2896"/>
                  </a:cubicBezTo>
                  <a:cubicBezTo>
                    <a:pt x="3556" y="2896"/>
                    <a:pt x="3849" y="1467"/>
                    <a:pt x="11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6" name="Google Shape;1686;p47"/>
            <p:cNvSpPr/>
            <p:nvPr/>
          </p:nvSpPr>
          <p:spPr>
            <a:xfrm>
              <a:off x="3409475" y="3272300"/>
              <a:ext cx="612250" cy="580550"/>
            </a:xfrm>
            <a:custGeom>
              <a:avLst/>
              <a:gdLst/>
              <a:ahLst/>
              <a:cxnLst/>
              <a:rect l="l" t="t" r="r" b="b"/>
              <a:pathLst>
                <a:path w="24490" h="23222" extrusionOk="0">
                  <a:moveTo>
                    <a:pt x="18726" y="1"/>
                  </a:moveTo>
                  <a:cubicBezTo>
                    <a:pt x="17388" y="1"/>
                    <a:pt x="16183" y="531"/>
                    <a:pt x="15251" y="1152"/>
                  </a:cubicBezTo>
                  <a:cubicBezTo>
                    <a:pt x="14115" y="1921"/>
                    <a:pt x="13198" y="2911"/>
                    <a:pt x="12502" y="4048"/>
                  </a:cubicBezTo>
                  <a:cubicBezTo>
                    <a:pt x="11512" y="5587"/>
                    <a:pt x="9422" y="8777"/>
                    <a:pt x="7113" y="11086"/>
                  </a:cubicBezTo>
                  <a:cubicBezTo>
                    <a:pt x="4840" y="13359"/>
                    <a:pt x="734" y="16439"/>
                    <a:pt x="0" y="18199"/>
                  </a:cubicBezTo>
                  <a:lnTo>
                    <a:pt x="4840" y="23221"/>
                  </a:lnTo>
                  <a:cubicBezTo>
                    <a:pt x="4840" y="23221"/>
                    <a:pt x="17817" y="12773"/>
                    <a:pt x="19760" y="10867"/>
                  </a:cubicBezTo>
                  <a:cubicBezTo>
                    <a:pt x="23280" y="7310"/>
                    <a:pt x="24490" y="1775"/>
                    <a:pt x="20457" y="308"/>
                  </a:cubicBezTo>
                  <a:cubicBezTo>
                    <a:pt x="19864" y="93"/>
                    <a:pt x="19284" y="1"/>
                    <a:pt x="1872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87" name="Google Shape;1687;p47"/>
          <p:cNvGrpSpPr/>
          <p:nvPr/>
        </p:nvGrpSpPr>
        <p:grpSpPr>
          <a:xfrm>
            <a:off x="4309938" y="2263344"/>
            <a:ext cx="776568" cy="2021564"/>
            <a:chOff x="-746800" y="2239563"/>
            <a:chExt cx="866125" cy="2254700"/>
          </a:xfrm>
        </p:grpSpPr>
        <p:sp>
          <p:nvSpPr>
            <p:cNvPr id="1688" name="Google Shape;1688;p47"/>
            <p:cNvSpPr/>
            <p:nvPr/>
          </p:nvSpPr>
          <p:spPr>
            <a:xfrm>
              <a:off x="-359125" y="3822513"/>
              <a:ext cx="171425" cy="621425"/>
            </a:xfrm>
            <a:custGeom>
              <a:avLst/>
              <a:gdLst/>
              <a:ahLst/>
              <a:cxnLst/>
              <a:rect l="l" t="t" r="r" b="b"/>
              <a:pathLst>
                <a:path w="6857" h="24857" extrusionOk="0">
                  <a:moveTo>
                    <a:pt x="917" y="1"/>
                  </a:moveTo>
                  <a:lnTo>
                    <a:pt x="1" y="24856"/>
                  </a:lnTo>
                  <a:lnTo>
                    <a:pt x="2897" y="24856"/>
                  </a:lnTo>
                  <a:lnTo>
                    <a:pt x="6856" y="1614"/>
                  </a:lnTo>
                  <a:lnTo>
                    <a:pt x="91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9" name="Google Shape;1689;p47"/>
            <p:cNvSpPr/>
            <p:nvPr/>
          </p:nvSpPr>
          <p:spPr>
            <a:xfrm>
              <a:off x="-364625" y="4359788"/>
              <a:ext cx="212650" cy="125325"/>
            </a:xfrm>
            <a:custGeom>
              <a:avLst/>
              <a:gdLst/>
              <a:ahLst/>
              <a:cxnLst/>
              <a:rect l="l" t="t" r="r" b="b"/>
              <a:pathLst>
                <a:path w="8506" h="5013" extrusionOk="0">
                  <a:moveTo>
                    <a:pt x="3782" y="0"/>
                  </a:moveTo>
                  <a:cubicBezTo>
                    <a:pt x="3384" y="0"/>
                    <a:pt x="2347" y="2302"/>
                    <a:pt x="2347" y="2302"/>
                  </a:cubicBezTo>
                  <a:lnTo>
                    <a:pt x="1" y="1716"/>
                  </a:lnTo>
                  <a:lnTo>
                    <a:pt x="1" y="4135"/>
                  </a:lnTo>
                  <a:cubicBezTo>
                    <a:pt x="1" y="4135"/>
                    <a:pt x="4239" y="5012"/>
                    <a:pt x="6731" y="5012"/>
                  </a:cubicBezTo>
                  <a:cubicBezTo>
                    <a:pt x="7770" y="5012"/>
                    <a:pt x="8506" y="4860"/>
                    <a:pt x="8506" y="4429"/>
                  </a:cubicBezTo>
                  <a:cubicBezTo>
                    <a:pt x="8506" y="2926"/>
                    <a:pt x="5720" y="3146"/>
                    <a:pt x="4803" y="2229"/>
                  </a:cubicBezTo>
                  <a:cubicBezTo>
                    <a:pt x="3887" y="1276"/>
                    <a:pt x="4217" y="396"/>
                    <a:pt x="3850" y="29"/>
                  </a:cubicBezTo>
                  <a:cubicBezTo>
                    <a:pt x="3830" y="10"/>
                    <a:pt x="3808" y="0"/>
                    <a:pt x="378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0" name="Google Shape;1690;p47"/>
            <p:cNvSpPr/>
            <p:nvPr/>
          </p:nvSpPr>
          <p:spPr>
            <a:xfrm>
              <a:off x="-683575" y="3814263"/>
              <a:ext cx="284150" cy="618675"/>
            </a:xfrm>
            <a:custGeom>
              <a:avLst/>
              <a:gdLst/>
              <a:ahLst/>
              <a:cxnLst/>
              <a:rect l="l" t="t" r="r" b="b"/>
              <a:pathLst>
                <a:path w="11366" h="24747" extrusionOk="0">
                  <a:moveTo>
                    <a:pt x="5830" y="1"/>
                  </a:moveTo>
                  <a:lnTo>
                    <a:pt x="1" y="24160"/>
                  </a:lnTo>
                  <a:lnTo>
                    <a:pt x="2824" y="24747"/>
                  </a:lnTo>
                  <a:lnTo>
                    <a:pt x="11366" y="2750"/>
                  </a:lnTo>
                  <a:lnTo>
                    <a:pt x="583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1" name="Google Shape;1691;p47"/>
            <p:cNvSpPr/>
            <p:nvPr/>
          </p:nvSpPr>
          <p:spPr>
            <a:xfrm>
              <a:off x="-692725" y="4353838"/>
              <a:ext cx="214475" cy="140425"/>
            </a:xfrm>
            <a:custGeom>
              <a:avLst/>
              <a:gdLst/>
              <a:ahLst/>
              <a:cxnLst/>
              <a:rect l="l" t="t" r="r" b="b"/>
              <a:pathLst>
                <a:path w="8579" h="5617" extrusionOk="0">
                  <a:moveTo>
                    <a:pt x="4495" y="0"/>
                  </a:moveTo>
                  <a:cubicBezTo>
                    <a:pt x="4066" y="0"/>
                    <a:pt x="2640" y="1954"/>
                    <a:pt x="2640" y="1954"/>
                  </a:cubicBezTo>
                  <a:lnTo>
                    <a:pt x="440" y="927"/>
                  </a:lnTo>
                  <a:lnTo>
                    <a:pt x="0" y="3274"/>
                  </a:lnTo>
                  <a:cubicBezTo>
                    <a:pt x="0" y="3274"/>
                    <a:pt x="5459" y="5617"/>
                    <a:pt x="7518" y="5617"/>
                  </a:cubicBezTo>
                  <a:cubicBezTo>
                    <a:pt x="7956" y="5617"/>
                    <a:pt x="8241" y="5510"/>
                    <a:pt x="8286" y="5253"/>
                  </a:cubicBezTo>
                  <a:cubicBezTo>
                    <a:pt x="8579" y="3787"/>
                    <a:pt x="5829" y="3457"/>
                    <a:pt x="5096" y="2357"/>
                  </a:cubicBezTo>
                  <a:cubicBezTo>
                    <a:pt x="4363" y="1257"/>
                    <a:pt x="4840" y="414"/>
                    <a:pt x="4583" y="47"/>
                  </a:cubicBezTo>
                  <a:cubicBezTo>
                    <a:pt x="4562" y="15"/>
                    <a:pt x="4532" y="0"/>
                    <a:pt x="449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" name="Google Shape;1692;p47"/>
            <p:cNvSpPr/>
            <p:nvPr/>
          </p:nvSpPr>
          <p:spPr>
            <a:xfrm>
              <a:off x="-709975" y="2992763"/>
              <a:ext cx="712900" cy="1122000"/>
            </a:xfrm>
            <a:custGeom>
              <a:avLst/>
              <a:gdLst/>
              <a:ahLst/>
              <a:cxnLst/>
              <a:rect l="l" t="t" r="r" b="b"/>
              <a:pathLst>
                <a:path w="28516" h="44880" extrusionOk="0">
                  <a:moveTo>
                    <a:pt x="9303" y="1"/>
                  </a:moveTo>
                  <a:cubicBezTo>
                    <a:pt x="7311" y="1"/>
                    <a:pt x="5763" y="1067"/>
                    <a:pt x="5456" y="4156"/>
                  </a:cubicBezTo>
                  <a:cubicBezTo>
                    <a:pt x="4466" y="14127"/>
                    <a:pt x="2120" y="38983"/>
                    <a:pt x="580" y="42869"/>
                  </a:cubicBezTo>
                  <a:cubicBezTo>
                    <a:pt x="0" y="44354"/>
                    <a:pt x="856" y="44879"/>
                    <a:pt x="2477" y="44879"/>
                  </a:cubicBezTo>
                  <a:cubicBezTo>
                    <a:pt x="5058" y="44879"/>
                    <a:pt x="9578" y="43550"/>
                    <a:pt x="13338" y="42649"/>
                  </a:cubicBezTo>
                  <a:cubicBezTo>
                    <a:pt x="14363" y="42404"/>
                    <a:pt x="15344" y="42317"/>
                    <a:pt x="16278" y="42317"/>
                  </a:cubicBezTo>
                  <a:cubicBezTo>
                    <a:pt x="18584" y="42317"/>
                    <a:pt x="20605" y="42848"/>
                    <a:pt x="22283" y="42848"/>
                  </a:cubicBezTo>
                  <a:cubicBezTo>
                    <a:pt x="23988" y="42848"/>
                    <a:pt x="25341" y="42299"/>
                    <a:pt x="26279" y="40083"/>
                  </a:cubicBezTo>
                  <a:cubicBezTo>
                    <a:pt x="28515" y="34804"/>
                    <a:pt x="20377" y="5292"/>
                    <a:pt x="20377" y="5292"/>
                  </a:cubicBezTo>
                  <a:cubicBezTo>
                    <a:pt x="20377" y="5292"/>
                    <a:pt x="13740" y="1"/>
                    <a:pt x="930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3" name="Google Shape;1693;p47"/>
            <p:cNvSpPr/>
            <p:nvPr/>
          </p:nvSpPr>
          <p:spPr>
            <a:xfrm>
              <a:off x="-499350" y="2295613"/>
              <a:ext cx="66925" cy="139525"/>
            </a:xfrm>
            <a:custGeom>
              <a:avLst/>
              <a:gdLst/>
              <a:ahLst/>
              <a:cxnLst/>
              <a:rect l="l" t="t" r="r" b="b"/>
              <a:pathLst>
                <a:path w="2677" h="5581" extrusionOk="0">
                  <a:moveTo>
                    <a:pt x="2604" y="1"/>
                  </a:moveTo>
                  <a:cubicBezTo>
                    <a:pt x="477" y="1"/>
                    <a:pt x="1467" y="2384"/>
                    <a:pt x="1467" y="2384"/>
                  </a:cubicBezTo>
                  <a:cubicBezTo>
                    <a:pt x="1" y="3117"/>
                    <a:pt x="1467" y="4437"/>
                    <a:pt x="1467" y="4657"/>
                  </a:cubicBezTo>
                  <a:cubicBezTo>
                    <a:pt x="1352" y="5490"/>
                    <a:pt x="2161" y="5580"/>
                    <a:pt x="2516" y="5580"/>
                  </a:cubicBezTo>
                  <a:cubicBezTo>
                    <a:pt x="2613" y="5580"/>
                    <a:pt x="2677" y="5573"/>
                    <a:pt x="2677" y="5573"/>
                  </a:cubicBezTo>
                  <a:lnTo>
                    <a:pt x="260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4" name="Google Shape;1694;p47"/>
            <p:cNvSpPr/>
            <p:nvPr/>
          </p:nvSpPr>
          <p:spPr>
            <a:xfrm>
              <a:off x="-444350" y="2276363"/>
              <a:ext cx="175075" cy="408800"/>
            </a:xfrm>
            <a:custGeom>
              <a:avLst/>
              <a:gdLst/>
              <a:ahLst/>
              <a:cxnLst/>
              <a:rect l="l" t="t" r="r" b="b"/>
              <a:pathLst>
                <a:path w="7003" h="16352" extrusionOk="0">
                  <a:moveTo>
                    <a:pt x="2970" y="1"/>
                  </a:moveTo>
                  <a:cubicBezTo>
                    <a:pt x="2420" y="1"/>
                    <a:pt x="1907" y="148"/>
                    <a:pt x="1430" y="404"/>
                  </a:cubicBezTo>
                  <a:cubicBezTo>
                    <a:pt x="257" y="1137"/>
                    <a:pt x="0" y="3007"/>
                    <a:pt x="0" y="4437"/>
                  </a:cubicBezTo>
                  <a:lnTo>
                    <a:pt x="257" y="6160"/>
                  </a:lnTo>
                  <a:lnTo>
                    <a:pt x="770" y="13419"/>
                  </a:lnTo>
                  <a:cubicBezTo>
                    <a:pt x="1442" y="15369"/>
                    <a:pt x="2517" y="16352"/>
                    <a:pt x="3457" y="16352"/>
                  </a:cubicBezTo>
                  <a:cubicBezTo>
                    <a:pt x="4621" y="16352"/>
                    <a:pt x="5580" y="14847"/>
                    <a:pt x="5316" y="11806"/>
                  </a:cubicBezTo>
                  <a:lnTo>
                    <a:pt x="4913" y="8176"/>
                  </a:lnTo>
                  <a:cubicBezTo>
                    <a:pt x="7002" y="7370"/>
                    <a:pt x="6856" y="4693"/>
                    <a:pt x="6452" y="2860"/>
                  </a:cubicBezTo>
                  <a:cubicBezTo>
                    <a:pt x="6086" y="1211"/>
                    <a:pt x="4656" y="38"/>
                    <a:pt x="2970" y="1"/>
                  </a:cubicBezTo>
                  <a:close/>
                </a:path>
              </a:pathLst>
            </a:custGeom>
            <a:solidFill>
              <a:srgbClr val="BA70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5" name="Google Shape;1695;p47"/>
            <p:cNvSpPr/>
            <p:nvPr/>
          </p:nvSpPr>
          <p:spPr>
            <a:xfrm>
              <a:off x="-464525" y="2358863"/>
              <a:ext cx="27525" cy="33100"/>
            </a:xfrm>
            <a:custGeom>
              <a:avLst/>
              <a:gdLst/>
              <a:ahLst/>
              <a:cxnLst/>
              <a:rect l="l" t="t" r="r" b="b"/>
              <a:pathLst>
                <a:path w="1101" h="1324" extrusionOk="0">
                  <a:moveTo>
                    <a:pt x="477" y="0"/>
                  </a:moveTo>
                  <a:cubicBezTo>
                    <a:pt x="184" y="37"/>
                    <a:pt x="1" y="367"/>
                    <a:pt x="74" y="734"/>
                  </a:cubicBezTo>
                  <a:cubicBezTo>
                    <a:pt x="108" y="1077"/>
                    <a:pt x="336" y="1324"/>
                    <a:pt x="575" y="1324"/>
                  </a:cubicBezTo>
                  <a:cubicBezTo>
                    <a:pt x="591" y="1324"/>
                    <a:pt x="608" y="1323"/>
                    <a:pt x="624" y="1320"/>
                  </a:cubicBezTo>
                  <a:cubicBezTo>
                    <a:pt x="917" y="1284"/>
                    <a:pt x="1101" y="954"/>
                    <a:pt x="1027" y="624"/>
                  </a:cubicBezTo>
                  <a:cubicBezTo>
                    <a:pt x="991" y="257"/>
                    <a:pt x="734" y="0"/>
                    <a:pt x="477" y="0"/>
                  </a:cubicBezTo>
                  <a:close/>
                </a:path>
              </a:pathLst>
            </a:custGeom>
            <a:solidFill>
              <a:srgbClr val="BA70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6" name="Google Shape;1696;p47"/>
            <p:cNvSpPr/>
            <p:nvPr/>
          </p:nvSpPr>
          <p:spPr>
            <a:xfrm>
              <a:off x="-382025" y="2472513"/>
              <a:ext cx="60500" cy="13775"/>
            </a:xfrm>
            <a:custGeom>
              <a:avLst/>
              <a:gdLst/>
              <a:ahLst/>
              <a:cxnLst/>
              <a:rect l="l" t="t" r="r" b="b"/>
              <a:pathLst>
                <a:path w="2420" h="551" extrusionOk="0">
                  <a:moveTo>
                    <a:pt x="0" y="0"/>
                  </a:moveTo>
                  <a:lnTo>
                    <a:pt x="0" y="0"/>
                  </a:lnTo>
                  <a:cubicBezTo>
                    <a:pt x="73" y="74"/>
                    <a:pt x="183" y="110"/>
                    <a:pt x="257" y="184"/>
                  </a:cubicBezTo>
                  <a:lnTo>
                    <a:pt x="550" y="330"/>
                  </a:lnTo>
                  <a:cubicBezTo>
                    <a:pt x="733" y="404"/>
                    <a:pt x="953" y="477"/>
                    <a:pt x="1173" y="514"/>
                  </a:cubicBezTo>
                  <a:cubicBezTo>
                    <a:pt x="1393" y="550"/>
                    <a:pt x="1613" y="550"/>
                    <a:pt x="1833" y="550"/>
                  </a:cubicBezTo>
                  <a:cubicBezTo>
                    <a:pt x="2016" y="514"/>
                    <a:pt x="2236" y="440"/>
                    <a:pt x="2420" y="330"/>
                  </a:cubicBezTo>
                  <a:lnTo>
                    <a:pt x="2420" y="330"/>
                  </a:lnTo>
                  <a:cubicBezTo>
                    <a:pt x="2290" y="356"/>
                    <a:pt x="2142" y="382"/>
                    <a:pt x="1989" y="382"/>
                  </a:cubicBezTo>
                  <a:cubicBezTo>
                    <a:pt x="1925" y="382"/>
                    <a:pt x="1861" y="378"/>
                    <a:pt x="1797" y="367"/>
                  </a:cubicBezTo>
                  <a:cubicBezTo>
                    <a:pt x="1613" y="367"/>
                    <a:pt x="1393" y="367"/>
                    <a:pt x="1210" y="294"/>
                  </a:cubicBezTo>
                  <a:cubicBezTo>
                    <a:pt x="990" y="257"/>
                    <a:pt x="807" y="220"/>
                    <a:pt x="587" y="184"/>
                  </a:cubicBezTo>
                  <a:cubicBezTo>
                    <a:pt x="403" y="110"/>
                    <a:pt x="183" y="37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7" name="Google Shape;1697;p47"/>
            <p:cNvSpPr/>
            <p:nvPr/>
          </p:nvSpPr>
          <p:spPr>
            <a:xfrm>
              <a:off x="-454425" y="2370763"/>
              <a:ext cx="7350" cy="11025"/>
            </a:xfrm>
            <a:custGeom>
              <a:avLst/>
              <a:gdLst/>
              <a:ahLst/>
              <a:cxnLst/>
              <a:rect l="l" t="t" r="r" b="b"/>
              <a:pathLst>
                <a:path w="294" h="441" fill="none" extrusionOk="0">
                  <a:moveTo>
                    <a:pt x="293" y="1"/>
                  </a:moveTo>
                  <a:cubicBezTo>
                    <a:pt x="293" y="1"/>
                    <a:pt x="0" y="1"/>
                    <a:pt x="0" y="221"/>
                  </a:cubicBezTo>
                  <a:cubicBezTo>
                    <a:pt x="0" y="441"/>
                    <a:pt x="293" y="368"/>
                    <a:pt x="293" y="368"/>
                  </a:cubicBezTo>
                </a:path>
              </a:pathLst>
            </a:custGeom>
            <a:noFill/>
            <a:ln w="5500" cap="rnd" cmpd="sng">
              <a:solidFill>
                <a:schemeClr val="dk1"/>
              </a:solidFill>
              <a:prstDash val="solid"/>
              <a:miter lim="366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8" name="Google Shape;1698;p47"/>
            <p:cNvSpPr/>
            <p:nvPr/>
          </p:nvSpPr>
          <p:spPr>
            <a:xfrm>
              <a:off x="-360950" y="2402863"/>
              <a:ext cx="62350" cy="22925"/>
            </a:xfrm>
            <a:custGeom>
              <a:avLst/>
              <a:gdLst/>
              <a:ahLst/>
              <a:cxnLst/>
              <a:rect l="l" t="t" r="r" b="b"/>
              <a:pathLst>
                <a:path w="2494" h="917" extrusionOk="0">
                  <a:moveTo>
                    <a:pt x="2493" y="0"/>
                  </a:moveTo>
                  <a:lnTo>
                    <a:pt x="2493" y="0"/>
                  </a:lnTo>
                  <a:cubicBezTo>
                    <a:pt x="2273" y="147"/>
                    <a:pt x="2090" y="330"/>
                    <a:pt x="1870" y="440"/>
                  </a:cubicBezTo>
                  <a:cubicBezTo>
                    <a:pt x="1687" y="550"/>
                    <a:pt x="1467" y="623"/>
                    <a:pt x="1247" y="660"/>
                  </a:cubicBezTo>
                  <a:cubicBezTo>
                    <a:pt x="1212" y="663"/>
                    <a:pt x="1178" y="664"/>
                    <a:pt x="1143" y="664"/>
                  </a:cubicBezTo>
                  <a:cubicBezTo>
                    <a:pt x="702" y="664"/>
                    <a:pt x="272" y="450"/>
                    <a:pt x="0" y="110"/>
                  </a:cubicBezTo>
                  <a:lnTo>
                    <a:pt x="0" y="110"/>
                  </a:lnTo>
                  <a:cubicBezTo>
                    <a:pt x="110" y="367"/>
                    <a:pt x="294" y="550"/>
                    <a:pt x="514" y="697"/>
                  </a:cubicBezTo>
                  <a:cubicBezTo>
                    <a:pt x="734" y="880"/>
                    <a:pt x="990" y="917"/>
                    <a:pt x="1283" y="917"/>
                  </a:cubicBezTo>
                  <a:cubicBezTo>
                    <a:pt x="1540" y="880"/>
                    <a:pt x="1760" y="770"/>
                    <a:pt x="1980" y="587"/>
                  </a:cubicBezTo>
                  <a:cubicBezTo>
                    <a:pt x="2090" y="513"/>
                    <a:pt x="2200" y="440"/>
                    <a:pt x="2273" y="330"/>
                  </a:cubicBezTo>
                  <a:cubicBezTo>
                    <a:pt x="2347" y="220"/>
                    <a:pt x="2420" y="110"/>
                    <a:pt x="249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9" name="Google Shape;1699;p47"/>
            <p:cNvSpPr/>
            <p:nvPr/>
          </p:nvSpPr>
          <p:spPr>
            <a:xfrm>
              <a:off x="-336200" y="2346038"/>
              <a:ext cx="26600" cy="33000"/>
            </a:xfrm>
            <a:custGeom>
              <a:avLst/>
              <a:gdLst/>
              <a:ahLst/>
              <a:cxnLst/>
              <a:rect l="l" t="t" r="r" b="b"/>
              <a:pathLst>
                <a:path w="1064" h="1320" extrusionOk="0">
                  <a:moveTo>
                    <a:pt x="0" y="0"/>
                  </a:moveTo>
                  <a:lnTo>
                    <a:pt x="0" y="0"/>
                  </a:lnTo>
                  <a:cubicBezTo>
                    <a:pt x="74" y="147"/>
                    <a:pt x="147" y="257"/>
                    <a:pt x="293" y="403"/>
                  </a:cubicBezTo>
                  <a:cubicBezTo>
                    <a:pt x="403" y="513"/>
                    <a:pt x="513" y="623"/>
                    <a:pt x="660" y="733"/>
                  </a:cubicBezTo>
                  <a:lnTo>
                    <a:pt x="770" y="807"/>
                  </a:lnTo>
                  <a:cubicBezTo>
                    <a:pt x="794" y="807"/>
                    <a:pt x="819" y="823"/>
                    <a:pt x="833" y="823"/>
                  </a:cubicBezTo>
                  <a:cubicBezTo>
                    <a:pt x="839" y="823"/>
                    <a:pt x="843" y="819"/>
                    <a:pt x="843" y="807"/>
                  </a:cubicBezTo>
                  <a:lnTo>
                    <a:pt x="843" y="843"/>
                  </a:lnTo>
                  <a:cubicBezTo>
                    <a:pt x="843" y="880"/>
                    <a:pt x="807" y="880"/>
                    <a:pt x="807" y="917"/>
                  </a:cubicBezTo>
                  <a:lnTo>
                    <a:pt x="513" y="1320"/>
                  </a:lnTo>
                  <a:cubicBezTo>
                    <a:pt x="660" y="1247"/>
                    <a:pt x="770" y="1137"/>
                    <a:pt x="917" y="1027"/>
                  </a:cubicBezTo>
                  <a:cubicBezTo>
                    <a:pt x="917" y="990"/>
                    <a:pt x="953" y="953"/>
                    <a:pt x="990" y="917"/>
                  </a:cubicBezTo>
                  <a:cubicBezTo>
                    <a:pt x="1027" y="880"/>
                    <a:pt x="1063" y="807"/>
                    <a:pt x="1063" y="733"/>
                  </a:cubicBezTo>
                  <a:cubicBezTo>
                    <a:pt x="1027" y="660"/>
                    <a:pt x="953" y="623"/>
                    <a:pt x="953" y="623"/>
                  </a:cubicBezTo>
                  <a:lnTo>
                    <a:pt x="917" y="623"/>
                  </a:lnTo>
                  <a:lnTo>
                    <a:pt x="807" y="550"/>
                  </a:lnTo>
                  <a:cubicBezTo>
                    <a:pt x="550" y="330"/>
                    <a:pt x="293" y="147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0" name="Google Shape;1700;p47"/>
            <p:cNvSpPr/>
            <p:nvPr/>
          </p:nvSpPr>
          <p:spPr>
            <a:xfrm>
              <a:off x="-390650" y="2347788"/>
              <a:ext cx="34300" cy="32775"/>
            </a:xfrm>
            <a:custGeom>
              <a:avLst/>
              <a:gdLst/>
              <a:ahLst/>
              <a:cxnLst/>
              <a:rect l="l" t="t" r="r" b="b"/>
              <a:pathLst>
                <a:path w="1372" h="1311" extrusionOk="0">
                  <a:moveTo>
                    <a:pt x="1100" y="0"/>
                  </a:moveTo>
                  <a:cubicBezTo>
                    <a:pt x="1070" y="0"/>
                    <a:pt x="1042" y="31"/>
                    <a:pt x="1042" y="77"/>
                  </a:cubicBezTo>
                  <a:cubicBezTo>
                    <a:pt x="1078" y="260"/>
                    <a:pt x="1115" y="443"/>
                    <a:pt x="1115" y="627"/>
                  </a:cubicBezTo>
                  <a:cubicBezTo>
                    <a:pt x="1152" y="810"/>
                    <a:pt x="1115" y="993"/>
                    <a:pt x="1005" y="1067"/>
                  </a:cubicBezTo>
                  <a:cubicBezTo>
                    <a:pt x="974" y="1087"/>
                    <a:pt x="941" y="1096"/>
                    <a:pt x="905" y="1096"/>
                  </a:cubicBezTo>
                  <a:cubicBezTo>
                    <a:pt x="813" y="1096"/>
                    <a:pt x="707" y="1036"/>
                    <a:pt x="602" y="957"/>
                  </a:cubicBezTo>
                  <a:cubicBezTo>
                    <a:pt x="418" y="847"/>
                    <a:pt x="309" y="737"/>
                    <a:pt x="162" y="590"/>
                  </a:cubicBezTo>
                  <a:cubicBezTo>
                    <a:pt x="140" y="569"/>
                    <a:pt x="116" y="560"/>
                    <a:pt x="94" y="560"/>
                  </a:cubicBezTo>
                  <a:cubicBezTo>
                    <a:pt x="40" y="560"/>
                    <a:pt x="0" y="612"/>
                    <a:pt x="52" y="663"/>
                  </a:cubicBezTo>
                  <a:cubicBezTo>
                    <a:pt x="162" y="847"/>
                    <a:pt x="309" y="993"/>
                    <a:pt x="455" y="1140"/>
                  </a:cubicBezTo>
                  <a:cubicBezTo>
                    <a:pt x="528" y="1213"/>
                    <a:pt x="638" y="1250"/>
                    <a:pt x="748" y="1287"/>
                  </a:cubicBezTo>
                  <a:cubicBezTo>
                    <a:pt x="794" y="1302"/>
                    <a:pt x="846" y="1311"/>
                    <a:pt x="899" y="1311"/>
                  </a:cubicBezTo>
                  <a:cubicBezTo>
                    <a:pt x="974" y="1311"/>
                    <a:pt x="1051" y="1293"/>
                    <a:pt x="1115" y="1250"/>
                  </a:cubicBezTo>
                  <a:cubicBezTo>
                    <a:pt x="1225" y="1177"/>
                    <a:pt x="1298" y="1067"/>
                    <a:pt x="1335" y="957"/>
                  </a:cubicBezTo>
                  <a:cubicBezTo>
                    <a:pt x="1372" y="847"/>
                    <a:pt x="1372" y="737"/>
                    <a:pt x="1335" y="627"/>
                  </a:cubicBezTo>
                  <a:cubicBezTo>
                    <a:pt x="1298" y="407"/>
                    <a:pt x="1225" y="223"/>
                    <a:pt x="1152" y="40"/>
                  </a:cubicBezTo>
                  <a:cubicBezTo>
                    <a:pt x="1138" y="12"/>
                    <a:pt x="1118" y="0"/>
                    <a:pt x="110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1" name="Google Shape;1701;p47"/>
            <p:cNvSpPr/>
            <p:nvPr/>
          </p:nvSpPr>
          <p:spPr>
            <a:xfrm>
              <a:off x="-322850" y="2326688"/>
              <a:ext cx="29750" cy="31275"/>
            </a:xfrm>
            <a:custGeom>
              <a:avLst/>
              <a:gdLst/>
              <a:ahLst/>
              <a:cxnLst/>
              <a:rect l="l" t="t" r="r" b="b"/>
              <a:pathLst>
                <a:path w="1190" h="1251" extrusionOk="0">
                  <a:moveTo>
                    <a:pt x="907" y="1"/>
                  </a:moveTo>
                  <a:cubicBezTo>
                    <a:pt x="870" y="1"/>
                    <a:pt x="837" y="32"/>
                    <a:pt x="859" y="78"/>
                  </a:cubicBezTo>
                  <a:cubicBezTo>
                    <a:pt x="896" y="261"/>
                    <a:pt x="933" y="444"/>
                    <a:pt x="969" y="628"/>
                  </a:cubicBezTo>
                  <a:cubicBezTo>
                    <a:pt x="969" y="774"/>
                    <a:pt x="933" y="957"/>
                    <a:pt x="896" y="994"/>
                  </a:cubicBezTo>
                  <a:cubicBezTo>
                    <a:pt x="883" y="1001"/>
                    <a:pt x="867" y="1004"/>
                    <a:pt x="848" y="1004"/>
                  </a:cubicBezTo>
                  <a:cubicBezTo>
                    <a:pt x="760" y="1004"/>
                    <a:pt x="620" y="938"/>
                    <a:pt x="529" y="847"/>
                  </a:cubicBezTo>
                  <a:cubicBezTo>
                    <a:pt x="419" y="701"/>
                    <a:pt x="273" y="591"/>
                    <a:pt x="163" y="444"/>
                  </a:cubicBezTo>
                  <a:cubicBezTo>
                    <a:pt x="141" y="423"/>
                    <a:pt x="117" y="414"/>
                    <a:pt x="94" y="414"/>
                  </a:cubicBezTo>
                  <a:cubicBezTo>
                    <a:pt x="41" y="414"/>
                    <a:pt x="1" y="466"/>
                    <a:pt x="53" y="518"/>
                  </a:cubicBezTo>
                  <a:cubicBezTo>
                    <a:pt x="126" y="701"/>
                    <a:pt x="236" y="847"/>
                    <a:pt x="383" y="994"/>
                  </a:cubicBezTo>
                  <a:cubicBezTo>
                    <a:pt x="456" y="1067"/>
                    <a:pt x="529" y="1141"/>
                    <a:pt x="639" y="1177"/>
                  </a:cubicBezTo>
                  <a:cubicBezTo>
                    <a:pt x="700" y="1228"/>
                    <a:pt x="770" y="1251"/>
                    <a:pt x="838" y="1251"/>
                  </a:cubicBezTo>
                  <a:cubicBezTo>
                    <a:pt x="1017" y="1251"/>
                    <a:pt x="1189" y="1096"/>
                    <a:pt x="1189" y="884"/>
                  </a:cubicBezTo>
                  <a:cubicBezTo>
                    <a:pt x="1189" y="774"/>
                    <a:pt x="1189" y="664"/>
                    <a:pt x="1153" y="591"/>
                  </a:cubicBezTo>
                  <a:cubicBezTo>
                    <a:pt x="1116" y="408"/>
                    <a:pt x="1043" y="224"/>
                    <a:pt x="969" y="41"/>
                  </a:cubicBezTo>
                  <a:cubicBezTo>
                    <a:pt x="955" y="13"/>
                    <a:pt x="931" y="1"/>
                    <a:pt x="9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2" name="Google Shape;1702;p47"/>
            <p:cNvSpPr/>
            <p:nvPr/>
          </p:nvSpPr>
          <p:spPr>
            <a:xfrm>
              <a:off x="-471850" y="2239563"/>
              <a:ext cx="172300" cy="131100"/>
            </a:xfrm>
            <a:custGeom>
              <a:avLst/>
              <a:gdLst/>
              <a:ahLst/>
              <a:cxnLst/>
              <a:rect l="l" t="t" r="r" b="b"/>
              <a:pathLst>
                <a:path w="6892" h="5244" extrusionOk="0">
                  <a:moveTo>
                    <a:pt x="3834" y="0"/>
                  </a:moveTo>
                  <a:cubicBezTo>
                    <a:pt x="3215" y="0"/>
                    <a:pt x="2420" y="703"/>
                    <a:pt x="2420" y="703"/>
                  </a:cubicBezTo>
                  <a:cubicBezTo>
                    <a:pt x="2364" y="697"/>
                    <a:pt x="2310" y="694"/>
                    <a:pt x="2260" y="694"/>
                  </a:cubicBezTo>
                  <a:cubicBezTo>
                    <a:pt x="1100" y="694"/>
                    <a:pt x="1504" y="2243"/>
                    <a:pt x="1504" y="2243"/>
                  </a:cubicBezTo>
                  <a:cubicBezTo>
                    <a:pt x="0" y="3013"/>
                    <a:pt x="1137" y="4919"/>
                    <a:pt x="1137" y="4919"/>
                  </a:cubicBezTo>
                  <a:cubicBezTo>
                    <a:pt x="1368" y="5150"/>
                    <a:pt x="1562" y="5243"/>
                    <a:pt x="1727" y="5243"/>
                  </a:cubicBezTo>
                  <a:cubicBezTo>
                    <a:pt x="2423" y="5243"/>
                    <a:pt x="2567" y="3563"/>
                    <a:pt x="2567" y="3563"/>
                  </a:cubicBezTo>
                  <a:cubicBezTo>
                    <a:pt x="2813" y="3754"/>
                    <a:pt x="3026" y="3832"/>
                    <a:pt x="3210" y="3832"/>
                  </a:cubicBezTo>
                  <a:cubicBezTo>
                    <a:pt x="4011" y="3832"/>
                    <a:pt x="4253" y="2353"/>
                    <a:pt x="4253" y="2353"/>
                  </a:cubicBezTo>
                  <a:cubicBezTo>
                    <a:pt x="4475" y="2575"/>
                    <a:pt x="4711" y="2655"/>
                    <a:pt x="4936" y="2655"/>
                  </a:cubicBezTo>
                  <a:cubicBezTo>
                    <a:pt x="5529" y="2655"/>
                    <a:pt x="6049" y="2096"/>
                    <a:pt x="6049" y="2096"/>
                  </a:cubicBezTo>
                  <a:cubicBezTo>
                    <a:pt x="6892" y="622"/>
                    <a:pt x="5693" y="414"/>
                    <a:pt x="4950" y="414"/>
                  </a:cubicBezTo>
                  <a:cubicBezTo>
                    <a:pt x="4658" y="414"/>
                    <a:pt x="4436" y="446"/>
                    <a:pt x="4436" y="446"/>
                  </a:cubicBezTo>
                  <a:cubicBezTo>
                    <a:pt x="4309" y="117"/>
                    <a:pt x="4086" y="0"/>
                    <a:pt x="38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3" name="Google Shape;1703;p47"/>
            <p:cNvSpPr/>
            <p:nvPr/>
          </p:nvSpPr>
          <p:spPr>
            <a:xfrm>
              <a:off x="-102500" y="2547963"/>
              <a:ext cx="216425" cy="314075"/>
            </a:xfrm>
            <a:custGeom>
              <a:avLst/>
              <a:gdLst/>
              <a:ahLst/>
              <a:cxnLst/>
              <a:rect l="l" t="t" r="r" b="b"/>
              <a:pathLst>
                <a:path w="8657" h="12563" extrusionOk="0">
                  <a:moveTo>
                    <a:pt x="8113" y="1"/>
                  </a:moveTo>
                  <a:cubicBezTo>
                    <a:pt x="7934" y="1"/>
                    <a:pt x="7003" y="1638"/>
                    <a:pt x="7003" y="1638"/>
                  </a:cubicBezTo>
                  <a:cubicBezTo>
                    <a:pt x="7003" y="1638"/>
                    <a:pt x="7553" y="355"/>
                    <a:pt x="7406" y="172"/>
                  </a:cubicBezTo>
                  <a:cubicBezTo>
                    <a:pt x="7400" y="165"/>
                    <a:pt x="7393" y="162"/>
                    <a:pt x="7385" y="162"/>
                  </a:cubicBezTo>
                  <a:cubicBezTo>
                    <a:pt x="7162" y="162"/>
                    <a:pt x="5940" y="2335"/>
                    <a:pt x="5940" y="2335"/>
                  </a:cubicBezTo>
                  <a:cubicBezTo>
                    <a:pt x="5866" y="1968"/>
                    <a:pt x="5683" y="1638"/>
                    <a:pt x="5390" y="1418"/>
                  </a:cubicBezTo>
                  <a:cubicBezTo>
                    <a:pt x="5338" y="1392"/>
                    <a:pt x="5286" y="1380"/>
                    <a:pt x="5237" y="1380"/>
                  </a:cubicBezTo>
                  <a:cubicBezTo>
                    <a:pt x="5148" y="1380"/>
                    <a:pt x="5070" y="1420"/>
                    <a:pt x="5023" y="1491"/>
                  </a:cubicBezTo>
                  <a:cubicBezTo>
                    <a:pt x="5463" y="2041"/>
                    <a:pt x="5133" y="3838"/>
                    <a:pt x="5133" y="3838"/>
                  </a:cubicBezTo>
                  <a:cubicBezTo>
                    <a:pt x="5133" y="3838"/>
                    <a:pt x="4620" y="4828"/>
                    <a:pt x="3923" y="6147"/>
                  </a:cubicBezTo>
                  <a:lnTo>
                    <a:pt x="3887" y="6184"/>
                  </a:lnTo>
                  <a:cubicBezTo>
                    <a:pt x="2713" y="7834"/>
                    <a:pt x="1430" y="9337"/>
                    <a:pt x="1" y="10730"/>
                  </a:cubicBezTo>
                  <a:cubicBezTo>
                    <a:pt x="1064" y="11353"/>
                    <a:pt x="2127" y="11976"/>
                    <a:pt x="3227" y="12563"/>
                  </a:cubicBezTo>
                  <a:cubicBezTo>
                    <a:pt x="3813" y="11610"/>
                    <a:pt x="4363" y="10620"/>
                    <a:pt x="4876" y="9630"/>
                  </a:cubicBezTo>
                  <a:lnTo>
                    <a:pt x="4913" y="9630"/>
                  </a:lnTo>
                  <a:cubicBezTo>
                    <a:pt x="5243" y="9043"/>
                    <a:pt x="5536" y="8347"/>
                    <a:pt x="5866" y="7614"/>
                  </a:cubicBezTo>
                  <a:lnTo>
                    <a:pt x="5903" y="7540"/>
                  </a:lnTo>
                  <a:lnTo>
                    <a:pt x="5940" y="7430"/>
                  </a:lnTo>
                  <a:cubicBezTo>
                    <a:pt x="6159" y="6917"/>
                    <a:pt x="6379" y="6404"/>
                    <a:pt x="6599" y="5854"/>
                  </a:cubicBezTo>
                  <a:lnTo>
                    <a:pt x="6966" y="4754"/>
                  </a:lnTo>
                  <a:cubicBezTo>
                    <a:pt x="6966" y="4754"/>
                    <a:pt x="8616" y="1748"/>
                    <a:pt x="8652" y="1491"/>
                  </a:cubicBezTo>
                  <a:cubicBezTo>
                    <a:pt x="8656" y="1463"/>
                    <a:pt x="8650" y="1450"/>
                    <a:pt x="8636" y="1450"/>
                  </a:cubicBezTo>
                  <a:cubicBezTo>
                    <a:pt x="8520" y="1450"/>
                    <a:pt x="7883" y="2261"/>
                    <a:pt x="7883" y="2261"/>
                  </a:cubicBezTo>
                  <a:cubicBezTo>
                    <a:pt x="8139" y="1785"/>
                    <a:pt x="8359" y="1272"/>
                    <a:pt x="8469" y="758"/>
                  </a:cubicBezTo>
                  <a:cubicBezTo>
                    <a:pt x="8469" y="723"/>
                    <a:pt x="8457" y="707"/>
                    <a:pt x="8437" y="707"/>
                  </a:cubicBezTo>
                  <a:cubicBezTo>
                    <a:pt x="8266" y="707"/>
                    <a:pt x="7479" y="1785"/>
                    <a:pt x="7479" y="1785"/>
                  </a:cubicBezTo>
                  <a:cubicBezTo>
                    <a:pt x="8139" y="25"/>
                    <a:pt x="8176" y="98"/>
                    <a:pt x="8139" y="25"/>
                  </a:cubicBezTo>
                  <a:cubicBezTo>
                    <a:pt x="8134" y="9"/>
                    <a:pt x="8126" y="1"/>
                    <a:pt x="8113" y="1"/>
                  </a:cubicBezTo>
                  <a:close/>
                </a:path>
              </a:pathLst>
            </a:custGeom>
            <a:solidFill>
              <a:srgbClr val="BA70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4" name="Google Shape;1704;p47"/>
            <p:cNvSpPr/>
            <p:nvPr/>
          </p:nvSpPr>
          <p:spPr>
            <a:xfrm>
              <a:off x="-746800" y="2544838"/>
              <a:ext cx="828550" cy="671400"/>
            </a:xfrm>
            <a:custGeom>
              <a:avLst/>
              <a:gdLst/>
              <a:ahLst/>
              <a:cxnLst/>
              <a:rect l="l" t="t" r="r" b="b"/>
              <a:pathLst>
                <a:path w="33142" h="26856" extrusionOk="0">
                  <a:moveTo>
                    <a:pt x="18837" y="0"/>
                  </a:moveTo>
                  <a:cubicBezTo>
                    <a:pt x="18353" y="0"/>
                    <a:pt x="17851" y="66"/>
                    <a:pt x="17414" y="260"/>
                  </a:cubicBezTo>
                  <a:cubicBezTo>
                    <a:pt x="16546" y="620"/>
                    <a:pt x="15640" y="797"/>
                    <a:pt x="14734" y="797"/>
                  </a:cubicBezTo>
                  <a:cubicBezTo>
                    <a:pt x="14071" y="797"/>
                    <a:pt x="13408" y="702"/>
                    <a:pt x="12758" y="517"/>
                  </a:cubicBezTo>
                  <a:cubicBezTo>
                    <a:pt x="12758" y="517"/>
                    <a:pt x="8469" y="883"/>
                    <a:pt x="7039" y="2680"/>
                  </a:cubicBezTo>
                  <a:cubicBezTo>
                    <a:pt x="3190" y="7482"/>
                    <a:pt x="0" y="23686"/>
                    <a:pt x="4656" y="26106"/>
                  </a:cubicBezTo>
                  <a:cubicBezTo>
                    <a:pt x="5687" y="26649"/>
                    <a:pt x="6604" y="26855"/>
                    <a:pt x="7453" y="26855"/>
                  </a:cubicBezTo>
                  <a:cubicBezTo>
                    <a:pt x="10111" y="26855"/>
                    <a:pt x="12097" y="24833"/>
                    <a:pt x="14777" y="24833"/>
                  </a:cubicBezTo>
                  <a:cubicBezTo>
                    <a:pt x="15107" y="24833"/>
                    <a:pt x="15447" y="24864"/>
                    <a:pt x="15801" y="24932"/>
                  </a:cubicBezTo>
                  <a:cubicBezTo>
                    <a:pt x="16880" y="25144"/>
                    <a:pt x="17777" y="25230"/>
                    <a:pt x="18523" y="25230"/>
                  </a:cubicBezTo>
                  <a:cubicBezTo>
                    <a:pt x="20617" y="25230"/>
                    <a:pt x="21527" y="24558"/>
                    <a:pt x="21960" y="24126"/>
                  </a:cubicBezTo>
                  <a:cubicBezTo>
                    <a:pt x="22510" y="23576"/>
                    <a:pt x="21043" y="13348"/>
                    <a:pt x="21043" y="13348"/>
                  </a:cubicBezTo>
                  <a:lnTo>
                    <a:pt x="21043" y="13348"/>
                  </a:lnTo>
                  <a:cubicBezTo>
                    <a:pt x="21044" y="13348"/>
                    <a:pt x="25321" y="18935"/>
                    <a:pt x="27473" y="18935"/>
                  </a:cubicBezTo>
                  <a:cubicBezTo>
                    <a:pt x="27736" y="18935"/>
                    <a:pt x="27968" y="18851"/>
                    <a:pt x="28155" y="18664"/>
                  </a:cubicBezTo>
                  <a:cubicBezTo>
                    <a:pt x="29878" y="16940"/>
                    <a:pt x="33141" y="8289"/>
                    <a:pt x="33141" y="8289"/>
                  </a:cubicBezTo>
                  <a:lnTo>
                    <a:pt x="28889" y="5832"/>
                  </a:lnTo>
                  <a:cubicBezTo>
                    <a:pt x="28889" y="5832"/>
                    <a:pt x="26836" y="8289"/>
                    <a:pt x="26506" y="8582"/>
                  </a:cubicBezTo>
                  <a:cubicBezTo>
                    <a:pt x="26498" y="8590"/>
                    <a:pt x="26488" y="8594"/>
                    <a:pt x="26478" y="8594"/>
                  </a:cubicBezTo>
                  <a:cubicBezTo>
                    <a:pt x="26001" y="8594"/>
                    <a:pt x="22895" y="689"/>
                    <a:pt x="20420" y="187"/>
                  </a:cubicBezTo>
                  <a:cubicBezTo>
                    <a:pt x="20031" y="105"/>
                    <a:pt x="19448" y="0"/>
                    <a:pt x="1883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5" name="Google Shape;1705;p47"/>
            <p:cNvSpPr/>
            <p:nvPr/>
          </p:nvSpPr>
          <p:spPr>
            <a:xfrm>
              <a:off x="-94250" y="2626988"/>
              <a:ext cx="213575" cy="268050"/>
            </a:xfrm>
            <a:custGeom>
              <a:avLst/>
              <a:gdLst/>
              <a:ahLst/>
              <a:cxnLst/>
              <a:rect l="l" t="t" r="r" b="b"/>
              <a:pathLst>
                <a:path w="8543" h="10722" extrusionOk="0">
                  <a:moveTo>
                    <a:pt x="5958" y="1"/>
                  </a:moveTo>
                  <a:cubicBezTo>
                    <a:pt x="5948" y="1"/>
                    <a:pt x="5939" y="5"/>
                    <a:pt x="5939" y="17"/>
                  </a:cubicBezTo>
                  <a:cubicBezTo>
                    <a:pt x="5683" y="347"/>
                    <a:pt x="4216" y="3206"/>
                    <a:pt x="4216" y="3206"/>
                  </a:cubicBezTo>
                  <a:lnTo>
                    <a:pt x="0" y="10722"/>
                  </a:lnTo>
                  <a:lnTo>
                    <a:pt x="8542" y="5882"/>
                  </a:lnTo>
                  <a:lnTo>
                    <a:pt x="6013" y="17"/>
                  </a:lnTo>
                  <a:cubicBezTo>
                    <a:pt x="6013" y="17"/>
                    <a:pt x="5980" y="1"/>
                    <a:pt x="59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6" name="Google Shape;1706;p47"/>
            <p:cNvSpPr/>
            <p:nvPr/>
          </p:nvSpPr>
          <p:spPr>
            <a:xfrm>
              <a:off x="-63100" y="2631063"/>
              <a:ext cx="182425" cy="269475"/>
            </a:xfrm>
            <a:custGeom>
              <a:avLst/>
              <a:gdLst/>
              <a:ahLst/>
              <a:cxnLst/>
              <a:rect l="l" t="t" r="r" b="b"/>
              <a:pathLst>
                <a:path w="7297" h="10779" extrusionOk="0">
                  <a:moveTo>
                    <a:pt x="3667" y="0"/>
                  </a:moveTo>
                  <a:lnTo>
                    <a:pt x="1" y="8396"/>
                  </a:lnTo>
                  <a:lnTo>
                    <a:pt x="3447" y="10779"/>
                  </a:lnTo>
                  <a:lnTo>
                    <a:pt x="7296" y="5719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7" name="Google Shape;1707;p47"/>
            <p:cNvSpPr/>
            <p:nvPr/>
          </p:nvSpPr>
          <p:spPr>
            <a:xfrm>
              <a:off x="-183150" y="2719963"/>
              <a:ext cx="302475" cy="241075"/>
            </a:xfrm>
            <a:custGeom>
              <a:avLst/>
              <a:gdLst/>
              <a:ahLst/>
              <a:cxnLst/>
              <a:rect l="l" t="t" r="r" b="b"/>
              <a:pathLst>
                <a:path w="12099" h="9643" extrusionOk="0">
                  <a:moveTo>
                    <a:pt x="4180" y="1"/>
                  </a:moveTo>
                  <a:lnTo>
                    <a:pt x="0" y="8689"/>
                  </a:lnTo>
                  <a:lnTo>
                    <a:pt x="8616" y="9642"/>
                  </a:lnTo>
                  <a:lnTo>
                    <a:pt x="12098" y="2163"/>
                  </a:lnTo>
                  <a:lnTo>
                    <a:pt x="418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8" name="Google Shape;1708;p47"/>
            <p:cNvSpPr/>
            <p:nvPr/>
          </p:nvSpPr>
          <p:spPr>
            <a:xfrm>
              <a:off x="28550" y="2630463"/>
              <a:ext cx="90775" cy="143600"/>
            </a:xfrm>
            <a:custGeom>
              <a:avLst/>
              <a:gdLst/>
              <a:ahLst/>
              <a:cxnLst/>
              <a:rect l="l" t="t" r="r" b="b"/>
              <a:pathLst>
                <a:path w="3631" h="5744" extrusionOk="0">
                  <a:moveTo>
                    <a:pt x="59" y="1"/>
                  </a:moveTo>
                  <a:cubicBezTo>
                    <a:pt x="25" y="1"/>
                    <a:pt x="1" y="24"/>
                    <a:pt x="1" y="24"/>
                  </a:cubicBezTo>
                  <a:lnTo>
                    <a:pt x="3630" y="5743"/>
                  </a:lnTo>
                  <a:cubicBezTo>
                    <a:pt x="3630" y="5743"/>
                    <a:pt x="734" y="941"/>
                    <a:pt x="148" y="61"/>
                  </a:cubicBezTo>
                  <a:cubicBezTo>
                    <a:pt x="116" y="14"/>
                    <a:pt x="85" y="1"/>
                    <a:pt x="59" y="1"/>
                  </a:cubicBezTo>
                  <a:close/>
                </a:path>
              </a:pathLst>
            </a:custGeom>
            <a:solidFill>
              <a:srgbClr val="EFE4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9" name="Google Shape;1709;p47"/>
            <p:cNvSpPr/>
            <p:nvPr/>
          </p:nvSpPr>
          <p:spPr>
            <a:xfrm>
              <a:off x="-437950" y="2844963"/>
              <a:ext cx="358075" cy="280125"/>
            </a:xfrm>
            <a:custGeom>
              <a:avLst/>
              <a:gdLst/>
              <a:ahLst/>
              <a:cxnLst/>
              <a:rect l="l" t="t" r="r" b="b"/>
              <a:pathLst>
                <a:path w="14323" h="11205" extrusionOk="0">
                  <a:moveTo>
                    <a:pt x="13556" y="1"/>
                  </a:moveTo>
                  <a:cubicBezTo>
                    <a:pt x="13227" y="1"/>
                    <a:pt x="11292" y="1269"/>
                    <a:pt x="11292" y="1269"/>
                  </a:cubicBezTo>
                  <a:cubicBezTo>
                    <a:pt x="11402" y="940"/>
                    <a:pt x="11366" y="536"/>
                    <a:pt x="11219" y="206"/>
                  </a:cubicBezTo>
                  <a:cubicBezTo>
                    <a:pt x="11149" y="137"/>
                    <a:pt x="11065" y="111"/>
                    <a:pt x="10984" y="111"/>
                  </a:cubicBezTo>
                  <a:cubicBezTo>
                    <a:pt x="10938" y="111"/>
                    <a:pt x="10893" y="120"/>
                    <a:pt x="10852" y="133"/>
                  </a:cubicBezTo>
                  <a:cubicBezTo>
                    <a:pt x="10999" y="830"/>
                    <a:pt x="9863" y="2296"/>
                    <a:pt x="9863" y="2296"/>
                  </a:cubicBezTo>
                  <a:lnTo>
                    <a:pt x="8139" y="3469"/>
                  </a:lnTo>
                  <a:cubicBezTo>
                    <a:pt x="7846" y="3652"/>
                    <a:pt x="7590" y="3836"/>
                    <a:pt x="7260" y="3982"/>
                  </a:cubicBezTo>
                  <a:cubicBezTo>
                    <a:pt x="6013" y="4679"/>
                    <a:pt x="2604" y="6402"/>
                    <a:pt x="807" y="6402"/>
                  </a:cubicBezTo>
                  <a:cubicBezTo>
                    <a:pt x="514" y="8015"/>
                    <a:pt x="258" y="9591"/>
                    <a:pt x="1" y="11204"/>
                  </a:cubicBezTo>
                  <a:cubicBezTo>
                    <a:pt x="2127" y="10435"/>
                    <a:pt x="4767" y="8895"/>
                    <a:pt x="7003" y="7318"/>
                  </a:cubicBezTo>
                  <a:cubicBezTo>
                    <a:pt x="7150" y="7208"/>
                    <a:pt x="11072" y="3872"/>
                    <a:pt x="11072" y="3872"/>
                  </a:cubicBezTo>
                  <a:cubicBezTo>
                    <a:pt x="11072" y="3872"/>
                    <a:pt x="13932" y="2039"/>
                    <a:pt x="14078" y="1819"/>
                  </a:cubicBezTo>
                  <a:cubicBezTo>
                    <a:pt x="14103" y="1783"/>
                    <a:pt x="14091" y="1767"/>
                    <a:pt x="14053" y="1767"/>
                  </a:cubicBezTo>
                  <a:cubicBezTo>
                    <a:pt x="13867" y="1767"/>
                    <a:pt x="13052" y="2149"/>
                    <a:pt x="13052" y="2149"/>
                  </a:cubicBezTo>
                  <a:cubicBezTo>
                    <a:pt x="13492" y="1819"/>
                    <a:pt x="13932" y="1489"/>
                    <a:pt x="14298" y="1086"/>
                  </a:cubicBezTo>
                  <a:cubicBezTo>
                    <a:pt x="14323" y="1037"/>
                    <a:pt x="14300" y="1017"/>
                    <a:pt x="14246" y="1017"/>
                  </a:cubicBezTo>
                  <a:cubicBezTo>
                    <a:pt x="13975" y="1017"/>
                    <a:pt x="12905" y="1526"/>
                    <a:pt x="12905" y="1526"/>
                  </a:cubicBezTo>
                  <a:cubicBezTo>
                    <a:pt x="14298" y="243"/>
                    <a:pt x="14298" y="353"/>
                    <a:pt x="14298" y="243"/>
                  </a:cubicBezTo>
                  <a:cubicBezTo>
                    <a:pt x="14302" y="218"/>
                    <a:pt x="14288" y="206"/>
                    <a:pt x="14259" y="206"/>
                  </a:cubicBezTo>
                  <a:cubicBezTo>
                    <a:pt x="13998" y="206"/>
                    <a:pt x="12539" y="1159"/>
                    <a:pt x="12539" y="1159"/>
                  </a:cubicBezTo>
                  <a:cubicBezTo>
                    <a:pt x="12539" y="1159"/>
                    <a:pt x="13639" y="243"/>
                    <a:pt x="13602" y="23"/>
                  </a:cubicBezTo>
                  <a:cubicBezTo>
                    <a:pt x="13597" y="8"/>
                    <a:pt x="13581" y="1"/>
                    <a:pt x="13556" y="1"/>
                  </a:cubicBezTo>
                  <a:close/>
                </a:path>
              </a:pathLst>
            </a:custGeom>
            <a:solidFill>
              <a:srgbClr val="BA70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0" name="Google Shape;1710;p47"/>
            <p:cNvSpPr/>
            <p:nvPr/>
          </p:nvSpPr>
          <p:spPr>
            <a:xfrm>
              <a:off x="-542425" y="2932538"/>
              <a:ext cx="334550" cy="251200"/>
            </a:xfrm>
            <a:custGeom>
              <a:avLst/>
              <a:gdLst/>
              <a:ahLst/>
              <a:cxnLst/>
              <a:rect l="l" t="t" r="r" b="b"/>
              <a:pathLst>
                <a:path w="13382" h="10048" extrusionOk="0">
                  <a:moveTo>
                    <a:pt x="10935" y="0"/>
                  </a:moveTo>
                  <a:cubicBezTo>
                    <a:pt x="9086" y="0"/>
                    <a:pt x="3099" y="3064"/>
                    <a:pt x="74" y="4292"/>
                  </a:cubicBezTo>
                  <a:cubicBezTo>
                    <a:pt x="184" y="6198"/>
                    <a:pt x="147" y="8105"/>
                    <a:pt x="1" y="10048"/>
                  </a:cubicBezTo>
                  <a:cubicBezTo>
                    <a:pt x="3337" y="9168"/>
                    <a:pt x="10192" y="6455"/>
                    <a:pt x="12648" y="3779"/>
                  </a:cubicBezTo>
                  <a:cubicBezTo>
                    <a:pt x="13382" y="2936"/>
                    <a:pt x="11035" y="2422"/>
                    <a:pt x="11475" y="516"/>
                  </a:cubicBezTo>
                  <a:cubicBezTo>
                    <a:pt x="11556" y="154"/>
                    <a:pt x="11349" y="0"/>
                    <a:pt x="1093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11" name="Google Shape;1711;p47"/>
          <p:cNvGrpSpPr/>
          <p:nvPr/>
        </p:nvGrpSpPr>
        <p:grpSpPr>
          <a:xfrm>
            <a:off x="7352005" y="2931459"/>
            <a:ext cx="715756" cy="1701366"/>
            <a:chOff x="2995225" y="239250"/>
            <a:chExt cx="798300" cy="1897575"/>
          </a:xfrm>
        </p:grpSpPr>
        <p:sp>
          <p:nvSpPr>
            <p:cNvPr id="1712" name="Google Shape;1712;p47"/>
            <p:cNvSpPr/>
            <p:nvPr/>
          </p:nvSpPr>
          <p:spPr>
            <a:xfrm>
              <a:off x="3277500" y="1826425"/>
              <a:ext cx="169575" cy="213575"/>
            </a:xfrm>
            <a:custGeom>
              <a:avLst/>
              <a:gdLst/>
              <a:ahLst/>
              <a:cxnLst/>
              <a:rect l="l" t="t" r="r" b="b"/>
              <a:pathLst>
                <a:path w="6783" h="8543" extrusionOk="0">
                  <a:moveTo>
                    <a:pt x="3520" y="0"/>
                  </a:moveTo>
                  <a:lnTo>
                    <a:pt x="0" y="6819"/>
                  </a:lnTo>
                  <a:lnTo>
                    <a:pt x="2787" y="8542"/>
                  </a:lnTo>
                  <a:lnTo>
                    <a:pt x="3630" y="8542"/>
                  </a:lnTo>
                  <a:lnTo>
                    <a:pt x="6783" y="2273"/>
                  </a:lnTo>
                  <a:lnTo>
                    <a:pt x="352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3" name="Google Shape;1713;p47"/>
            <p:cNvSpPr/>
            <p:nvPr/>
          </p:nvSpPr>
          <p:spPr>
            <a:xfrm>
              <a:off x="3316000" y="1351675"/>
              <a:ext cx="367525" cy="556325"/>
            </a:xfrm>
            <a:custGeom>
              <a:avLst/>
              <a:gdLst/>
              <a:ahLst/>
              <a:cxnLst/>
              <a:rect l="l" t="t" r="r" b="b"/>
              <a:pathLst>
                <a:path w="14701" h="22253" extrusionOk="0">
                  <a:moveTo>
                    <a:pt x="8029" y="0"/>
                  </a:moveTo>
                  <a:lnTo>
                    <a:pt x="0" y="19870"/>
                  </a:lnTo>
                  <a:lnTo>
                    <a:pt x="5499" y="22253"/>
                  </a:lnTo>
                  <a:lnTo>
                    <a:pt x="14701" y="3630"/>
                  </a:lnTo>
                  <a:lnTo>
                    <a:pt x="802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4" name="Google Shape;1714;p47"/>
            <p:cNvSpPr/>
            <p:nvPr/>
          </p:nvSpPr>
          <p:spPr>
            <a:xfrm>
              <a:off x="3243575" y="1150025"/>
              <a:ext cx="460125" cy="503200"/>
            </a:xfrm>
            <a:custGeom>
              <a:avLst/>
              <a:gdLst/>
              <a:ahLst/>
              <a:cxnLst/>
              <a:rect l="l" t="t" r="r" b="b"/>
              <a:pathLst>
                <a:path w="18405" h="20128" extrusionOk="0">
                  <a:moveTo>
                    <a:pt x="7810" y="1"/>
                  </a:moveTo>
                  <a:lnTo>
                    <a:pt x="1" y="111"/>
                  </a:lnTo>
                  <a:lnTo>
                    <a:pt x="1064" y="6123"/>
                  </a:lnTo>
                  <a:lnTo>
                    <a:pt x="14188" y="20127"/>
                  </a:lnTo>
                  <a:lnTo>
                    <a:pt x="16975" y="13089"/>
                  </a:lnTo>
                  <a:cubicBezTo>
                    <a:pt x="18404" y="11036"/>
                    <a:pt x="17745" y="8213"/>
                    <a:pt x="15582" y="6966"/>
                  </a:cubicBezTo>
                  <a:lnTo>
                    <a:pt x="781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5" name="Google Shape;1715;p47"/>
            <p:cNvSpPr/>
            <p:nvPr/>
          </p:nvSpPr>
          <p:spPr>
            <a:xfrm>
              <a:off x="3057525" y="1152775"/>
              <a:ext cx="598525" cy="426075"/>
            </a:xfrm>
            <a:custGeom>
              <a:avLst/>
              <a:gdLst/>
              <a:ahLst/>
              <a:cxnLst/>
              <a:rect l="l" t="t" r="r" b="b"/>
              <a:pathLst>
                <a:path w="23941" h="17043" extrusionOk="0">
                  <a:moveTo>
                    <a:pt x="9386" y="1"/>
                  </a:moveTo>
                  <a:lnTo>
                    <a:pt x="1577" y="221"/>
                  </a:lnTo>
                  <a:cubicBezTo>
                    <a:pt x="1577" y="221"/>
                    <a:pt x="1" y="7956"/>
                    <a:pt x="4217" y="10302"/>
                  </a:cubicBezTo>
                  <a:cubicBezTo>
                    <a:pt x="7443" y="12135"/>
                    <a:pt x="15325" y="15398"/>
                    <a:pt x="18808" y="16791"/>
                  </a:cubicBezTo>
                  <a:cubicBezTo>
                    <a:pt x="19216" y="16960"/>
                    <a:pt x="19646" y="17043"/>
                    <a:pt x="20075" y="17043"/>
                  </a:cubicBezTo>
                  <a:cubicBezTo>
                    <a:pt x="20763" y="17043"/>
                    <a:pt x="21447" y="16831"/>
                    <a:pt x="22034" y="16425"/>
                  </a:cubicBezTo>
                  <a:cubicBezTo>
                    <a:pt x="23903" y="15105"/>
                    <a:pt x="23940" y="11806"/>
                    <a:pt x="22070" y="10412"/>
                  </a:cubicBezTo>
                  <a:lnTo>
                    <a:pt x="9679" y="1761"/>
                  </a:lnTo>
                  <a:lnTo>
                    <a:pt x="938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6" name="Google Shape;1716;p47"/>
            <p:cNvSpPr/>
            <p:nvPr/>
          </p:nvSpPr>
          <p:spPr>
            <a:xfrm>
              <a:off x="3552450" y="1928150"/>
              <a:ext cx="118250" cy="191575"/>
            </a:xfrm>
            <a:custGeom>
              <a:avLst/>
              <a:gdLst/>
              <a:ahLst/>
              <a:cxnLst/>
              <a:rect l="l" t="t" r="r" b="b"/>
              <a:pathLst>
                <a:path w="4730" h="7663" extrusionOk="0">
                  <a:moveTo>
                    <a:pt x="0" y="1"/>
                  </a:moveTo>
                  <a:lnTo>
                    <a:pt x="734" y="7663"/>
                  </a:lnTo>
                  <a:lnTo>
                    <a:pt x="3996" y="7626"/>
                  </a:lnTo>
                  <a:lnTo>
                    <a:pt x="4730" y="7149"/>
                  </a:lnTo>
                  <a:lnTo>
                    <a:pt x="3996" y="18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7" name="Google Shape;1717;p47"/>
            <p:cNvSpPr/>
            <p:nvPr/>
          </p:nvSpPr>
          <p:spPr>
            <a:xfrm>
              <a:off x="3477300" y="1479050"/>
              <a:ext cx="196150" cy="490375"/>
            </a:xfrm>
            <a:custGeom>
              <a:avLst/>
              <a:gdLst/>
              <a:ahLst/>
              <a:cxnLst/>
              <a:rect l="l" t="t" r="r" b="b"/>
              <a:pathLst>
                <a:path w="7846" h="19615" extrusionOk="0">
                  <a:moveTo>
                    <a:pt x="6599" y="1"/>
                  </a:moveTo>
                  <a:lnTo>
                    <a:pt x="0" y="1357"/>
                  </a:lnTo>
                  <a:lnTo>
                    <a:pt x="1907" y="19614"/>
                  </a:lnTo>
                  <a:lnTo>
                    <a:pt x="7846" y="19211"/>
                  </a:lnTo>
                  <a:lnTo>
                    <a:pt x="659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8" name="Google Shape;1718;p47"/>
            <p:cNvSpPr/>
            <p:nvPr/>
          </p:nvSpPr>
          <p:spPr>
            <a:xfrm>
              <a:off x="3271075" y="1942825"/>
              <a:ext cx="205325" cy="194000"/>
            </a:xfrm>
            <a:custGeom>
              <a:avLst/>
              <a:gdLst/>
              <a:ahLst/>
              <a:cxnLst/>
              <a:rect l="l" t="t" r="r" b="b"/>
              <a:pathLst>
                <a:path w="8213" h="7760" extrusionOk="0">
                  <a:moveTo>
                    <a:pt x="1247" y="0"/>
                  </a:moveTo>
                  <a:lnTo>
                    <a:pt x="1" y="2273"/>
                  </a:lnTo>
                  <a:cubicBezTo>
                    <a:pt x="1" y="2273"/>
                    <a:pt x="5846" y="7759"/>
                    <a:pt x="7027" y="7759"/>
                  </a:cubicBezTo>
                  <a:cubicBezTo>
                    <a:pt x="7097" y="7759"/>
                    <a:pt x="7151" y="7740"/>
                    <a:pt x="7186" y="7699"/>
                  </a:cubicBezTo>
                  <a:cubicBezTo>
                    <a:pt x="8213" y="6526"/>
                    <a:pt x="5536" y="4913"/>
                    <a:pt x="5317" y="3556"/>
                  </a:cubicBezTo>
                  <a:cubicBezTo>
                    <a:pt x="5097" y="2200"/>
                    <a:pt x="5903" y="1613"/>
                    <a:pt x="5830" y="1100"/>
                  </a:cubicBezTo>
                  <a:cubicBezTo>
                    <a:pt x="5814" y="1027"/>
                    <a:pt x="5748" y="995"/>
                    <a:pt x="5647" y="995"/>
                  </a:cubicBezTo>
                  <a:cubicBezTo>
                    <a:pt x="5039" y="995"/>
                    <a:pt x="3154" y="2126"/>
                    <a:pt x="3154" y="2126"/>
                  </a:cubicBezTo>
                  <a:lnTo>
                    <a:pt x="124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9" name="Google Shape;1719;p47"/>
            <p:cNvSpPr/>
            <p:nvPr/>
          </p:nvSpPr>
          <p:spPr>
            <a:xfrm>
              <a:off x="3555200" y="2011650"/>
              <a:ext cx="238325" cy="122325"/>
            </a:xfrm>
            <a:custGeom>
              <a:avLst/>
              <a:gdLst/>
              <a:ahLst/>
              <a:cxnLst/>
              <a:rect l="l" t="t" r="r" b="b"/>
              <a:pathLst>
                <a:path w="9533" h="4893" extrusionOk="0">
                  <a:moveTo>
                    <a:pt x="4244" y="0"/>
                  </a:moveTo>
                  <a:cubicBezTo>
                    <a:pt x="3792" y="0"/>
                    <a:pt x="2823" y="2453"/>
                    <a:pt x="2823" y="2453"/>
                  </a:cubicBezTo>
                  <a:lnTo>
                    <a:pt x="0" y="1940"/>
                  </a:lnTo>
                  <a:lnTo>
                    <a:pt x="404" y="4506"/>
                  </a:lnTo>
                  <a:cubicBezTo>
                    <a:pt x="404" y="4506"/>
                    <a:pt x="4175" y="4892"/>
                    <a:pt x="6841" y="4892"/>
                  </a:cubicBezTo>
                  <a:cubicBezTo>
                    <a:pt x="8280" y="4892"/>
                    <a:pt x="9396" y="4780"/>
                    <a:pt x="9422" y="4432"/>
                  </a:cubicBezTo>
                  <a:cubicBezTo>
                    <a:pt x="9532" y="2893"/>
                    <a:pt x="6453" y="3223"/>
                    <a:pt x="5426" y="2270"/>
                  </a:cubicBezTo>
                  <a:cubicBezTo>
                    <a:pt x="4400" y="1353"/>
                    <a:pt x="4693" y="363"/>
                    <a:pt x="4326" y="33"/>
                  </a:cubicBezTo>
                  <a:cubicBezTo>
                    <a:pt x="4301" y="11"/>
                    <a:pt x="4274" y="0"/>
                    <a:pt x="424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0" name="Google Shape;1720;p47"/>
            <p:cNvSpPr/>
            <p:nvPr/>
          </p:nvSpPr>
          <p:spPr>
            <a:xfrm>
              <a:off x="3350825" y="569250"/>
              <a:ext cx="189725" cy="266125"/>
            </a:xfrm>
            <a:custGeom>
              <a:avLst/>
              <a:gdLst/>
              <a:ahLst/>
              <a:cxnLst/>
              <a:rect l="l" t="t" r="r" b="b"/>
              <a:pathLst>
                <a:path w="7589" h="10645" extrusionOk="0">
                  <a:moveTo>
                    <a:pt x="1356" y="1"/>
                  </a:moveTo>
                  <a:cubicBezTo>
                    <a:pt x="450" y="1"/>
                    <a:pt x="0" y="319"/>
                    <a:pt x="0" y="319"/>
                  </a:cubicBezTo>
                  <a:lnTo>
                    <a:pt x="807" y="9778"/>
                  </a:lnTo>
                  <a:cubicBezTo>
                    <a:pt x="807" y="9778"/>
                    <a:pt x="4393" y="10644"/>
                    <a:pt x="6234" y="10644"/>
                  </a:cubicBezTo>
                  <a:cubicBezTo>
                    <a:pt x="6876" y="10644"/>
                    <a:pt x="7305" y="10539"/>
                    <a:pt x="7296" y="10254"/>
                  </a:cubicBezTo>
                  <a:cubicBezTo>
                    <a:pt x="7296" y="9154"/>
                    <a:pt x="7589" y="2739"/>
                    <a:pt x="4546" y="1016"/>
                  </a:cubicBezTo>
                  <a:cubicBezTo>
                    <a:pt x="3168" y="219"/>
                    <a:pt x="2106" y="1"/>
                    <a:pt x="1356" y="1"/>
                  </a:cubicBezTo>
                  <a:close/>
                </a:path>
              </a:pathLst>
            </a:custGeom>
            <a:solidFill>
              <a:srgbClr val="8E62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1" name="Google Shape;1721;p47"/>
            <p:cNvSpPr/>
            <p:nvPr/>
          </p:nvSpPr>
          <p:spPr>
            <a:xfrm>
              <a:off x="3157425" y="301075"/>
              <a:ext cx="123075" cy="117750"/>
            </a:xfrm>
            <a:custGeom>
              <a:avLst/>
              <a:gdLst/>
              <a:ahLst/>
              <a:cxnLst/>
              <a:rect l="l" t="t" r="r" b="b"/>
              <a:pathLst>
                <a:path w="4923" h="4710" extrusionOk="0">
                  <a:moveTo>
                    <a:pt x="2232" y="0"/>
                  </a:moveTo>
                  <a:cubicBezTo>
                    <a:pt x="2174" y="0"/>
                    <a:pt x="2114" y="4"/>
                    <a:pt x="2054" y="12"/>
                  </a:cubicBezTo>
                  <a:cubicBezTo>
                    <a:pt x="1" y="268"/>
                    <a:pt x="1577" y="1148"/>
                    <a:pt x="954" y="1881"/>
                  </a:cubicBezTo>
                  <a:cubicBezTo>
                    <a:pt x="331" y="2614"/>
                    <a:pt x="1431" y="2504"/>
                    <a:pt x="1174" y="3678"/>
                  </a:cubicBezTo>
                  <a:cubicBezTo>
                    <a:pt x="969" y="4616"/>
                    <a:pt x="2148" y="4710"/>
                    <a:pt x="2628" y="4710"/>
                  </a:cubicBezTo>
                  <a:cubicBezTo>
                    <a:pt x="2747" y="4710"/>
                    <a:pt x="2824" y="4704"/>
                    <a:pt x="2824" y="4704"/>
                  </a:cubicBezTo>
                  <a:cubicBezTo>
                    <a:pt x="4923" y="3992"/>
                    <a:pt x="4156" y="0"/>
                    <a:pt x="223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2" name="Google Shape;1722;p47"/>
            <p:cNvSpPr/>
            <p:nvPr/>
          </p:nvSpPr>
          <p:spPr>
            <a:xfrm>
              <a:off x="3217000" y="284850"/>
              <a:ext cx="155850" cy="362725"/>
            </a:xfrm>
            <a:custGeom>
              <a:avLst/>
              <a:gdLst/>
              <a:ahLst/>
              <a:cxnLst/>
              <a:rect l="l" t="t" r="r" b="b"/>
              <a:pathLst>
                <a:path w="6234" h="14509" extrusionOk="0">
                  <a:moveTo>
                    <a:pt x="2567" y="1"/>
                  </a:moveTo>
                  <a:cubicBezTo>
                    <a:pt x="2090" y="1"/>
                    <a:pt x="1651" y="147"/>
                    <a:pt x="1247" y="404"/>
                  </a:cubicBezTo>
                  <a:cubicBezTo>
                    <a:pt x="221" y="1027"/>
                    <a:pt x="1" y="2677"/>
                    <a:pt x="1" y="3960"/>
                  </a:cubicBezTo>
                  <a:lnTo>
                    <a:pt x="257" y="5500"/>
                  </a:lnTo>
                  <a:lnTo>
                    <a:pt x="771" y="11915"/>
                  </a:lnTo>
                  <a:cubicBezTo>
                    <a:pt x="1390" y="13643"/>
                    <a:pt x="2350" y="14508"/>
                    <a:pt x="3180" y="14508"/>
                  </a:cubicBezTo>
                  <a:cubicBezTo>
                    <a:pt x="4217" y="14508"/>
                    <a:pt x="5052" y="13157"/>
                    <a:pt x="4767" y="10449"/>
                  </a:cubicBezTo>
                  <a:lnTo>
                    <a:pt x="4400" y="7223"/>
                  </a:lnTo>
                  <a:cubicBezTo>
                    <a:pt x="6233" y="6526"/>
                    <a:pt x="6086" y="4143"/>
                    <a:pt x="5683" y="2530"/>
                  </a:cubicBezTo>
                  <a:cubicBezTo>
                    <a:pt x="5353" y="1064"/>
                    <a:pt x="4070" y="37"/>
                    <a:pt x="2567" y="1"/>
                  </a:cubicBezTo>
                  <a:close/>
                </a:path>
              </a:pathLst>
            </a:custGeom>
            <a:solidFill>
              <a:srgbClr val="E39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3" name="Google Shape;1723;p47"/>
            <p:cNvSpPr/>
            <p:nvPr/>
          </p:nvSpPr>
          <p:spPr>
            <a:xfrm>
              <a:off x="3199600" y="359100"/>
              <a:ext cx="23850" cy="29425"/>
            </a:xfrm>
            <a:custGeom>
              <a:avLst/>
              <a:gdLst/>
              <a:ahLst/>
              <a:cxnLst/>
              <a:rect l="l" t="t" r="r" b="b"/>
              <a:pathLst>
                <a:path w="954" h="1177" extrusionOk="0">
                  <a:moveTo>
                    <a:pt x="404" y="0"/>
                  </a:moveTo>
                  <a:cubicBezTo>
                    <a:pt x="147" y="37"/>
                    <a:pt x="0" y="330"/>
                    <a:pt x="37" y="660"/>
                  </a:cubicBezTo>
                  <a:cubicBezTo>
                    <a:pt x="71" y="934"/>
                    <a:pt x="266" y="1177"/>
                    <a:pt x="501" y="1177"/>
                  </a:cubicBezTo>
                  <a:cubicBezTo>
                    <a:pt x="517" y="1177"/>
                    <a:pt x="534" y="1176"/>
                    <a:pt x="550" y="1173"/>
                  </a:cubicBezTo>
                  <a:cubicBezTo>
                    <a:pt x="770" y="1137"/>
                    <a:pt x="953" y="843"/>
                    <a:pt x="917" y="550"/>
                  </a:cubicBezTo>
                  <a:cubicBezTo>
                    <a:pt x="843" y="220"/>
                    <a:pt x="624" y="0"/>
                    <a:pt x="404" y="0"/>
                  </a:cubicBezTo>
                  <a:close/>
                </a:path>
              </a:pathLst>
            </a:custGeom>
            <a:solidFill>
              <a:srgbClr val="BF96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4" name="Google Shape;1724;p47"/>
            <p:cNvSpPr/>
            <p:nvPr/>
          </p:nvSpPr>
          <p:spPr>
            <a:xfrm>
              <a:off x="3207850" y="371925"/>
              <a:ext cx="3675" cy="3700"/>
            </a:xfrm>
            <a:custGeom>
              <a:avLst/>
              <a:gdLst/>
              <a:ahLst/>
              <a:cxnLst/>
              <a:rect l="l" t="t" r="r" b="b"/>
              <a:pathLst>
                <a:path w="147" h="148" extrusionOk="0">
                  <a:moveTo>
                    <a:pt x="74" y="0"/>
                  </a:moveTo>
                  <a:cubicBezTo>
                    <a:pt x="37" y="0"/>
                    <a:pt x="0" y="37"/>
                    <a:pt x="0" y="74"/>
                  </a:cubicBezTo>
                  <a:cubicBezTo>
                    <a:pt x="0" y="147"/>
                    <a:pt x="37" y="147"/>
                    <a:pt x="74" y="147"/>
                  </a:cubicBezTo>
                  <a:cubicBezTo>
                    <a:pt x="110" y="147"/>
                    <a:pt x="147" y="110"/>
                    <a:pt x="147" y="74"/>
                  </a:cubicBezTo>
                  <a:cubicBezTo>
                    <a:pt x="147" y="37"/>
                    <a:pt x="110" y="0"/>
                    <a:pt x="74" y="0"/>
                  </a:cubicBezTo>
                  <a:close/>
                </a:path>
              </a:pathLst>
            </a:custGeom>
            <a:solidFill>
              <a:srgbClr val="A57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5" name="Google Shape;1725;p47"/>
            <p:cNvSpPr/>
            <p:nvPr/>
          </p:nvSpPr>
          <p:spPr>
            <a:xfrm>
              <a:off x="3272925" y="459000"/>
              <a:ext cx="54100" cy="12300"/>
            </a:xfrm>
            <a:custGeom>
              <a:avLst/>
              <a:gdLst/>
              <a:ahLst/>
              <a:cxnLst/>
              <a:rect l="l" t="t" r="r" b="b"/>
              <a:pathLst>
                <a:path w="2164" h="492" extrusionOk="0">
                  <a:moveTo>
                    <a:pt x="0" y="0"/>
                  </a:moveTo>
                  <a:cubicBezTo>
                    <a:pt x="147" y="110"/>
                    <a:pt x="330" y="220"/>
                    <a:pt x="477" y="293"/>
                  </a:cubicBezTo>
                  <a:cubicBezTo>
                    <a:pt x="660" y="367"/>
                    <a:pt x="843" y="403"/>
                    <a:pt x="1027" y="440"/>
                  </a:cubicBezTo>
                  <a:cubicBezTo>
                    <a:pt x="1156" y="475"/>
                    <a:pt x="1285" y="492"/>
                    <a:pt x="1412" y="492"/>
                  </a:cubicBezTo>
                  <a:cubicBezTo>
                    <a:pt x="1681" y="492"/>
                    <a:pt x="1939" y="418"/>
                    <a:pt x="2163" y="293"/>
                  </a:cubicBezTo>
                  <a:lnTo>
                    <a:pt x="2163" y="293"/>
                  </a:lnTo>
                  <a:cubicBezTo>
                    <a:pt x="1980" y="330"/>
                    <a:pt x="1796" y="330"/>
                    <a:pt x="1613" y="330"/>
                  </a:cubicBezTo>
                  <a:cubicBezTo>
                    <a:pt x="1430" y="330"/>
                    <a:pt x="1247" y="330"/>
                    <a:pt x="1063" y="293"/>
                  </a:cubicBezTo>
                  <a:cubicBezTo>
                    <a:pt x="697" y="220"/>
                    <a:pt x="330" y="110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6" name="Google Shape;1726;p47"/>
            <p:cNvSpPr/>
            <p:nvPr/>
          </p:nvSpPr>
          <p:spPr>
            <a:xfrm>
              <a:off x="3199600" y="359100"/>
              <a:ext cx="23850" cy="29425"/>
            </a:xfrm>
            <a:custGeom>
              <a:avLst/>
              <a:gdLst/>
              <a:ahLst/>
              <a:cxnLst/>
              <a:rect l="l" t="t" r="r" b="b"/>
              <a:pathLst>
                <a:path w="954" h="1177" extrusionOk="0">
                  <a:moveTo>
                    <a:pt x="404" y="0"/>
                  </a:moveTo>
                  <a:cubicBezTo>
                    <a:pt x="147" y="37"/>
                    <a:pt x="0" y="330"/>
                    <a:pt x="37" y="660"/>
                  </a:cubicBezTo>
                  <a:cubicBezTo>
                    <a:pt x="71" y="934"/>
                    <a:pt x="266" y="1177"/>
                    <a:pt x="501" y="1177"/>
                  </a:cubicBezTo>
                  <a:cubicBezTo>
                    <a:pt x="517" y="1177"/>
                    <a:pt x="534" y="1176"/>
                    <a:pt x="550" y="1173"/>
                  </a:cubicBezTo>
                  <a:cubicBezTo>
                    <a:pt x="770" y="1137"/>
                    <a:pt x="953" y="843"/>
                    <a:pt x="917" y="550"/>
                  </a:cubicBezTo>
                  <a:cubicBezTo>
                    <a:pt x="843" y="220"/>
                    <a:pt x="624" y="0"/>
                    <a:pt x="404" y="0"/>
                  </a:cubicBezTo>
                  <a:close/>
                </a:path>
              </a:pathLst>
            </a:custGeom>
            <a:solidFill>
              <a:srgbClr val="E39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7" name="Google Shape;1727;p47"/>
            <p:cNvSpPr/>
            <p:nvPr/>
          </p:nvSpPr>
          <p:spPr>
            <a:xfrm>
              <a:off x="3207850" y="369175"/>
              <a:ext cx="6425" cy="10100"/>
            </a:xfrm>
            <a:custGeom>
              <a:avLst/>
              <a:gdLst/>
              <a:ahLst/>
              <a:cxnLst/>
              <a:rect l="l" t="t" r="r" b="b"/>
              <a:pathLst>
                <a:path w="257" h="404" fill="none" extrusionOk="0">
                  <a:moveTo>
                    <a:pt x="257" y="0"/>
                  </a:moveTo>
                  <a:cubicBezTo>
                    <a:pt x="257" y="0"/>
                    <a:pt x="0" y="0"/>
                    <a:pt x="0" y="220"/>
                  </a:cubicBezTo>
                  <a:cubicBezTo>
                    <a:pt x="0" y="404"/>
                    <a:pt x="257" y="367"/>
                    <a:pt x="257" y="367"/>
                  </a:cubicBezTo>
                </a:path>
              </a:pathLst>
            </a:custGeom>
            <a:noFill/>
            <a:ln w="3675" cap="rnd" cmpd="sng">
              <a:solidFill>
                <a:schemeClr val="dk1"/>
              </a:solidFill>
              <a:prstDash val="solid"/>
              <a:miter lim="366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8" name="Google Shape;1728;p47"/>
            <p:cNvSpPr/>
            <p:nvPr/>
          </p:nvSpPr>
          <p:spPr>
            <a:xfrm>
              <a:off x="3291250" y="396675"/>
              <a:ext cx="55000" cy="20175"/>
            </a:xfrm>
            <a:custGeom>
              <a:avLst/>
              <a:gdLst/>
              <a:ahLst/>
              <a:cxnLst/>
              <a:rect l="l" t="t" r="r" b="b"/>
              <a:pathLst>
                <a:path w="2200" h="807" extrusionOk="0">
                  <a:moveTo>
                    <a:pt x="2200" y="0"/>
                  </a:moveTo>
                  <a:lnTo>
                    <a:pt x="2200" y="0"/>
                  </a:lnTo>
                  <a:cubicBezTo>
                    <a:pt x="2017" y="147"/>
                    <a:pt x="1833" y="257"/>
                    <a:pt x="1687" y="403"/>
                  </a:cubicBezTo>
                  <a:cubicBezTo>
                    <a:pt x="1503" y="513"/>
                    <a:pt x="1283" y="587"/>
                    <a:pt x="1100" y="623"/>
                  </a:cubicBezTo>
                  <a:cubicBezTo>
                    <a:pt x="660" y="623"/>
                    <a:pt x="257" y="440"/>
                    <a:pt x="0" y="110"/>
                  </a:cubicBezTo>
                  <a:lnTo>
                    <a:pt x="0" y="110"/>
                  </a:lnTo>
                  <a:cubicBezTo>
                    <a:pt x="110" y="330"/>
                    <a:pt x="257" y="513"/>
                    <a:pt x="440" y="623"/>
                  </a:cubicBezTo>
                  <a:cubicBezTo>
                    <a:pt x="624" y="770"/>
                    <a:pt x="880" y="807"/>
                    <a:pt x="1137" y="807"/>
                  </a:cubicBezTo>
                  <a:cubicBezTo>
                    <a:pt x="1357" y="770"/>
                    <a:pt x="1577" y="660"/>
                    <a:pt x="1760" y="513"/>
                  </a:cubicBezTo>
                  <a:cubicBezTo>
                    <a:pt x="1833" y="440"/>
                    <a:pt x="1943" y="367"/>
                    <a:pt x="1980" y="294"/>
                  </a:cubicBezTo>
                  <a:cubicBezTo>
                    <a:pt x="2053" y="184"/>
                    <a:pt x="2127" y="110"/>
                    <a:pt x="220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9" name="Google Shape;1729;p47"/>
            <p:cNvSpPr/>
            <p:nvPr/>
          </p:nvSpPr>
          <p:spPr>
            <a:xfrm>
              <a:off x="3312325" y="346250"/>
              <a:ext cx="22925" cy="29375"/>
            </a:xfrm>
            <a:custGeom>
              <a:avLst/>
              <a:gdLst/>
              <a:ahLst/>
              <a:cxnLst/>
              <a:rect l="l" t="t" r="r" b="b"/>
              <a:pathLst>
                <a:path w="917" h="1175" extrusionOk="0">
                  <a:moveTo>
                    <a:pt x="0" y="1"/>
                  </a:moveTo>
                  <a:lnTo>
                    <a:pt x="0" y="1"/>
                  </a:lnTo>
                  <a:cubicBezTo>
                    <a:pt x="74" y="148"/>
                    <a:pt x="147" y="258"/>
                    <a:pt x="257" y="368"/>
                  </a:cubicBezTo>
                  <a:cubicBezTo>
                    <a:pt x="367" y="477"/>
                    <a:pt x="477" y="587"/>
                    <a:pt x="587" y="661"/>
                  </a:cubicBezTo>
                  <a:lnTo>
                    <a:pt x="697" y="697"/>
                  </a:lnTo>
                  <a:cubicBezTo>
                    <a:pt x="721" y="697"/>
                    <a:pt x="746" y="714"/>
                    <a:pt x="759" y="714"/>
                  </a:cubicBezTo>
                  <a:cubicBezTo>
                    <a:pt x="766" y="714"/>
                    <a:pt x="770" y="710"/>
                    <a:pt x="770" y="697"/>
                  </a:cubicBezTo>
                  <a:lnTo>
                    <a:pt x="770" y="734"/>
                  </a:lnTo>
                  <a:cubicBezTo>
                    <a:pt x="734" y="771"/>
                    <a:pt x="734" y="807"/>
                    <a:pt x="734" y="844"/>
                  </a:cubicBezTo>
                  <a:cubicBezTo>
                    <a:pt x="624" y="954"/>
                    <a:pt x="550" y="1064"/>
                    <a:pt x="477" y="1174"/>
                  </a:cubicBezTo>
                  <a:cubicBezTo>
                    <a:pt x="587" y="1101"/>
                    <a:pt x="697" y="1027"/>
                    <a:pt x="807" y="917"/>
                  </a:cubicBezTo>
                  <a:cubicBezTo>
                    <a:pt x="844" y="881"/>
                    <a:pt x="844" y="844"/>
                    <a:pt x="880" y="807"/>
                  </a:cubicBezTo>
                  <a:cubicBezTo>
                    <a:pt x="917" y="771"/>
                    <a:pt x="917" y="697"/>
                    <a:pt x="917" y="661"/>
                  </a:cubicBezTo>
                  <a:cubicBezTo>
                    <a:pt x="844" y="551"/>
                    <a:pt x="807" y="587"/>
                    <a:pt x="807" y="551"/>
                  </a:cubicBezTo>
                  <a:lnTo>
                    <a:pt x="697" y="514"/>
                  </a:lnTo>
                  <a:cubicBezTo>
                    <a:pt x="477" y="331"/>
                    <a:pt x="257" y="148"/>
                    <a:pt x="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0" name="Google Shape;1730;p47"/>
            <p:cNvSpPr/>
            <p:nvPr/>
          </p:nvSpPr>
          <p:spPr>
            <a:xfrm>
              <a:off x="3263925" y="348100"/>
              <a:ext cx="31000" cy="29025"/>
            </a:xfrm>
            <a:custGeom>
              <a:avLst/>
              <a:gdLst/>
              <a:ahLst/>
              <a:cxnLst/>
              <a:rect l="l" t="t" r="r" b="b"/>
              <a:pathLst>
                <a:path w="1240" h="1161" extrusionOk="0">
                  <a:moveTo>
                    <a:pt x="947" y="0"/>
                  </a:moveTo>
                  <a:cubicBezTo>
                    <a:pt x="947" y="0"/>
                    <a:pt x="910" y="37"/>
                    <a:pt x="947" y="74"/>
                  </a:cubicBezTo>
                  <a:cubicBezTo>
                    <a:pt x="983" y="220"/>
                    <a:pt x="1020" y="403"/>
                    <a:pt x="1020" y="550"/>
                  </a:cubicBezTo>
                  <a:cubicBezTo>
                    <a:pt x="1020" y="733"/>
                    <a:pt x="983" y="880"/>
                    <a:pt x="910" y="953"/>
                  </a:cubicBezTo>
                  <a:cubicBezTo>
                    <a:pt x="878" y="975"/>
                    <a:pt x="842" y="984"/>
                    <a:pt x="805" y="984"/>
                  </a:cubicBezTo>
                  <a:cubicBezTo>
                    <a:pt x="714" y="984"/>
                    <a:pt x="610" y="932"/>
                    <a:pt x="507" y="880"/>
                  </a:cubicBezTo>
                  <a:cubicBezTo>
                    <a:pt x="360" y="770"/>
                    <a:pt x="250" y="660"/>
                    <a:pt x="140" y="513"/>
                  </a:cubicBezTo>
                  <a:cubicBezTo>
                    <a:pt x="133" y="506"/>
                    <a:pt x="123" y="503"/>
                    <a:pt x="113" y="503"/>
                  </a:cubicBezTo>
                  <a:cubicBezTo>
                    <a:pt x="67" y="503"/>
                    <a:pt x="0" y="557"/>
                    <a:pt x="30" y="587"/>
                  </a:cubicBezTo>
                  <a:cubicBezTo>
                    <a:pt x="140" y="770"/>
                    <a:pt x="287" y="880"/>
                    <a:pt x="433" y="990"/>
                  </a:cubicBezTo>
                  <a:cubicBezTo>
                    <a:pt x="507" y="1063"/>
                    <a:pt x="580" y="1100"/>
                    <a:pt x="690" y="1137"/>
                  </a:cubicBezTo>
                  <a:cubicBezTo>
                    <a:pt x="736" y="1152"/>
                    <a:pt x="781" y="1161"/>
                    <a:pt x="827" y="1161"/>
                  </a:cubicBezTo>
                  <a:cubicBezTo>
                    <a:pt x="891" y="1161"/>
                    <a:pt x="956" y="1143"/>
                    <a:pt x="1020" y="1100"/>
                  </a:cubicBezTo>
                  <a:cubicBezTo>
                    <a:pt x="1167" y="953"/>
                    <a:pt x="1240" y="733"/>
                    <a:pt x="1167" y="550"/>
                  </a:cubicBezTo>
                  <a:cubicBezTo>
                    <a:pt x="1167" y="367"/>
                    <a:pt x="1093" y="184"/>
                    <a:pt x="1020" y="37"/>
                  </a:cubicBezTo>
                  <a:cubicBezTo>
                    <a:pt x="1020" y="0"/>
                    <a:pt x="983" y="0"/>
                    <a:pt x="94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1" name="Google Shape;1731;p47"/>
            <p:cNvSpPr/>
            <p:nvPr/>
          </p:nvSpPr>
          <p:spPr>
            <a:xfrm>
              <a:off x="3324425" y="328850"/>
              <a:ext cx="25500" cy="26750"/>
            </a:xfrm>
            <a:custGeom>
              <a:avLst/>
              <a:gdLst/>
              <a:ahLst/>
              <a:cxnLst/>
              <a:rect l="l" t="t" r="r" b="b"/>
              <a:pathLst>
                <a:path w="1020" h="1070" extrusionOk="0">
                  <a:moveTo>
                    <a:pt x="763" y="0"/>
                  </a:moveTo>
                  <a:cubicBezTo>
                    <a:pt x="763" y="0"/>
                    <a:pt x="726" y="37"/>
                    <a:pt x="763" y="74"/>
                  </a:cubicBezTo>
                  <a:cubicBezTo>
                    <a:pt x="800" y="220"/>
                    <a:pt x="836" y="367"/>
                    <a:pt x="873" y="514"/>
                  </a:cubicBezTo>
                  <a:cubicBezTo>
                    <a:pt x="873" y="660"/>
                    <a:pt x="873" y="844"/>
                    <a:pt x="800" y="880"/>
                  </a:cubicBezTo>
                  <a:cubicBezTo>
                    <a:pt x="787" y="887"/>
                    <a:pt x="771" y="890"/>
                    <a:pt x="754" y="890"/>
                  </a:cubicBezTo>
                  <a:cubicBezTo>
                    <a:pt x="675" y="890"/>
                    <a:pt x="560" y="824"/>
                    <a:pt x="470" y="734"/>
                  </a:cubicBezTo>
                  <a:cubicBezTo>
                    <a:pt x="360" y="624"/>
                    <a:pt x="250" y="514"/>
                    <a:pt x="140" y="367"/>
                  </a:cubicBezTo>
                  <a:cubicBezTo>
                    <a:pt x="133" y="360"/>
                    <a:pt x="123" y="357"/>
                    <a:pt x="112" y="357"/>
                  </a:cubicBezTo>
                  <a:cubicBezTo>
                    <a:pt x="66" y="357"/>
                    <a:pt x="0" y="411"/>
                    <a:pt x="30" y="440"/>
                  </a:cubicBezTo>
                  <a:cubicBezTo>
                    <a:pt x="140" y="587"/>
                    <a:pt x="213" y="734"/>
                    <a:pt x="360" y="844"/>
                  </a:cubicBezTo>
                  <a:cubicBezTo>
                    <a:pt x="396" y="917"/>
                    <a:pt x="470" y="954"/>
                    <a:pt x="580" y="1027"/>
                  </a:cubicBezTo>
                  <a:cubicBezTo>
                    <a:pt x="622" y="1048"/>
                    <a:pt x="677" y="1069"/>
                    <a:pt x="736" y="1069"/>
                  </a:cubicBezTo>
                  <a:cubicBezTo>
                    <a:pt x="780" y="1069"/>
                    <a:pt x="826" y="1058"/>
                    <a:pt x="873" y="1027"/>
                  </a:cubicBezTo>
                  <a:cubicBezTo>
                    <a:pt x="983" y="990"/>
                    <a:pt x="1020" y="880"/>
                    <a:pt x="1020" y="770"/>
                  </a:cubicBezTo>
                  <a:cubicBezTo>
                    <a:pt x="1020" y="660"/>
                    <a:pt x="1020" y="587"/>
                    <a:pt x="1020" y="514"/>
                  </a:cubicBezTo>
                  <a:cubicBezTo>
                    <a:pt x="983" y="330"/>
                    <a:pt x="910" y="184"/>
                    <a:pt x="836" y="37"/>
                  </a:cubicBezTo>
                  <a:cubicBezTo>
                    <a:pt x="836" y="0"/>
                    <a:pt x="800" y="0"/>
                    <a:pt x="7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2" name="Google Shape;1732;p47"/>
            <p:cNvSpPr/>
            <p:nvPr/>
          </p:nvSpPr>
          <p:spPr>
            <a:xfrm>
              <a:off x="3030950" y="537800"/>
              <a:ext cx="567350" cy="682225"/>
            </a:xfrm>
            <a:custGeom>
              <a:avLst/>
              <a:gdLst/>
              <a:ahLst/>
              <a:cxnLst/>
              <a:rect l="l" t="t" r="r" b="b"/>
              <a:pathLst>
                <a:path w="22694" h="27289" extrusionOk="0">
                  <a:moveTo>
                    <a:pt x="8066" y="1"/>
                  </a:moveTo>
                  <a:lnTo>
                    <a:pt x="1724" y="2640"/>
                  </a:lnTo>
                  <a:cubicBezTo>
                    <a:pt x="1" y="9643"/>
                    <a:pt x="697" y="24233"/>
                    <a:pt x="734" y="26433"/>
                  </a:cubicBezTo>
                  <a:cubicBezTo>
                    <a:pt x="734" y="27059"/>
                    <a:pt x="1053" y="27289"/>
                    <a:pt x="1634" y="27289"/>
                  </a:cubicBezTo>
                  <a:cubicBezTo>
                    <a:pt x="3060" y="27289"/>
                    <a:pt x="6064" y="25902"/>
                    <a:pt x="9789" y="25590"/>
                  </a:cubicBezTo>
                  <a:cubicBezTo>
                    <a:pt x="10741" y="25517"/>
                    <a:pt x="11555" y="25487"/>
                    <a:pt x="12262" y="25487"/>
                  </a:cubicBezTo>
                  <a:cubicBezTo>
                    <a:pt x="15479" y="25487"/>
                    <a:pt x="16505" y="26103"/>
                    <a:pt x="18368" y="26103"/>
                  </a:cubicBezTo>
                  <a:cubicBezTo>
                    <a:pt x="22693" y="26066"/>
                    <a:pt x="17341" y="2274"/>
                    <a:pt x="17341" y="2274"/>
                  </a:cubicBezTo>
                  <a:lnTo>
                    <a:pt x="12319" y="111"/>
                  </a:lnTo>
                  <a:cubicBezTo>
                    <a:pt x="11695" y="514"/>
                    <a:pt x="10999" y="697"/>
                    <a:pt x="10302" y="697"/>
                  </a:cubicBezTo>
                  <a:cubicBezTo>
                    <a:pt x="10264" y="698"/>
                    <a:pt x="10226" y="699"/>
                    <a:pt x="10189" y="699"/>
                  </a:cubicBezTo>
                  <a:cubicBezTo>
                    <a:pt x="8694" y="699"/>
                    <a:pt x="8066" y="1"/>
                    <a:pt x="806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3" name="Google Shape;1733;p47"/>
            <p:cNvSpPr/>
            <p:nvPr/>
          </p:nvSpPr>
          <p:spPr>
            <a:xfrm>
              <a:off x="3173925" y="239250"/>
              <a:ext cx="201675" cy="124450"/>
            </a:xfrm>
            <a:custGeom>
              <a:avLst/>
              <a:gdLst/>
              <a:ahLst/>
              <a:cxnLst/>
              <a:rect l="l" t="t" r="r" b="b"/>
              <a:pathLst>
                <a:path w="8067" h="4978" extrusionOk="0">
                  <a:moveTo>
                    <a:pt x="6241" y="0"/>
                  </a:moveTo>
                  <a:cubicBezTo>
                    <a:pt x="5959" y="0"/>
                    <a:pt x="5480" y="168"/>
                    <a:pt x="4620" y="615"/>
                  </a:cubicBezTo>
                  <a:cubicBezTo>
                    <a:pt x="4001" y="924"/>
                    <a:pt x="3558" y="1033"/>
                    <a:pt x="3228" y="1033"/>
                  </a:cubicBezTo>
                  <a:cubicBezTo>
                    <a:pt x="2448" y="1033"/>
                    <a:pt x="2303" y="424"/>
                    <a:pt x="1975" y="424"/>
                  </a:cubicBezTo>
                  <a:cubicBezTo>
                    <a:pt x="1817" y="424"/>
                    <a:pt x="1617" y="565"/>
                    <a:pt x="1284" y="981"/>
                  </a:cubicBezTo>
                  <a:cubicBezTo>
                    <a:pt x="1" y="2631"/>
                    <a:pt x="1797" y="2155"/>
                    <a:pt x="917" y="3511"/>
                  </a:cubicBezTo>
                  <a:cubicBezTo>
                    <a:pt x="37" y="4904"/>
                    <a:pt x="1357" y="4941"/>
                    <a:pt x="1870" y="4977"/>
                  </a:cubicBezTo>
                  <a:cubicBezTo>
                    <a:pt x="2237" y="4977"/>
                    <a:pt x="2310" y="4794"/>
                    <a:pt x="2310" y="3731"/>
                  </a:cubicBezTo>
                  <a:cubicBezTo>
                    <a:pt x="2347" y="3474"/>
                    <a:pt x="3667" y="3511"/>
                    <a:pt x="3117" y="2778"/>
                  </a:cubicBezTo>
                  <a:lnTo>
                    <a:pt x="3117" y="2778"/>
                  </a:lnTo>
                  <a:cubicBezTo>
                    <a:pt x="3410" y="2924"/>
                    <a:pt x="3722" y="2998"/>
                    <a:pt x="4033" y="2998"/>
                  </a:cubicBezTo>
                  <a:cubicBezTo>
                    <a:pt x="4345" y="2998"/>
                    <a:pt x="4657" y="2924"/>
                    <a:pt x="4950" y="2778"/>
                  </a:cubicBezTo>
                  <a:cubicBezTo>
                    <a:pt x="5181" y="2627"/>
                    <a:pt x="5340" y="2576"/>
                    <a:pt x="5468" y="2576"/>
                  </a:cubicBezTo>
                  <a:cubicBezTo>
                    <a:pt x="5744" y="2576"/>
                    <a:pt x="5867" y="2819"/>
                    <a:pt x="6239" y="2819"/>
                  </a:cubicBezTo>
                  <a:cubicBezTo>
                    <a:pt x="6321" y="2819"/>
                    <a:pt x="6416" y="2807"/>
                    <a:pt x="6526" y="2778"/>
                  </a:cubicBezTo>
                  <a:cubicBezTo>
                    <a:pt x="7333" y="2558"/>
                    <a:pt x="8066" y="1861"/>
                    <a:pt x="7150" y="1238"/>
                  </a:cubicBezTo>
                  <a:cubicBezTo>
                    <a:pt x="6520" y="810"/>
                    <a:pt x="6860" y="0"/>
                    <a:pt x="62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4" name="Google Shape;1734;p47"/>
            <p:cNvSpPr/>
            <p:nvPr/>
          </p:nvSpPr>
          <p:spPr>
            <a:xfrm>
              <a:off x="3126325" y="818250"/>
              <a:ext cx="407825" cy="150175"/>
            </a:xfrm>
            <a:custGeom>
              <a:avLst/>
              <a:gdLst/>
              <a:ahLst/>
              <a:cxnLst/>
              <a:rect l="l" t="t" r="r" b="b"/>
              <a:pathLst>
                <a:path w="16313" h="6007" extrusionOk="0">
                  <a:moveTo>
                    <a:pt x="12133" y="1"/>
                  </a:moveTo>
                  <a:lnTo>
                    <a:pt x="11107" y="2311"/>
                  </a:lnTo>
                  <a:cubicBezTo>
                    <a:pt x="11107" y="2311"/>
                    <a:pt x="7066" y="2391"/>
                    <a:pt x="5035" y="2391"/>
                  </a:cubicBezTo>
                  <a:cubicBezTo>
                    <a:pt x="4696" y="2391"/>
                    <a:pt x="4413" y="2389"/>
                    <a:pt x="4214" y="2384"/>
                  </a:cubicBezTo>
                  <a:cubicBezTo>
                    <a:pt x="4074" y="2381"/>
                    <a:pt x="3940" y="2380"/>
                    <a:pt x="3810" y="2380"/>
                  </a:cubicBezTo>
                  <a:cubicBezTo>
                    <a:pt x="1" y="2380"/>
                    <a:pt x="581" y="3400"/>
                    <a:pt x="1538" y="4180"/>
                  </a:cubicBezTo>
                  <a:cubicBezTo>
                    <a:pt x="2271" y="4730"/>
                    <a:pt x="3115" y="5097"/>
                    <a:pt x="4031" y="5243"/>
                  </a:cubicBezTo>
                  <a:cubicBezTo>
                    <a:pt x="5737" y="5511"/>
                    <a:pt x="9080" y="6006"/>
                    <a:pt x="11636" y="6006"/>
                  </a:cubicBezTo>
                  <a:cubicBezTo>
                    <a:pt x="12924" y="6006"/>
                    <a:pt x="14012" y="5881"/>
                    <a:pt x="14589" y="5537"/>
                  </a:cubicBezTo>
                  <a:cubicBezTo>
                    <a:pt x="16129" y="4620"/>
                    <a:pt x="16312" y="2237"/>
                    <a:pt x="16276" y="294"/>
                  </a:cubicBezTo>
                  <a:lnTo>
                    <a:pt x="12133" y="1"/>
                  </a:lnTo>
                  <a:close/>
                </a:path>
              </a:pathLst>
            </a:custGeom>
            <a:solidFill>
              <a:srgbClr val="E39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5" name="Google Shape;1735;p47"/>
            <p:cNvSpPr/>
            <p:nvPr/>
          </p:nvSpPr>
          <p:spPr>
            <a:xfrm>
              <a:off x="3415900" y="476925"/>
              <a:ext cx="212650" cy="270800"/>
            </a:xfrm>
            <a:custGeom>
              <a:avLst/>
              <a:gdLst/>
              <a:ahLst/>
              <a:cxnLst/>
              <a:rect l="l" t="t" r="r" b="b"/>
              <a:pathLst>
                <a:path w="8506" h="10832" extrusionOk="0">
                  <a:moveTo>
                    <a:pt x="5864" y="0"/>
                  </a:moveTo>
                  <a:cubicBezTo>
                    <a:pt x="5854" y="0"/>
                    <a:pt x="5841" y="4"/>
                    <a:pt x="5829" y="16"/>
                  </a:cubicBezTo>
                  <a:cubicBezTo>
                    <a:pt x="5609" y="346"/>
                    <a:pt x="4143" y="3242"/>
                    <a:pt x="4143" y="3242"/>
                  </a:cubicBezTo>
                  <a:lnTo>
                    <a:pt x="0" y="10831"/>
                  </a:lnTo>
                  <a:lnTo>
                    <a:pt x="8505" y="5845"/>
                  </a:lnTo>
                  <a:lnTo>
                    <a:pt x="5902" y="16"/>
                  </a:lnTo>
                  <a:cubicBezTo>
                    <a:pt x="5902" y="16"/>
                    <a:pt x="5886" y="0"/>
                    <a:pt x="586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6" name="Google Shape;1736;p47"/>
            <p:cNvSpPr/>
            <p:nvPr/>
          </p:nvSpPr>
          <p:spPr>
            <a:xfrm>
              <a:off x="3446125" y="480975"/>
              <a:ext cx="182425" cy="271325"/>
            </a:xfrm>
            <a:custGeom>
              <a:avLst/>
              <a:gdLst/>
              <a:ahLst/>
              <a:cxnLst/>
              <a:rect l="l" t="t" r="r" b="b"/>
              <a:pathLst>
                <a:path w="7297" h="10853" extrusionOk="0">
                  <a:moveTo>
                    <a:pt x="3630" y="1"/>
                  </a:moveTo>
                  <a:lnTo>
                    <a:pt x="1" y="8469"/>
                  </a:lnTo>
                  <a:lnTo>
                    <a:pt x="3484" y="10852"/>
                  </a:lnTo>
                  <a:lnTo>
                    <a:pt x="7296" y="5683"/>
                  </a:lnTo>
                  <a:lnTo>
                    <a:pt x="363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7" name="Google Shape;1737;p47"/>
            <p:cNvSpPr/>
            <p:nvPr/>
          </p:nvSpPr>
          <p:spPr>
            <a:xfrm>
              <a:off x="3326075" y="571725"/>
              <a:ext cx="302475" cy="241050"/>
            </a:xfrm>
            <a:custGeom>
              <a:avLst/>
              <a:gdLst/>
              <a:ahLst/>
              <a:cxnLst/>
              <a:rect l="l" t="t" r="r" b="b"/>
              <a:pathLst>
                <a:path w="12099" h="9642" extrusionOk="0">
                  <a:moveTo>
                    <a:pt x="4143" y="0"/>
                  </a:moveTo>
                  <a:lnTo>
                    <a:pt x="0" y="8762"/>
                  </a:lnTo>
                  <a:lnTo>
                    <a:pt x="8726" y="9642"/>
                  </a:lnTo>
                  <a:lnTo>
                    <a:pt x="12098" y="2053"/>
                  </a:lnTo>
                  <a:lnTo>
                    <a:pt x="414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8" name="Google Shape;1738;p47"/>
            <p:cNvSpPr/>
            <p:nvPr/>
          </p:nvSpPr>
          <p:spPr>
            <a:xfrm>
              <a:off x="2995225" y="580625"/>
              <a:ext cx="231850" cy="341100"/>
            </a:xfrm>
            <a:custGeom>
              <a:avLst/>
              <a:gdLst/>
              <a:ahLst/>
              <a:cxnLst/>
              <a:rect l="l" t="t" r="r" b="b"/>
              <a:pathLst>
                <a:path w="9274" h="13644" extrusionOk="0">
                  <a:moveTo>
                    <a:pt x="5470" y="0"/>
                  </a:moveTo>
                  <a:cubicBezTo>
                    <a:pt x="5360" y="0"/>
                    <a:pt x="5248" y="16"/>
                    <a:pt x="5132" y="48"/>
                  </a:cubicBezTo>
                  <a:cubicBezTo>
                    <a:pt x="2310" y="817"/>
                    <a:pt x="623" y="2577"/>
                    <a:pt x="660" y="4557"/>
                  </a:cubicBezTo>
                  <a:cubicBezTo>
                    <a:pt x="697" y="6573"/>
                    <a:pt x="0" y="12329"/>
                    <a:pt x="1760" y="13465"/>
                  </a:cubicBezTo>
                  <a:cubicBezTo>
                    <a:pt x="1951" y="13589"/>
                    <a:pt x="2189" y="13644"/>
                    <a:pt x="2461" y="13644"/>
                  </a:cubicBezTo>
                  <a:cubicBezTo>
                    <a:pt x="4688" y="13644"/>
                    <a:pt x="9206" y="9942"/>
                    <a:pt x="9238" y="9909"/>
                  </a:cubicBezTo>
                  <a:cubicBezTo>
                    <a:pt x="9274" y="9909"/>
                    <a:pt x="8257" y="0"/>
                    <a:pt x="547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9" name="Google Shape;1739;p47"/>
            <p:cNvSpPr/>
            <p:nvPr/>
          </p:nvSpPr>
          <p:spPr>
            <a:xfrm>
              <a:off x="3071275" y="830275"/>
              <a:ext cx="450425" cy="201075"/>
            </a:xfrm>
            <a:custGeom>
              <a:avLst/>
              <a:gdLst/>
              <a:ahLst/>
              <a:cxnLst/>
              <a:rect l="l" t="t" r="r" b="b"/>
              <a:pathLst>
                <a:path w="18017" h="8043" extrusionOk="0">
                  <a:moveTo>
                    <a:pt x="16197" y="1"/>
                  </a:moveTo>
                  <a:cubicBezTo>
                    <a:pt x="15649" y="1"/>
                    <a:pt x="15001" y="146"/>
                    <a:pt x="14555" y="363"/>
                  </a:cubicBezTo>
                  <a:cubicBezTo>
                    <a:pt x="10119" y="2599"/>
                    <a:pt x="7883" y="3003"/>
                    <a:pt x="5866" y="3186"/>
                  </a:cubicBezTo>
                  <a:cubicBezTo>
                    <a:pt x="5811" y="3193"/>
                    <a:pt x="5758" y="3197"/>
                    <a:pt x="5705" y="3197"/>
                  </a:cubicBezTo>
                  <a:cubicBezTo>
                    <a:pt x="4712" y="3197"/>
                    <a:pt x="4202" y="1915"/>
                    <a:pt x="3923" y="766"/>
                  </a:cubicBezTo>
                  <a:lnTo>
                    <a:pt x="1" y="2196"/>
                  </a:lnTo>
                  <a:cubicBezTo>
                    <a:pt x="807" y="4102"/>
                    <a:pt x="2420" y="7439"/>
                    <a:pt x="4143" y="7952"/>
                  </a:cubicBezTo>
                  <a:cubicBezTo>
                    <a:pt x="4351" y="8014"/>
                    <a:pt x="4587" y="8043"/>
                    <a:pt x="4846" y="8043"/>
                  </a:cubicBezTo>
                  <a:cubicBezTo>
                    <a:pt x="7504" y="8043"/>
                    <a:pt x="12621" y="4959"/>
                    <a:pt x="15728" y="2453"/>
                  </a:cubicBezTo>
                  <a:cubicBezTo>
                    <a:pt x="18016" y="607"/>
                    <a:pt x="17316" y="1"/>
                    <a:pt x="16197" y="1"/>
                  </a:cubicBezTo>
                  <a:close/>
                </a:path>
              </a:pathLst>
            </a:custGeom>
            <a:solidFill>
              <a:srgbClr val="EDAB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0" name="Google Shape;1740;p47"/>
            <p:cNvSpPr/>
            <p:nvPr/>
          </p:nvSpPr>
          <p:spPr>
            <a:xfrm>
              <a:off x="3370975" y="730800"/>
              <a:ext cx="209900" cy="194750"/>
            </a:xfrm>
            <a:custGeom>
              <a:avLst/>
              <a:gdLst/>
              <a:ahLst/>
              <a:cxnLst/>
              <a:rect l="l" t="t" r="r" b="b"/>
              <a:pathLst>
                <a:path w="8396" h="7790" extrusionOk="0">
                  <a:moveTo>
                    <a:pt x="8339" y="0"/>
                  </a:moveTo>
                  <a:cubicBezTo>
                    <a:pt x="8112" y="0"/>
                    <a:pt x="6123" y="1923"/>
                    <a:pt x="6123" y="1923"/>
                  </a:cubicBezTo>
                  <a:cubicBezTo>
                    <a:pt x="6233" y="1556"/>
                    <a:pt x="6196" y="1189"/>
                    <a:pt x="6050" y="859"/>
                  </a:cubicBezTo>
                  <a:cubicBezTo>
                    <a:pt x="6002" y="788"/>
                    <a:pt x="5924" y="748"/>
                    <a:pt x="5836" y="748"/>
                  </a:cubicBezTo>
                  <a:cubicBezTo>
                    <a:pt x="5787" y="748"/>
                    <a:pt x="5735" y="760"/>
                    <a:pt x="5683" y="786"/>
                  </a:cubicBezTo>
                  <a:cubicBezTo>
                    <a:pt x="5830" y="1483"/>
                    <a:pt x="4730" y="2876"/>
                    <a:pt x="4730" y="2876"/>
                  </a:cubicBezTo>
                  <a:cubicBezTo>
                    <a:pt x="4730" y="2876"/>
                    <a:pt x="2164" y="4635"/>
                    <a:pt x="1" y="6102"/>
                  </a:cubicBezTo>
                  <a:cubicBezTo>
                    <a:pt x="72" y="7068"/>
                    <a:pt x="877" y="7790"/>
                    <a:pt x="1836" y="7790"/>
                  </a:cubicBezTo>
                  <a:cubicBezTo>
                    <a:pt x="1860" y="7790"/>
                    <a:pt x="1883" y="7789"/>
                    <a:pt x="1907" y="7788"/>
                  </a:cubicBezTo>
                  <a:cubicBezTo>
                    <a:pt x="3007" y="6982"/>
                    <a:pt x="4070" y="6138"/>
                    <a:pt x="5097" y="5259"/>
                  </a:cubicBezTo>
                  <a:lnTo>
                    <a:pt x="5903" y="4452"/>
                  </a:lnTo>
                  <a:cubicBezTo>
                    <a:pt x="6453" y="4086"/>
                    <a:pt x="6966" y="3682"/>
                    <a:pt x="7443" y="3242"/>
                  </a:cubicBezTo>
                  <a:cubicBezTo>
                    <a:pt x="7626" y="3059"/>
                    <a:pt x="7736" y="2839"/>
                    <a:pt x="7846" y="2582"/>
                  </a:cubicBezTo>
                  <a:cubicBezTo>
                    <a:pt x="7919" y="2436"/>
                    <a:pt x="7809" y="2289"/>
                    <a:pt x="7663" y="2252"/>
                  </a:cubicBezTo>
                  <a:cubicBezTo>
                    <a:pt x="7810" y="1851"/>
                    <a:pt x="7691" y="1766"/>
                    <a:pt x="7563" y="1766"/>
                  </a:cubicBezTo>
                  <a:cubicBezTo>
                    <a:pt x="7468" y="1766"/>
                    <a:pt x="7369" y="1813"/>
                    <a:pt x="7369" y="1813"/>
                  </a:cubicBezTo>
                  <a:cubicBezTo>
                    <a:pt x="7369" y="1813"/>
                    <a:pt x="8396" y="273"/>
                    <a:pt x="8359" y="16"/>
                  </a:cubicBezTo>
                  <a:cubicBezTo>
                    <a:pt x="8357" y="5"/>
                    <a:pt x="8350" y="0"/>
                    <a:pt x="8339" y="0"/>
                  </a:cubicBezTo>
                  <a:close/>
                </a:path>
              </a:pathLst>
            </a:custGeom>
            <a:solidFill>
              <a:srgbClr val="EDAB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41" name="Google Shape;1741;p47"/>
          <p:cNvGrpSpPr/>
          <p:nvPr/>
        </p:nvGrpSpPr>
        <p:grpSpPr>
          <a:xfrm>
            <a:off x="3486294" y="3746924"/>
            <a:ext cx="1403538" cy="1051667"/>
            <a:chOff x="4648600" y="1092300"/>
            <a:chExt cx="1565400" cy="1172950"/>
          </a:xfrm>
        </p:grpSpPr>
        <p:sp>
          <p:nvSpPr>
            <p:cNvPr id="1742" name="Google Shape;1742;p47"/>
            <p:cNvSpPr/>
            <p:nvPr/>
          </p:nvSpPr>
          <p:spPr>
            <a:xfrm>
              <a:off x="5644825" y="2027125"/>
              <a:ext cx="135675" cy="185175"/>
            </a:xfrm>
            <a:custGeom>
              <a:avLst/>
              <a:gdLst/>
              <a:ahLst/>
              <a:cxnLst/>
              <a:rect l="l" t="t" r="r" b="b"/>
              <a:pathLst>
                <a:path w="5427" h="7407" extrusionOk="0">
                  <a:moveTo>
                    <a:pt x="3850" y="1"/>
                  </a:moveTo>
                  <a:lnTo>
                    <a:pt x="1" y="367"/>
                  </a:lnTo>
                  <a:lnTo>
                    <a:pt x="2677" y="7406"/>
                  </a:lnTo>
                  <a:lnTo>
                    <a:pt x="5427" y="7113"/>
                  </a:lnTo>
                  <a:lnTo>
                    <a:pt x="3850" y="1"/>
                  </a:lnTo>
                  <a:close/>
                </a:path>
              </a:pathLst>
            </a:custGeom>
            <a:solidFill>
              <a:srgbClr val="E39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3" name="Google Shape;1743;p47"/>
            <p:cNvSpPr/>
            <p:nvPr/>
          </p:nvSpPr>
          <p:spPr>
            <a:xfrm>
              <a:off x="5696150" y="2170900"/>
              <a:ext cx="199825" cy="78825"/>
            </a:xfrm>
            <a:custGeom>
              <a:avLst/>
              <a:gdLst/>
              <a:ahLst/>
              <a:cxnLst/>
              <a:rect l="l" t="t" r="r" b="b"/>
              <a:pathLst>
                <a:path w="7993" h="3153" extrusionOk="0">
                  <a:moveTo>
                    <a:pt x="3140" y="1"/>
                  </a:moveTo>
                  <a:cubicBezTo>
                    <a:pt x="2713" y="1"/>
                    <a:pt x="1907" y="1105"/>
                    <a:pt x="1907" y="1105"/>
                  </a:cubicBezTo>
                  <a:lnTo>
                    <a:pt x="1" y="849"/>
                  </a:lnTo>
                  <a:lnTo>
                    <a:pt x="697" y="3122"/>
                  </a:lnTo>
                  <a:cubicBezTo>
                    <a:pt x="697" y="3122"/>
                    <a:pt x="1692" y="3153"/>
                    <a:pt x="2940" y="3153"/>
                  </a:cubicBezTo>
                  <a:cubicBezTo>
                    <a:pt x="5019" y="3153"/>
                    <a:pt x="7800" y="3067"/>
                    <a:pt x="7846" y="2608"/>
                  </a:cubicBezTo>
                  <a:cubicBezTo>
                    <a:pt x="7993" y="1215"/>
                    <a:pt x="5170" y="1619"/>
                    <a:pt x="4217" y="849"/>
                  </a:cubicBezTo>
                  <a:lnTo>
                    <a:pt x="3264" y="42"/>
                  </a:lnTo>
                  <a:cubicBezTo>
                    <a:pt x="3228" y="14"/>
                    <a:pt x="3186" y="1"/>
                    <a:pt x="314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4" name="Google Shape;1744;p47"/>
            <p:cNvSpPr/>
            <p:nvPr/>
          </p:nvSpPr>
          <p:spPr>
            <a:xfrm>
              <a:off x="4962025" y="1670600"/>
              <a:ext cx="829475" cy="593325"/>
            </a:xfrm>
            <a:custGeom>
              <a:avLst/>
              <a:gdLst/>
              <a:ahLst/>
              <a:cxnLst/>
              <a:rect l="l" t="t" r="r" b="b"/>
              <a:pathLst>
                <a:path w="33179" h="23733" extrusionOk="0">
                  <a:moveTo>
                    <a:pt x="21051" y="0"/>
                  </a:moveTo>
                  <a:cubicBezTo>
                    <a:pt x="21037" y="0"/>
                    <a:pt x="21022" y="1"/>
                    <a:pt x="21007" y="1"/>
                  </a:cubicBezTo>
                  <a:cubicBezTo>
                    <a:pt x="16425" y="111"/>
                    <a:pt x="6673" y="10852"/>
                    <a:pt x="6673" y="10852"/>
                  </a:cubicBezTo>
                  <a:cubicBezTo>
                    <a:pt x="6673" y="10889"/>
                    <a:pt x="1" y="14518"/>
                    <a:pt x="38" y="14555"/>
                  </a:cubicBezTo>
                  <a:cubicBezTo>
                    <a:pt x="111" y="16571"/>
                    <a:pt x="4730" y="23354"/>
                    <a:pt x="7260" y="23647"/>
                  </a:cubicBezTo>
                  <a:cubicBezTo>
                    <a:pt x="7739" y="23705"/>
                    <a:pt x="8210" y="23733"/>
                    <a:pt x="8672" y="23733"/>
                  </a:cubicBezTo>
                  <a:cubicBezTo>
                    <a:pt x="18118" y="23733"/>
                    <a:pt x="23683" y="12136"/>
                    <a:pt x="23683" y="12136"/>
                  </a:cubicBezTo>
                  <a:cubicBezTo>
                    <a:pt x="23683" y="12136"/>
                    <a:pt x="26491" y="18661"/>
                    <a:pt x="27851" y="18661"/>
                  </a:cubicBezTo>
                  <a:cubicBezTo>
                    <a:pt x="27855" y="18661"/>
                    <a:pt x="27859" y="18661"/>
                    <a:pt x="27863" y="18661"/>
                  </a:cubicBezTo>
                  <a:cubicBezTo>
                    <a:pt x="29256" y="18624"/>
                    <a:pt x="33178" y="17048"/>
                    <a:pt x="33178" y="17048"/>
                  </a:cubicBezTo>
                  <a:cubicBezTo>
                    <a:pt x="33178" y="17048"/>
                    <a:pt x="25638" y="0"/>
                    <a:pt x="2105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5" name="Google Shape;1745;p47"/>
            <p:cNvSpPr/>
            <p:nvPr/>
          </p:nvSpPr>
          <p:spPr>
            <a:xfrm>
              <a:off x="5882200" y="2045475"/>
              <a:ext cx="209925" cy="165900"/>
            </a:xfrm>
            <a:custGeom>
              <a:avLst/>
              <a:gdLst/>
              <a:ahLst/>
              <a:cxnLst/>
              <a:rect l="l" t="t" r="r" b="b"/>
              <a:pathLst>
                <a:path w="8397" h="6636" extrusionOk="0">
                  <a:moveTo>
                    <a:pt x="2824" y="0"/>
                  </a:moveTo>
                  <a:lnTo>
                    <a:pt x="1" y="2640"/>
                  </a:lnTo>
                  <a:lnTo>
                    <a:pt x="6380" y="6636"/>
                  </a:lnTo>
                  <a:lnTo>
                    <a:pt x="8396" y="4766"/>
                  </a:lnTo>
                  <a:lnTo>
                    <a:pt x="2824" y="0"/>
                  </a:lnTo>
                  <a:close/>
                </a:path>
              </a:pathLst>
            </a:custGeom>
            <a:solidFill>
              <a:srgbClr val="E39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6" name="Google Shape;1746;p47"/>
            <p:cNvSpPr/>
            <p:nvPr/>
          </p:nvSpPr>
          <p:spPr>
            <a:xfrm>
              <a:off x="6016925" y="2114925"/>
              <a:ext cx="197075" cy="124850"/>
            </a:xfrm>
            <a:custGeom>
              <a:avLst/>
              <a:gdLst/>
              <a:ahLst/>
              <a:cxnLst/>
              <a:rect l="l" t="t" r="r" b="b"/>
              <a:pathLst>
                <a:path w="7883" h="4994" extrusionOk="0">
                  <a:moveTo>
                    <a:pt x="6625" y="0"/>
                  </a:moveTo>
                  <a:cubicBezTo>
                    <a:pt x="5693" y="0"/>
                    <a:pt x="4407" y="1110"/>
                    <a:pt x="3444" y="1110"/>
                  </a:cubicBezTo>
                  <a:cubicBezTo>
                    <a:pt x="3420" y="1110"/>
                    <a:pt x="3397" y="1109"/>
                    <a:pt x="3374" y="1108"/>
                  </a:cubicBezTo>
                  <a:cubicBezTo>
                    <a:pt x="2127" y="1035"/>
                    <a:pt x="2604" y="888"/>
                    <a:pt x="2127" y="851"/>
                  </a:cubicBezTo>
                  <a:cubicBezTo>
                    <a:pt x="2123" y="851"/>
                    <a:pt x="2119" y="851"/>
                    <a:pt x="2114" y="851"/>
                  </a:cubicBezTo>
                  <a:cubicBezTo>
                    <a:pt x="1687" y="851"/>
                    <a:pt x="1687" y="2684"/>
                    <a:pt x="1687" y="2684"/>
                  </a:cubicBezTo>
                  <a:lnTo>
                    <a:pt x="1" y="3601"/>
                  </a:lnTo>
                  <a:lnTo>
                    <a:pt x="1907" y="4994"/>
                  </a:lnTo>
                  <a:cubicBezTo>
                    <a:pt x="1907" y="4994"/>
                    <a:pt x="7883" y="998"/>
                    <a:pt x="7333" y="338"/>
                  </a:cubicBezTo>
                  <a:cubicBezTo>
                    <a:pt x="7138" y="95"/>
                    <a:pt x="6896" y="0"/>
                    <a:pt x="6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7" name="Google Shape;1747;p47"/>
            <p:cNvSpPr/>
            <p:nvPr/>
          </p:nvSpPr>
          <p:spPr>
            <a:xfrm>
              <a:off x="4946450" y="1747625"/>
              <a:ext cx="1076925" cy="517625"/>
            </a:xfrm>
            <a:custGeom>
              <a:avLst/>
              <a:gdLst/>
              <a:ahLst/>
              <a:cxnLst/>
              <a:rect l="l" t="t" r="r" b="b"/>
              <a:pathLst>
                <a:path w="43077" h="20705" extrusionOk="0">
                  <a:moveTo>
                    <a:pt x="26277" y="0"/>
                  </a:moveTo>
                  <a:cubicBezTo>
                    <a:pt x="25920" y="0"/>
                    <a:pt x="25571" y="61"/>
                    <a:pt x="25223" y="183"/>
                  </a:cubicBezTo>
                  <a:cubicBezTo>
                    <a:pt x="21410" y="1539"/>
                    <a:pt x="10486" y="4875"/>
                    <a:pt x="6453" y="5902"/>
                  </a:cubicBezTo>
                  <a:cubicBezTo>
                    <a:pt x="4803" y="6305"/>
                    <a:pt x="1" y="10191"/>
                    <a:pt x="1" y="10191"/>
                  </a:cubicBezTo>
                  <a:lnTo>
                    <a:pt x="477" y="14297"/>
                  </a:lnTo>
                  <a:cubicBezTo>
                    <a:pt x="1183" y="18219"/>
                    <a:pt x="4574" y="20704"/>
                    <a:pt x="8150" y="20704"/>
                  </a:cubicBezTo>
                  <a:cubicBezTo>
                    <a:pt x="9588" y="20704"/>
                    <a:pt x="11056" y="20302"/>
                    <a:pt x="12392" y="19429"/>
                  </a:cubicBezTo>
                  <a:lnTo>
                    <a:pt x="26726" y="10118"/>
                  </a:lnTo>
                  <a:cubicBezTo>
                    <a:pt x="26726" y="10118"/>
                    <a:pt x="34742" y="17438"/>
                    <a:pt x="38557" y="17438"/>
                  </a:cubicBezTo>
                  <a:cubicBezTo>
                    <a:pt x="38756" y="17438"/>
                    <a:pt x="38943" y="17418"/>
                    <a:pt x="39117" y="17376"/>
                  </a:cubicBezTo>
                  <a:cubicBezTo>
                    <a:pt x="40694" y="17010"/>
                    <a:pt x="42270" y="13417"/>
                    <a:pt x="42637" y="11804"/>
                  </a:cubicBezTo>
                  <a:cubicBezTo>
                    <a:pt x="43077" y="9971"/>
                    <a:pt x="41390" y="10668"/>
                    <a:pt x="33472" y="4252"/>
                  </a:cubicBezTo>
                  <a:cubicBezTo>
                    <a:pt x="30080" y="1503"/>
                    <a:pt x="28064" y="0"/>
                    <a:pt x="2627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8" name="Google Shape;1748;p47"/>
            <p:cNvSpPr/>
            <p:nvPr/>
          </p:nvSpPr>
          <p:spPr>
            <a:xfrm>
              <a:off x="4973950" y="1125500"/>
              <a:ext cx="182950" cy="197500"/>
            </a:xfrm>
            <a:custGeom>
              <a:avLst/>
              <a:gdLst/>
              <a:ahLst/>
              <a:cxnLst/>
              <a:rect l="l" t="t" r="r" b="b"/>
              <a:pathLst>
                <a:path w="7318" h="7900" extrusionOk="0">
                  <a:moveTo>
                    <a:pt x="4114" y="0"/>
                  </a:moveTo>
                  <a:cubicBezTo>
                    <a:pt x="2663" y="0"/>
                    <a:pt x="1128" y="821"/>
                    <a:pt x="734" y="3072"/>
                  </a:cubicBezTo>
                  <a:cubicBezTo>
                    <a:pt x="1" y="7507"/>
                    <a:pt x="3007" y="7874"/>
                    <a:pt x="3007" y="7874"/>
                  </a:cubicBezTo>
                  <a:cubicBezTo>
                    <a:pt x="3103" y="7891"/>
                    <a:pt x="3199" y="7899"/>
                    <a:pt x="3294" y="7899"/>
                  </a:cubicBezTo>
                  <a:cubicBezTo>
                    <a:pt x="5481" y="7899"/>
                    <a:pt x="7317" y="3612"/>
                    <a:pt x="6966" y="1715"/>
                  </a:cubicBezTo>
                  <a:cubicBezTo>
                    <a:pt x="6805" y="748"/>
                    <a:pt x="5498" y="0"/>
                    <a:pt x="411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9" name="Google Shape;1749;p47"/>
            <p:cNvSpPr/>
            <p:nvPr/>
          </p:nvSpPr>
          <p:spPr>
            <a:xfrm>
              <a:off x="5026200" y="1158275"/>
              <a:ext cx="172325" cy="395325"/>
            </a:xfrm>
            <a:custGeom>
              <a:avLst/>
              <a:gdLst/>
              <a:ahLst/>
              <a:cxnLst/>
              <a:rect l="l" t="t" r="r" b="b"/>
              <a:pathLst>
                <a:path w="6893" h="15813" extrusionOk="0">
                  <a:moveTo>
                    <a:pt x="2866" y="0"/>
                  </a:moveTo>
                  <a:cubicBezTo>
                    <a:pt x="2840" y="0"/>
                    <a:pt x="2813" y="0"/>
                    <a:pt x="2786" y="1"/>
                  </a:cubicBezTo>
                  <a:cubicBezTo>
                    <a:pt x="2273" y="1"/>
                    <a:pt x="1760" y="148"/>
                    <a:pt x="1320" y="441"/>
                  </a:cubicBezTo>
                  <a:cubicBezTo>
                    <a:pt x="220" y="1174"/>
                    <a:pt x="0" y="2970"/>
                    <a:pt x="37" y="4363"/>
                  </a:cubicBezTo>
                  <a:lnTo>
                    <a:pt x="330" y="6050"/>
                  </a:lnTo>
                  <a:lnTo>
                    <a:pt x="1027" y="13015"/>
                  </a:lnTo>
                  <a:cubicBezTo>
                    <a:pt x="1708" y="14880"/>
                    <a:pt x="2754" y="15812"/>
                    <a:pt x="3656" y="15812"/>
                  </a:cubicBezTo>
                  <a:cubicBezTo>
                    <a:pt x="4793" y="15812"/>
                    <a:pt x="5700" y="14330"/>
                    <a:pt x="5353" y="11366"/>
                  </a:cubicBezTo>
                  <a:lnTo>
                    <a:pt x="4913" y="7846"/>
                  </a:lnTo>
                  <a:cubicBezTo>
                    <a:pt x="6892" y="7040"/>
                    <a:pt x="6672" y="4437"/>
                    <a:pt x="6232" y="2677"/>
                  </a:cubicBezTo>
                  <a:cubicBezTo>
                    <a:pt x="5872" y="1090"/>
                    <a:pt x="4482" y="0"/>
                    <a:pt x="2866" y="0"/>
                  </a:cubicBezTo>
                  <a:close/>
                </a:path>
              </a:pathLst>
            </a:custGeom>
            <a:solidFill>
              <a:srgbClr val="E39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0" name="Google Shape;1750;p47"/>
            <p:cNvSpPr/>
            <p:nvPr/>
          </p:nvSpPr>
          <p:spPr>
            <a:xfrm>
              <a:off x="5006950" y="1239775"/>
              <a:ext cx="26600" cy="31375"/>
            </a:xfrm>
            <a:custGeom>
              <a:avLst/>
              <a:gdLst/>
              <a:ahLst/>
              <a:cxnLst/>
              <a:rect l="l" t="t" r="r" b="b"/>
              <a:pathLst>
                <a:path w="1064" h="1255" extrusionOk="0">
                  <a:moveTo>
                    <a:pt x="489" y="0"/>
                  </a:moveTo>
                  <a:cubicBezTo>
                    <a:pt x="473" y="0"/>
                    <a:pt x="457" y="1"/>
                    <a:pt x="440" y="4"/>
                  </a:cubicBezTo>
                  <a:cubicBezTo>
                    <a:pt x="184" y="40"/>
                    <a:pt x="0" y="370"/>
                    <a:pt x="74" y="700"/>
                  </a:cubicBezTo>
                  <a:cubicBezTo>
                    <a:pt x="108" y="1040"/>
                    <a:pt x="331" y="1254"/>
                    <a:pt x="568" y="1254"/>
                  </a:cubicBezTo>
                  <a:cubicBezTo>
                    <a:pt x="586" y="1254"/>
                    <a:pt x="605" y="1253"/>
                    <a:pt x="624" y="1250"/>
                  </a:cubicBezTo>
                  <a:cubicBezTo>
                    <a:pt x="880" y="1213"/>
                    <a:pt x="1063" y="920"/>
                    <a:pt x="1027" y="554"/>
                  </a:cubicBezTo>
                  <a:cubicBezTo>
                    <a:pt x="958" y="245"/>
                    <a:pt x="729" y="0"/>
                    <a:pt x="489" y="0"/>
                  </a:cubicBezTo>
                  <a:close/>
                </a:path>
              </a:pathLst>
            </a:custGeom>
            <a:solidFill>
              <a:srgbClr val="BF96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1" name="Google Shape;1751;p47"/>
            <p:cNvSpPr/>
            <p:nvPr/>
          </p:nvSpPr>
          <p:spPr>
            <a:xfrm>
              <a:off x="5016100" y="1253600"/>
              <a:ext cx="4625" cy="4600"/>
            </a:xfrm>
            <a:custGeom>
              <a:avLst/>
              <a:gdLst/>
              <a:ahLst/>
              <a:cxnLst/>
              <a:rect l="l" t="t" r="r" b="b"/>
              <a:pathLst>
                <a:path w="185" h="184" extrusionOk="0">
                  <a:moveTo>
                    <a:pt x="74" y="1"/>
                  </a:moveTo>
                  <a:cubicBezTo>
                    <a:pt x="38" y="1"/>
                    <a:pt x="1" y="74"/>
                    <a:pt x="1" y="111"/>
                  </a:cubicBezTo>
                  <a:cubicBezTo>
                    <a:pt x="38" y="147"/>
                    <a:pt x="74" y="184"/>
                    <a:pt x="111" y="184"/>
                  </a:cubicBezTo>
                  <a:cubicBezTo>
                    <a:pt x="148" y="147"/>
                    <a:pt x="184" y="111"/>
                    <a:pt x="184" y="74"/>
                  </a:cubicBezTo>
                  <a:cubicBezTo>
                    <a:pt x="184" y="37"/>
                    <a:pt x="148" y="1"/>
                    <a:pt x="74" y="1"/>
                  </a:cubicBezTo>
                  <a:close/>
                </a:path>
              </a:pathLst>
            </a:custGeom>
            <a:solidFill>
              <a:srgbClr val="A57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2" name="Google Shape;1752;p47"/>
            <p:cNvSpPr/>
            <p:nvPr/>
          </p:nvSpPr>
          <p:spPr>
            <a:xfrm>
              <a:off x="5088525" y="1348000"/>
              <a:ext cx="59575" cy="12650"/>
            </a:xfrm>
            <a:custGeom>
              <a:avLst/>
              <a:gdLst/>
              <a:ahLst/>
              <a:cxnLst/>
              <a:rect l="l" t="t" r="r" b="b"/>
              <a:pathLst>
                <a:path w="2383" h="506" extrusionOk="0">
                  <a:moveTo>
                    <a:pt x="0" y="1"/>
                  </a:moveTo>
                  <a:cubicBezTo>
                    <a:pt x="183" y="111"/>
                    <a:pt x="367" y="221"/>
                    <a:pt x="550" y="294"/>
                  </a:cubicBezTo>
                  <a:cubicBezTo>
                    <a:pt x="770" y="367"/>
                    <a:pt x="953" y="440"/>
                    <a:pt x="1173" y="477"/>
                  </a:cubicBezTo>
                  <a:cubicBezTo>
                    <a:pt x="1277" y="496"/>
                    <a:pt x="1384" y="505"/>
                    <a:pt x="1491" y="505"/>
                  </a:cubicBezTo>
                  <a:cubicBezTo>
                    <a:pt x="1799" y="505"/>
                    <a:pt x="2111" y="430"/>
                    <a:pt x="2383" y="294"/>
                  </a:cubicBezTo>
                  <a:lnTo>
                    <a:pt x="2383" y="294"/>
                  </a:lnTo>
                  <a:cubicBezTo>
                    <a:pt x="2200" y="331"/>
                    <a:pt x="1980" y="367"/>
                    <a:pt x="1796" y="367"/>
                  </a:cubicBezTo>
                  <a:cubicBezTo>
                    <a:pt x="1576" y="367"/>
                    <a:pt x="1393" y="331"/>
                    <a:pt x="1210" y="294"/>
                  </a:cubicBezTo>
                  <a:cubicBezTo>
                    <a:pt x="807" y="221"/>
                    <a:pt x="403" y="111"/>
                    <a:pt x="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3" name="Google Shape;1753;p47"/>
            <p:cNvSpPr/>
            <p:nvPr/>
          </p:nvSpPr>
          <p:spPr>
            <a:xfrm>
              <a:off x="5006950" y="1239775"/>
              <a:ext cx="26600" cy="31375"/>
            </a:xfrm>
            <a:custGeom>
              <a:avLst/>
              <a:gdLst/>
              <a:ahLst/>
              <a:cxnLst/>
              <a:rect l="l" t="t" r="r" b="b"/>
              <a:pathLst>
                <a:path w="1064" h="1255" extrusionOk="0">
                  <a:moveTo>
                    <a:pt x="489" y="0"/>
                  </a:moveTo>
                  <a:cubicBezTo>
                    <a:pt x="473" y="0"/>
                    <a:pt x="457" y="1"/>
                    <a:pt x="440" y="4"/>
                  </a:cubicBezTo>
                  <a:cubicBezTo>
                    <a:pt x="184" y="40"/>
                    <a:pt x="0" y="370"/>
                    <a:pt x="74" y="700"/>
                  </a:cubicBezTo>
                  <a:cubicBezTo>
                    <a:pt x="108" y="1040"/>
                    <a:pt x="331" y="1254"/>
                    <a:pt x="568" y="1254"/>
                  </a:cubicBezTo>
                  <a:cubicBezTo>
                    <a:pt x="586" y="1254"/>
                    <a:pt x="605" y="1253"/>
                    <a:pt x="624" y="1250"/>
                  </a:cubicBezTo>
                  <a:cubicBezTo>
                    <a:pt x="880" y="1213"/>
                    <a:pt x="1063" y="920"/>
                    <a:pt x="1027" y="554"/>
                  </a:cubicBezTo>
                  <a:cubicBezTo>
                    <a:pt x="958" y="245"/>
                    <a:pt x="729" y="0"/>
                    <a:pt x="489" y="0"/>
                  </a:cubicBezTo>
                  <a:close/>
                </a:path>
              </a:pathLst>
            </a:custGeom>
            <a:solidFill>
              <a:srgbClr val="E39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4" name="Google Shape;1754;p47"/>
            <p:cNvSpPr/>
            <p:nvPr/>
          </p:nvSpPr>
          <p:spPr>
            <a:xfrm>
              <a:off x="5017025" y="1250850"/>
              <a:ext cx="6450" cy="11025"/>
            </a:xfrm>
            <a:custGeom>
              <a:avLst/>
              <a:gdLst/>
              <a:ahLst/>
              <a:cxnLst/>
              <a:rect l="l" t="t" r="r" b="b"/>
              <a:pathLst>
                <a:path w="258" h="441" fill="none" extrusionOk="0">
                  <a:moveTo>
                    <a:pt x="257" y="1"/>
                  </a:moveTo>
                  <a:cubicBezTo>
                    <a:pt x="257" y="1"/>
                    <a:pt x="1" y="1"/>
                    <a:pt x="1" y="221"/>
                  </a:cubicBezTo>
                  <a:cubicBezTo>
                    <a:pt x="1" y="441"/>
                    <a:pt x="257" y="367"/>
                    <a:pt x="257" y="367"/>
                  </a:cubicBezTo>
                </a:path>
              </a:pathLst>
            </a:custGeom>
            <a:noFill/>
            <a:ln w="3675" cap="rnd" cmpd="sng">
              <a:solidFill>
                <a:schemeClr val="dk1"/>
              </a:solidFill>
              <a:prstDash val="solid"/>
              <a:miter lim="366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5" name="Google Shape;1755;p47"/>
            <p:cNvSpPr/>
            <p:nvPr/>
          </p:nvSpPr>
          <p:spPr>
            <a:xfrm>
              <a:off x="5108675" y="1278350"/>
              <a:ext cx="59600" cy="22250"/>
            </a:xfrm>
            <a:custGeom>
              <a:avLst/>
              <a:gdLst/>
              <a:ahLst/>
              <a:cxnLst/>
              <a:rect l="l" t="t" r="r" b="b"/>
              <a:pathLst>
                <a:path w="2384" h="890" extrusionOk="0">
                  <a:moveTo>
                    <a:pt x="2384" y="0"/>
                  </a:moveTo>
                  <a:lnTo>
                    <a:pt x="2384" y="0"/>
                  </a:lnTo>
                  <a:cubicBezTo>
                    <a:pt x="2200" y="184"/>
                    <a:pt x="2017" y="330"/>
                    <a:pt x="1834" y="477"/>
                  </a:cubicBezTo>
                  <a:cubicBezTo>
                    <a:pt x="1650" y="587"/>
                    <a:pt x="1430" y="660"/>
                    <a:pt x="1210" y="734"/>
                  </a:cubicBezTo>
                  <a:cubicBezTo>
                    <a:pt x="734" y="734"/>
                    <a:pt x="294" y="550"/>
                    <a:pt x="1" y="184"/>
                  </a:cubicBezTo>
                  <a:lnTo>
                    <a:pt x="1" y="184"/>
                  </a:lnTo>
                  <a:cubicBezTo>
                    <a:pt x="111" y="404"/>
                    <a:pt x="294" y="587"/>
                    <a:pt x="514" y="734"/>
                  </a:cubicBezTo>
                  <a:cubicBezTo>
                    <a:pt x="695" y="824"/>
                    <a:pt x="901" y="890"/>
                    <a:pt x="1111" y="890"/>
                  </a:cubicBezTo>
                  <a:cubicBezTo>
                    <a:pt x="1156" y="890"/>
                    <a:pt x="1202" y="887"/>
                    <a:pt x="1247" y="880"/>
                  </a:cubicBezTo>
                  <a:cubicBezTo>
                    <a:pt x="1467" y="844"/>
                    <a:pt x="1724" y="734"/>
                    <a:pt x="1907" y="550"/>
                  </a:cubicBezTo>
                  <a:cubicBezTo>
                    <a:pt x="2017" y="477"/>
                    <a:pt x="2090" y="404"/>
                    <a:pt x="2164" y="294"/>
                  </a:cubicBezTo>
                  <a:cubicBezTo>
                    <a:pt x="2237" y="220"/>
                    <a:pt x="2310" y="110"/>
                    <a:pt x="23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6" name="Google Shape;1756;p47"/>
            <p:cNvSpPr/>
            <p:nvPr/>
          </p:nvSpPr>
          <p:spPr>
            <a:xfrm>
              <a:off x="5130675" y="1224275"/>
              <a:ext cx="25675" cy="32100"/>
            </a:xfrm>
            <a:custGeom>
              <a:avLst/>
              <a:gdLst/>
              <a:ahLst/>
              <a:cxnLst/>
              <a:rect l="l" t="t" r="r" b="b"/>
              <a:pathLst>
                <a:path w="1027" h="1284" extrusionOk="0">
                  <a:moveTo>
                    <a:pt x="0" y="0"/>
                  </a:moveTo>
                  <a:lnTo>
                    <a:pt x="0" y="0"/>
                  </a:lnTo>
                  <a:cubicBezTo>
                    <a:pt x="110" y="147"/>
                    <a:pt x="220" y="294"/>
                    <a:pt x="367" y="404"/>
                  </a:cubicBezTo>
                  <a:cubicBezTo>
                    <a:pt x="500" y="537"/>
                    <a:pt x="664" y="640"/>
                    <a:pt x="803" y="740"/>
                  </a:cubicBezTo>
                  <a:lnTo>
                    <a:pt x="803" y="740"/>
                  </a:lnTo>
                  <a:cubicBezTo>
                    <a:pt x="706" y="926"/>
                    <a:pt x="610" y="1091"/>
                    <a:pt x="514" y="1284"/>
                  </a:cubicBezTo>
                  <a:cubicBezTo>
                    <a:pt x="660" y="1100"/>
                    <a:pt x="807" y="917"/>
                    <a:pt x="954" y="734"/>
                  </a:cubicBezTo>
                  <a:lnTo>
                    <a:pt x="1027" y="697"/>
                  </a:lnTo>
                  <a:lnTo>
                    <a:pt x="954" y="624"/>
                  </a:lnTo>
                  <a:cubicBezTo>
                    <a:pt x="807" y="514"/>
                    <a:pt x="660" y="404"/>
                    <a:pt x="514" y="294"/>
                  </a:cubicBezTo>
                  <a:cubicBezTo>
                    <a:pt x="330" y="184"/>
                    <a:pt x="184" y="74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7" name="Google Shape;1757;p47"/>
            <p:cNvSpPr/>
            <p:nvPr/>
          </p:nvSpPr>
          <p:spPr>
            <a:xfrm>
              <a:off x="5078675" y="1226100"/>
              <a:ext cx="32775" cy="32500"/>
            </a:xfrm>
            <a:custGeom>
              <a:avLst/>
              <a:gdLst/>
              <a:ahLst/>
              <a:cxnLst/>
              <a:rect l="l" t="t" r="r" b="b"/>
              <a:pathLst>
                <a:path w="1311" h="1300" extrusionOk="0">
                  <a:moveTo>
                    <a:pt x="1017" y="1"/>
                  </a:moveTo>
                  <a:cubicBezTo>
                    <a:pt x="1017" y="1"/>
                    <a:pt x="981" y="37"/>
                    <a:pt x="1017" y="74"/>
                  </a:cubicBezTo>
                  <a:cubicBezTo>
                    <a:pt x="1054" y="257"/>
                    <a:pt x="1091" y="441"/>
                    <a:pt x="1127" y="624"/>
                  </a:cubicBezTo>
                  <a:cubicBezTo>
                    <a:pt x="1127" y="807"/>
                    <a:pt x="1127" y="991"/>
                    <a:pt x="981" y="1064"/>
                  </a:cubicBezTo>
                  <a:cubicBezTo>
                    <a:pt x="942" y="1102"/>
                    <a:pt x="895" y="1118"/>
                    <a:pt x="844" y="1118"/>
                  </a:cubicBezTo>
                  <a:cubicBezTo>
                    <a:pt x="747" y="1118"/>
                    <a:pt x="636" y="1062"/>
                    <a:pt x="541" y="991"/>
                  </a:cubicBezTo>
                  <a:cubicBezTo>
                    <a:pt x="394" y="881"/>
                    <a:pt x="247" y="771"/>
                    <a:pt x="101" y="624"/>
                  </a:cubicBezTo>
                  <a:cubicBezTo>
                    <a:pt x="91" y="614"/>
                    <a:pt x="78" y="610"/>
                    <a:pt x="66" y="610"/>
                  </a:cubicBezTo>
                  <a:cubicBezTo>
                    <a:pt x="33" y="610"/>
                    <a:pt x="1" y="644"/>
                    <a:pt x="27" y="697"/>
                  </a:cubicBezTo>
                  <a:cubicBezTo>
                    <a:pt x="137" y="844"/>
                    <a:pt x="284" y="991"/>
                    <a:pt x="431" y="1137"/>
                  </a:cubicBezTo>
                  <a:cubicBezTo>
                    <a:pt x="541" y="1174"/>
                    <a:pt x="614" y="1247"/>
                    <a:pt x="724" y="1284"/>
                  </a:cubicBezTo>
                  <a:cubicBezTo>
                    <a:pt x="756" y="1295"/>
                    <a:pt x="792" y="1299"/>
                    <a:pt x="828" y="1299"/>
                  </a:cubicBezTo>
                  <a:cubicBezTo>
                    <a:pt x="917" y="1299"/>
                    <a:pt x="1013" y="1273"/>
                    <a:pt x="1091" y="1247"/>
                  </a:cubicBezTo>
                  <a:cubicBezTo>
                    <a:pt x="1237" y="1064"/>
                    <a:pt x="1311" y="844"/>
                    <a:pt x="1237" y="624"/>
                  </a:cubicBezTo>
                  <a:cubicBezTo>
                    <a:pt x="1237" y="441"/>
                    <a:pt x="1164" y="221"/>
                    <a:pt x="1091" y="74"/>
                  </a:cubicBezTo>
                  <a:cubicBezTo>
                    <a:pt x="1054" y="37"/>
                    <a:pt x="1054" y="1"/>
                    <a:pt x="10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8" name="Google Shape;1758;p47"/>
            <p:cNvSpPr/>
            <p:nvPr/>
          </p:nvSpPr>
          <p:spPr>
            <a:xfrm>
              <a:off x="5144425" y="1204650"/>
              <a:ext cx="27525" cy="30200"/>
            </a:xfrm>
            <a:custGeom>
              <a:avLst/>
              <a:gdLst/>
              <a:ahLst/>
              <a:cxnLst/>
              <a:rect l="l" t="t" r="r" b="b"/>
              <a:pathLst>
                <a:path w="1101" h="1208" extrusionOk="0">
                  <a:moveTo>
                    <a:pt x="809" y="0"/>
                  </a:moveTo>
                  <a:cubicBezTo>
                    <a:pt x="795" y="0"/>
                    <a:pt x="781" y="5"/>
                    <a:pt x="770" y="16"/>
                  </a:cubicBezTo>
                  <a:cubicBezTo>
                    <a:pt x="770" y="16"/>
                    <a:pt x="734" y="52"/>
                    <a:pt x="770" y="52"/>
                  </a:cubicBezTo>
                  <a:cubicBezTo>
                    <a:pt x="807" y="236"/>
                    <a:pt x="844" y="419"/>
                    <a:pt x="880" y="565"/>
                  </a:cubicBezTo>
                  <a:cubicBezTo>
                    <a:pt x="917" y="749"/>
                    <a:pt x="880" y="932"/>
                    <a:pt x="807" y="969"/>
                  </a:cubicBezTo>
                  <a:cubicBezTo>
                    <a:pt x="790" y="985"/>
                    <a:pt x="768" y="992"/>
                    <a:pt x="743" y="992"/>
                  </a:cubicBezTo>
                  <a:cubicBezTo>
                    <a:pt x="655" y="992"/>
                    <a:pt x="525" y="907"/>
                    <a:pt x="440" y="822"/>
                  </a:cubicBezTo>
                  <a:cubicBezTo>
                    <a:pt x="330" y="712"/>
                    <a:pt x="184" y="565"/>
                    <a:pt x="74" y="455"/>
                  </a:cubicBezTo>
                  <a:cubicBezTo>
                    <a:pt x="74" y="437"/>
                    <a:pt x="64" y="428"/>
                    <a:pt x="51" y="428"/>
                  </a:cubicBezTo>
                  <a:cubicBezTo>
                    <a:pt x="37" y="428"/>
                    <a:pt x="19" y="437"/>
                    <a:pt x="0" y="455"/>
                  </a:cubicBezTo>
                  <a:cubicBezTo>
                    <a:pt x="0" y="455"/>
                    <a:pt x="0" y="492"/>
                    <a:pt x="0" y="529"/>
                  </a:cubicBezTo>
                  <a:cubicBezTo>
                    <a:pt x="110" y="675"/>
                    <a:pt x="220" y="822"/>
                    <a:pt x="367" y="969"/>
                  </a:cubicBezTo>
                  <a:cubicBezTo>
                    <a:pt x="404" y="1042"/>
                    <a:pt x="514" y="1079"/>
                    <a:pt x="587" y="1152"/>
                  </a:cubicBezTo>
                  <a:cubicBezTo>
                    <a:pt x="642" y="1189"/>
                    <a:pt x="697" y="1207"/>
                    <a:pt x="752" y="1207"/>
                  </a:cubicBezTo>
                  <a:cubicBezTo>
                    <a:pt x="807" y="1207"/>
                    <a:pt x="862" y="1189"/>
                    <a:pt x="917" y="1152"/>
                  </a:cubicBezTo>
                  <a:cubicBezTo>
                    <a:pt x="1027" y="1115"/>
                    <a:pt x="1100" y="969"/>
                    <a:pt x="1100" y="859"/>
                  </a:cubicBezTo>
                  <a:cubicBezTo>
                    <a:pt x="1100" y="749"/>
                    <a:pt x="1063" y="675"/>
                    <a:pt x="1063" y="565"/>
                  </a:cubicBezTo>
                  <a:cubicBezTo>
                    <a:pt x="1027" y="382"/>
                    <a:pt x="954" y="236"/>
                    <a:pt x="880" y="52"/>
                  </a:cubicBezTo>
                  <a:cubicBezTo>
                    <a:pt x="880" y="26"/>
                    <a:pt x="844" y="0"/>
                    <a:pt x="8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9" name="Google Shape;1759;p47"/>
            <p:cNvSpPr/>
            <p:nvPr/>
          </p:nvSpPr>
          <p:spPr>
            <a:xfrm>
              <a:off x="5006025" y="1125250"/>
              <a:ext cx="155825" cy="118300"/>
            </a:xfrm>
            <a:custGeom>
              <a:avLst/>
              <a:gdLst/>
              <a:ahLst/>
              <a:cxnLst/>
              <a:rect l="l" t="t" r="r" b="b"/>
              <a:pathLst>
                <a:path w="6233" h="4732" extrusionOk="0">
                  <a:moveTo>
                    <a:pt x="3057" y="1"/>
                  </a:moveTo>
                  <a:cubicBezTo>
                    <a:pt x="3017" y="1"/>
                    <a:pt x="2975" y="1"/>
                    <a:pt x="2933" y="2"/>
                  </a:cubicBezTo>
                  <a:cubicBezTo>
                    <a:pt x="1" y="75"/>
                    <a:pt x="844" y="4731"/>
                    <a:pt x="844" y="4731"/>
                  </a:cubicBezTo>
                  <a:cubicBezTo>
                    <a:pt x="844" y="4731"/>
                    <a:pt x="1944" y="4108"/>
                    <a:pt x="2897" y="1762"/>
                  </a:cubicBezTo>
                  <a:cubicBezTo>
                    <a:pt x="2897" y="1762"/>
                    <a:pt x="4113" y="2582"/>
                    <a:pt x="5491" y="2582"/>
                  </a:cubicBezTo>
                  <a:cubicBezTo>
                    <a:pt x="5735" y="2582"/>
                    <a:pt x="5984" y="2556"/>
                    <a:pt x="6233" y="2495"/>
                  </a:cubicBezTo>
                  <a:cubicBezTo>
                    <a:pt x="6233" y="2495"/>
                    <a:pt x="5912" y="1"/>
                    <a:pt x="30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0" name="Google Shape;1760;p47"/>
            <p:cNvSpPr/>
            <p:nvPr/>
          </p:nvSpPr>
          <p:spPr>
            <a:xfrm>
              <a:off x="4994125" y="1092300"/>
              <a:ext cx="67825" cy="66975"/>
            </a:xfrm>
            <a:custGeom>
              <a:avLst/>
              <a:gdLst/>
              <a:ahLst/>
              <a:cxnLst/>
              <a:rect l="l" t="t" r="r" b="b"/>
              <a:pathLst>
                <a:path w="2713" h="2679" extrusionOk="0">
                  <a:moveTo>
                    <a:pt x="1320" y="0"/>
                  </a:moveTo>
                  <a:cubicBezTo>
                    <a:pt x="587" y="37"/>
                    <a:pt x="0" y="624"/>
                    <a:pt x="37" y="1393"/>
                  </a:cubicBezTo>
                  <a:cubicBezTo>
                    <a:pt x="37" y="2105"/>
                    <a:pt x="623" y="2678"/>
                    <a:pt x="1328" y="2678"/>
                  </a:cubicBezTo>
                  <a:cubicBezTo>
                    <a:pt x="1350" y="2678"/>
                    <a:pt x="1371" y="2678"/>
                    <a:pt x="1393" y="2677"/>
                  </a:cubicBezTo>
                  <a:cubicBezTo>
                    <a:pt x="2126" y="2677"/>
                    <a:pt x="2713" y="2053"/>
                    <a:pt x="2713" y="1320"/>
                  </a:cubicBezTo>
                  <a:cubicBezTo>
                    <a:pt x="2676" y="587"/>
                    <a:pt x="2090" y="0"/>
                    <a:pt x="1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1" name="Google Shape;1761;p47"/>
            <p:cNvSpPr/>
            <p:nvPr/>
          </p:nvSpPr>
          <p:spPr>
            <a:xfrm>
              <a:off x="4836475" y="1430825"/>
              <a:ext cx="469475" cy="574825"/>
            </a:xfrm>
            <a:custGeom>
              <a:avLst/>
              <a:gdLst/>
              <a:ahLst/>
              <a:cxnLst/>
              <a:rect l="l" t="t" r="r" b="b"/>
              <a:pathLst>
                <a:path w="18779" h="22993" extrusionOk="0">
                  <a:moveTo>
                    <a:pt x="13884" y="0"/>
                  </a:moveTo>
                  <a:cubicBezTo>
                    <a:pt x="13529" y="0"/>
                    <a:pt x="13143" y="78"/>
                    <a:pt x="12722" y="244"/>
                  </a:cubicBezTo>
                  <a:cubicBezTo>
                    <a:pt x="11864" y="553"/>
                    <a:pt x="10959" y="708"/>
                    <a:pt x="10059" y="708"/>
                  </a:cubicBezTo>
                  <a:cubicBezTo>
                    <a:pt x="9574" y="708"/>
                    <a:pt x="9090" y="663"/>
                    <a:pt x="8616" y="574"/>
                  </a:cubicBezTo>
                  <a:cubicBezTo>
                    <a:pt x="8616" y="574"/>
                    <a:pt x="4803" y="977"/>
                    <a:pt x="3557" y="2627"/>
                  </a:cubicBezTo>
                  <a:cubicBezTo>
                    <a:pt x="257" y="6952"/>
                    <a:pt x="0" y="21250"/>
                    <a:pt x="4400" y="22863"/>
                  </a:cubicBezTo>
                  <a:cubicBezTo>
                    <a:pt x="4652" y="22952"/>
                    <a:pt x="4901" y="22993"/>
                    <a:pt x="5151" y="22993"/>
                  </a:cubicBezTo>
                  <a:cubicBezTo>
                    <a:pt x="7260" y="22993"/>
                    <a:pt x="9394" y="20080"/>
                    <a:pt x="13491" y="18867"/>
                  </a:cubicBezTo>
                  <a:cubicBezTo>
                    <a:pt x="14701" y="18500"/>
                    <a:pt x="15105" y="16594"/>
                    <a:pt x="17048" y="15164"/>
                  </a:cubicBezTo>
                  <a:cubicBezTo>
                    <a:pt x="17594" y="14754"/>
                    <a:pt x="18779" y="0"/>
                    <a:pt x="1388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2" name="Google Shape;1762;p47"/>
            <p:cNvSpPr/>
            <p:nvPr/>
          </p:nvSpPr>
          <p:spPr>
            <a:xfrm>
              <a:off x="4648600" y="2032625"/>
              <a:ext cx="184225" cy="222750"/>
            </a:xfrm>
            <a:custGeom>
              <a:avLst/>
              <a:gdLst/>
              <a:ahLst/>
              <a:cxnLst/>
              <a:rect l="l" t="t" r="r" b="b"/>
              <a:pathLst>
                <a:path w="7369" h="8910" extrusionOk="0">
                  <a:moveTo>
                    <a:pt x="4106" y="1"/>
                  </a:moveTo>
                  <a:cubicBezTo>
                    <a:pt x="4033" y="1"/>
                    <a:pt x="3116" y="7919"/>
                    <a:pt x="3116" y="7919"/>
                  </a:cubicBezTo>
                  <a:cubicBezTo>
                    <a:pt x="2530" y="7956"/>
                    <a:pt x="1980" y="8029"/>
                    <a:pt x="1430" y="8139"/>
                  </a:cubicBezTo>
                  <a:cubicBezTo>
                    <a:pt x="0" y="8323"/>
                    <a:pt x="513" y="8909"/>
                    <a:pt x="1063" y="8909"/>
                  </a:cubicBezTo>
                  <a:cubicBezTo>
                    <a:pt x="1201" y="8900"/>
                    <a:pt x="1457" y="8898"/>
                    <a:pt x="1767" y="8898"/>
                  </a:cubicBezTo>
                  <a:cubicBezTo>
                    <a:pt x="2076" y="8898"/>
                    <a:pt x="2438" y="8900"/>
                    <a:pt x="2786" y="8900"/>
                  </a:cubicBezTo>
                  <a:cubicBezTo>
                    <a:pt x="3483" y="8900"/>
                    <a:pt x="4124" y="8891"/>
                    <a:pt x="4179" y="8836"/>
                  </a:cubicBezTo>
                  <a:cubicBezTo>
                    <a:pt x="4289" y="8689"/>
                    <a:pt x="7296" y="367"/>
                    <a:pt x="7369" y="294"/>
                  </a:cubicBezTo>
                  <a:cubicBezTo>
                    <a:pt x="7369" y="294"/>
                    <a:pt x="4179" y="1"/>
                    <a:pt x="4106" y="1"/>
                  </a:cubicBezTo>
                  <a:close/>
                </a:path>
              </a:pathLst>
            </a:custGeom>
            <a:solidFill>
              <a:srgbClr val="E29C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3" name="Google Shape;1763;p47"/>
            <p:cNvSpPr/>
            <p:nvPr/>
          </p:nvSpPr>
          <p:spPr>
            <a:xfrm>
              <a:off x="4708175" y="1471725"/>
              <a:ext cx="252975" cy="648925"/>
            </a:xfrm>
            <a:custGeom>
              <a:avLst/>
              <a:gdLst/>
              <a:ahLst/>
              <a:cxnLst/>
              <a:rect l="l" t="t" r="r" b="b"/>
              <a:pathLst>
                <a:path w="10119" h="25957" extrusionOk="0">
                  <a:moveTo>
                    <a:pt x="9935" y="1"/>
                  </a:moveTo>
                  <a:cubicBezTo>
                    <a:pt x="9935" y="1"/>
                    <a:pt x="6416" y="1320"/>
                    <a:pt x="4693" y="6453"/>
                  </a:cubicBezTo>
                  <a:cubicBezTo>
                    <a:pt x="3226" y="10815"/>
                    <a:pt x="1356" y="20714"/>
                    <a:pt x="660" y="22070"/>
                  </a:cubicBezTo>
                  <a:cubicBezTo>
                    <a:pt x="0" y="23427"/>
                    <a:pt x="1466" y="25370"/>
                    <a:pt x="1466" y="25370"/>
                  </a:cubicBezTo>
                  <a:cubicBezTo>
                    <a:pt x="1943" y="25700"/>
                    <a:pt x="2530" y="25883"/>
                    <a:pt x="3153" y="25956"/>
                  </a:cubicBezTo>
                  <a:cubicBezTo>
                    <a:pt x="3849" y="25956"/>
                    <a:pt x="5866" y="25883"/>
                    <a:pt x="6709" y="22803"/>
                  </a:cubicBezTo>
                  <a:cubicBezTo>
                    <a:pt x="7552" y="19687"/>
                    <a:pt x="10118" y="14591"/>
                    <a:pt x="10118" y="14591"/>
                  </a:cubicBezTo>
                  <a:lnTo>
                    <a:pt x="993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4" name="Google Shape;1764;p47"/>
            <p:cNvSpPr/>
            <p:nvPr/>
          </p:nvSpPr>
          <p:spPr>
            <a:xfrm>
              <a:off x="5258075" y="1273350"/>
              <a:ext cx="146650" cy="237825"/>
            </a:xfrm>
            <a:custGeom>
              <a:avLst/>
              <a:gdLst/>
              <a:ahLst/>
              <a:cxnLst/>
              <a:rect l="l" t="t" r="r" b="b"/>
              <a:pathLst>
                <a:path w="5866" h="9513" extrusionOk="0">
                  <a:moveTo>
                    <a:pt x="2796" y="1"/>
                  </a:moveTo>
                  <a:cubicBezTo>
                    <a:pt x="2790" y="1"/>
                    <a:pt x="2786" y="5"/>
                    <a:pt x="2786" y="17"/>
                  </a:cubicBezTo>
                  <a:cubicBezTo>
                    <a:pt x="2640" y="310"/>
                    <a:pt x="1980" y="2840"/>
                    <a:pt x="1980" y="2840"/>
                  </a:cubicBezTo>
                  <a:lnTo>
                    <a:pt x="0" y="9512"/>
                  </a:lnTo>
                  <a:lnTo>
                    <a:pt x="5866" y="4160"/>
                  </a:lnTo>
                  <a:lnTo>
                    <a:pt x="2823" y="17"/>
                  </a:lnTo>
                  <a:cubicBezTo>
                    <a:pt x="2823" y="17"/>
                    <a:pt x="2807" y="1"/>
                    <a:pt x="279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5" name="Google Shape;1765;p47"/>
            <p:cNvSpPr/>
            <p:nvPr/>
          </p:nvSpPr>
          <p:spPr>
            <a:xfrm>
              <a:off x="5272725" y="1280175"/>
              <a:ext cx="132000" cy="214500"/>
            </a:xfrm>
            <a:custGeom>
              <a:avLst/>
              <a:gdLst/>
              <a:ahLst/>
              <a:cxnLst/>
              <a:rect l="l" t="t" r="r" b="b"/>
              <a:pathLst>
                <a:path w="5280" h="8580" extrusionOk="0">
                  <a:moveTo>
                    <a:pt x="1431" y="1"/>
                  </a:moveTo>
                  <a:lnTo>
                    <a:pt x="1" y="7333"/>
                  </a:lnTo>
                  <a:lnTo>
                    <a:pt x="3154" y="8579"/>
                  </a:lnTo>
                  <a:lnTo>
                    <a:pt x="5280" y="3887"/>
                  </a:lnTo>
                  <a:lnTo>
                    <a:pt x="143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6" name="Google Shape;1766;p47"/>
            <p:cNvSpPr/>
            <p:nvPr/>
          </p:nvSpPr>
          <p:spPr>
            <a:xfrm>
              <a:off x="5194825" y="1370000"/>
              <a:ext cx="209900" cy="190650"/>
            </a:xfrm>
            <a:custGeom>
              <a:avLst/>
              <a:gdLst/>
              <a:ahLst/>
              <a:cxnLst/>
              <a:rect l="l" t="t" r="r" b="b"/>
              <a:pathLst>
                <a:path w="8396" h="7626" extrusionOk="0">
                  <a:moveTo>
                    <a:pt x="1760" y="0"/>
                  </a:moveTo>
                  <a:lnTo>
                    <a:pt x="1" y="7626"/>
                  </a:lnTo>
                  <a:lnTo>
                    <a:pt x="1" y="7626"/>
                  </a:lnTo>
                  <a:lnTo>
                    <a:pt x="7003" y="6856"/>
                  </a:lnTo>
                  <a:lnTo>
                    <a:pt x="8396" y="294"/>
                  </a:lnTo>
                  <a:lnTo>
                    <a:pt x="176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7" name="Google Shape;1767;p47"/>
            <p:cNvSpPr/>
            <p:nvPr/>
          </p:nvSpPr>
          <p:spPr>
            <a:xfrm>
              <a:off x="5308475" y="1280275"/>
              <a:ext cx="96250" cy="97075"/>
            </a:xfrm>
            <a:custGeom>
              <a:avLst/>
              <a:gdLst/>
              <a:ahLst/>
              <a:cxnLst/>
              <a:rect l="l" t="t" r="r" b="b"/>
              <a:pathLst>
                <a:path w="3850" h="3883" extrusionOk="0">
                  <a:moveTo>
                    <a:pt x="39" y="1"/>
                  </a:moveTo>
                  <a:cubicBezTo>
                    <a:pt x="17" y="1"/>
                    <a:pt x="1" y="33"/>
                    <a:pt x="1" y="33"/>
                  </a:cubicBezTo>
                  <a:lnTo>
                    <a:pt x="3850" y="3883"/>
                  </a:lnTo>
                  <a:cubicBezTo>
                    <a:pt x="3850" y="3883"/>
                    <a:pt x="734" y="620"/>
                    <a:pt x="74" y="33"/>
                  </a:cubicBezTo>
                  <a:cubicBezTo>
                    <a:pt x="62" y="9"/>
                    <a:pt x="49" y="1"/>
                    <a:pt x="3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8" name="Google Shape;1768;p47"/>
            <p:cNvSpPr/>
            <p:nvPr/>
          </p:nvSpPr>
          <p:spPr>
            <a:xfrm>
              <a:off x="5327725" y="1423800"/>
              <a:ext cx="89850" cy="190925"/>
            </a:xfrm>
            <a:custGeom>
              <a:avLst/>
              <a:gdLst/>
              <a:ahLst/>
              <a:cxnLst/>
              <a:rect l="l" t="t" r="r" b="b"/>
              <a:pathLst>
                <a:path w="3594" h="7637" extrusionOk="0">
                  <a:moveTo>
                    <a:pt x="1995" y="0"/>
                  </a:moveTo>
                  <a:cubicBezTo>
                    <a:pt x="1830" y="0"/>
                    <a:pt x="1797" y="1991"/>
                    <a:pt x="1797" y="1991"/>
                  </a:cubicBezTo>
                  <a:cubicBezTo>
                    <a:pt x="1797" y="1991"/>
                    <a:pt x="1687" y="561"/>
                    <a:pt x="1467" y="488"/>
                  </a:cubicBezTo>
                  <a:cubicBezTo>
                    <a:pt x="1462" y="486"/>
                    <a:pt x="1458" y="485"/>
                    <a:pt x="1454" y="485"/>
                  </a:cubicBezTo>
                  <a:cubicBezTo>
                    <a:pt x="1244" y="485"/>
                    <a:pt x="1174" y="3054"/>
                    <a:pt x="1174" y="3054"/>
                  </a:cubicBezTo>
                  <a:cubicBezTo>
                    <a:pt x="954" y="2798"/>
                    <a:pt x="624" y="2614"/>
                    <a:pt x="257" y="2541"/>
                  </a:cubicBezTo>
                  <a:cubicBezTo>
                    <a:pt x="147" y="2541"/>
                    <a:pt x="0" y="2651"/>
                    <a:pt x="0" y="2798"/>
                  </a:cubicBezTo>
                  <a:cubicBezTo>
                    <a:pt x="660" y="3091"/>
                    <a:pt x="1210" y="4814"/>
                    <a:pt x="1210" y="4814"/>
                  </a:cubicBezTo>
                  <a:lnTo>
                    <a:pt x="1210" y="7380"/>
                  </a:lnTo>
                  <a:lnTo>
                    <a:pt x="1210" y="7417"/>
                  </a:lnTo>
                  <a:lnTo>
                    <a:pt x="3593" y="7637"/>
                  </a:lnTo>
                  <a:cubicBezTo>
                    <a:pt x="3556" y="7490"/>
                    <a:pt x="3556" y="7380"/>
                    <a:pt x="3556" y="7270"/>
                  </a:cubicBezTo>
                  <a:cubicBezTo>
                    <a:pt x="3520" y="6794"/>
                    <a:pt x="3446" y="6354"/>
                    <a:pt x="3410" y="5840"/>
                  </a:cubicBezTo>
                  <a:lnTo>
                    <a:pt x="3190" y="4741"/>
                  </a:lnTo>
                  <a:cubicBezTo>
                    <a:pt x="3190" y="4741"/>
                    <a:pt x="3300" y="1294"/>
                    <a:pt x="3190" y="1075"/>
                  </a:cubicBezTo>
                  <a:cubicBezTo>
                    <a:pt x="3180" y="1051"/>
                    <a:pt x="3169" y="1041"/>
                    <a:pt x="3157" y="1041"/>
                  </a:cubicBezTo>
                  <a:cubicBezTo>
                    <a:pt x="3042" y="1041"/>
                    <a:pt x="2860" y="2101"/>
                    <a:pt x="2860" y="2101"/>
                  </a:cubicBezTo>
                  <a:cubicBezTo>
                    <a:pt x="2897" y="1551"/>
                    <a:pt x="2823" y="1001"/>
                    <a:pt x="2713" y="488"/>
                  </a:cubicBezTo>
                  <a:cubicBezTo>
                    <a:pt x="2701" y="464"/>
                    <a:pt x="2689" y="453"/>
                    <a:pt x="2675" y="453"/>
                  </a:cubicBezTo>
                  <a:cubicBezTo>
                    <a:pt x="2526" y="453"/>
                    <a:pt x="2310" y="1844"/>
                    <a:pt x="2310" y="1844"/>
                  </a:cubicBezTo>
                  <a:cubicBezTo>
                    <a:pt x="2053" y="11"/>
                    <a:pt x="2127" y="85"/>
                    <a:pt x="2017" y="11"/>
                  </a:cubicBezTo>
                  <a:cubicBezTo>
                    <a:pt x="2009" y="4"/>
                    <a:pt x="2002" y="0"/>
                    <a:pt x="1995" y="0"/>
                  </a:cubicBezTo>
                  <a:close/>
                </a:path>
              </a:pathLst>
            </a:custGeom>
            <a:solidFill>
              <a:srgbClr val="EDAB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9" name="Google Shape;1769;p47"/>
            <p:cNvSpPr/>
            <p:nvPr/>
          </p:nvSpPr>
          <p:spPr>
            <a:xfrm>
              <a:off x="5174675" y="1553300"/>
              <a:ext cx="329050" cy="267750"/>
            </a:xfrm>
            <a:custGeom>
              <a:avLst/>
              <a:gdLst/>
              <a:ahLst/>
              <a:cxnLst/>
              <a:rect l="l" t="t" r="r" b="b"/>
              <a:pathLst>
                <a:path w="13162" h="10710" extrusionOk="0">
                  <a:moveTo>
                    <a:pt x="3703" y="0"/>
                  </a:moveTo>
                  <a:lnTo>
                    <a:pt x="0" y="5683"/>
                  </a:lnTo>
                  <a:cubicBezTo>
                    <a:pt x="0" y="5683"/>
                    <a:pt x="5347" y="10709"/>
                    <a:pt x="8261" y="10709"/>
                  </a:cubicBezTo>
                  <a:cubicBezTo>
                    <a:pt x="8465" y="10709"/>
                    <a:pt x="8658" y="10685"/>
                    <a:pt x="8835" y="10632"/>
                  </a:cubicBezTo>
                  <a:cubicBezTo>
                    <a:pt x="11511" y="9825"/>
                    <a:pt x="13161" y="4803"/>
                    <a:pt x="10192" y="660"/>
                  </a:cubicBezTo>
                  <a:cubicBezTo>
                    <a:pt x="10028" y="438"/>
                    <a:pt x="9823" y="361"/>
                    <a:pt x="9569" y="361"/>
                  </a:cubicBezTo>
                  <a:cubicBezTo>
                    <a:pt x="9029" y="361"/>
                    <a:pt x="8270" y="709"/>
                    <a:pt x="7222" y="734"/>
                  </a:cubicBezTo>
                  <a:cubicBezTo>
                    <a:pt x="5899" y="768"/>
                    <a:pt x="6891" y="4210"/>
                    <a:pt x="6774" y="4210"/>
                  </a:cubicBezTo>
                  <a:cubicBezTo>
                    <a:pt x="6768" y="4210"/>
                    <a:pt x="6758" y="4200"/>
                    <a:pt x="6746" y="4180"/>
                  </a:cubicBezTo>
                  <a:cubicBezTo>
                    <a:pt x="5866" y="2677"/>
                    <a:pt x="4839" y="1284"/>
                    <a:pt x="370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70" name="Google Shape;1770;p47"/>
          <p:cNvGrpSpPr/>
          <p:nvPr/>
        </p:nvGrpSpPr>
        <p:grpSpPr>
          <a:xfrm>
            <a:off x="6623106" y="1839021"/>
            <a:ext cx="1147469" cy="1092417"/>
            <a:chOff x="4600600" y="3290650"/>
            <a:chExt cx="1279800" cy="1218400"/>
          </a:xfrm>
        </p:grpSpPr>
        <p:sp>
          <p:nvSpPr>
            <p:cNvPr id="1771" name="Google Shape;1771;p47"/>
            <p:cNvSpPr/>
            <p:nvPr/>
          </p:nvSpPr>
          <p:spPr>
            <a:xfrm>
              <a:off x="5538050" y="3291900"/>
              <a:ext cx="130625" cy="162075"/>
            </a:xfrm>
            <a:custGeom>
              <a:avLst/>
              <a:gdLst/>
              <a:ahLst/>
              <a:cxnLst/>
              <a:rect l="l" t="t" r="r" b="b"/>
              <a:pathLst>
                <a:path w="5225" h="6483" extrusionOk="0">
                  <a:moveTo>
                    <a:pt x="2219" y="1"/>
                  </a:moveTo>
                  <a:cubicBezTo>
                    <a:pt x="593" y="35"/>
                    <a:pt x="0" y="6482"/>
                    <a:pt x="3300" y="6482"/>
                  </a:cubicBezTo>
                  <a:cubicBezTo>
                    <a:pt x="3573" y="6482"/>
                    <a:pt x="3872" y="6438"/>
                    <a:pt x="4199" y="6343"/>
                  </a:cubicBezTo>
                  <a:cubicBezTo>
                    <a:pt x="4199" y="6343"/>
                    <a:pt x="5225" y="5683"/>
                    <a:pt x="4858" y="3117"/>
                  </a:cubicBezTo>
                  <a:cubicBezTo>
                    <a:pt x="4528" y="588"/>
                    <a:pt x="3392" y="1"/>
                    <a:pt x="221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2" name="Google Shape;1772;p47"/>
            <p:cNvSpPr/>
            <p:nvPr/>
          </p:nvSpPr>
          <p:spPr>
            <a:xfrm>
              <a:off x="5467950" y="3299250"/>
              <a:ext cx="181500" cy="422350"/>
            </a:xfrm>
            <a:custGeom>
              <a:avLst/>
              <a:gdLst/>
              <a:ahLst/>
              <a:cxnLst/>
              <a:rect l="l" t="t" r="r" b="b"/>
              <a:pathLst>
                <a:path w="7260" h="16894" extrusionOk="0">
                  <a:moveTo>
                    <a:pt x="4180" y="0"/>
                  </a:moveTo>
                  <a:cubicBezTo>
                    <a:pt x="2420" y="0"/>
                    <a:pt x="954" y="1247"/>
                    <a:pt x="587" y="2970"/>
                  </a:cubicBezTo>
                  <a:cubicBezTo>
                    <a:pt x="184" y="4876"/>
                    <a:pt x="0" y="7626"/>
                    <a:pt x="2163" y="8432"/>
                  </a:cubicBezTo>
                  <a:lnTo>
                    <a:pt x="1760" y="12171"/>
                  </a:lnTo>
                  <a:cubicBezTo>
                    <a:pt x="1497" y="15334"/>
                    <a:pt x="2488" y="16893"/>
                    <a:pt x="3688" y="16893"/>
                  </a:cubicBezTo>
                  <a:cubicBezTo>
                    <a:pt x="4658" y="16893"/>
                    <a:pt x="5764" y="15874"/>
                    <a:pt x="6453" y="13858"/>
                  </a:cubicBezTo>
                  <a:lnTo>
                    <a:pt x="6966" y="6342"/>
                  </a:lnTo>
                  <a:lnTo>
                    <a:pt x="7259" y="4546"/>
                  </a:lnTo>
                  <a:cubicBezTo>
                    <a:pt x="7222" y="3080"/>
                    <a:pt x="6966" y="1173"/>
                    <a:pt x="5756" y="404"/>
                  </a:cubicBezTo>
                  <a:cubicBezTo>
                    <a:pt x="5279" y="147"/>
                    <a:pt x="4730" y="0"/>
                    <a:pt x="4180" y="0"/>
                  </a:cubicBezTo>
                  <a:close/>
                </a:path>
              </a:pathLst>
            </a:custGeom>
            <a:solidFill>
              <a:srgbClr val="E39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3" name="Google Shape;1773;p47"/>
            <p:cNvSpPr/>
            <p:nvPr/>
          </p:nvSpPr>
          <p:spPr>
            <a:xfrm>
              <a:off x="5642075" y="3384400"/>
              <a:ext cx="27525" cy="34100"/>
            </a:xfrm>
            <a:custGeom>
              <a:avLst/>
              <a:gdLst/>
              <a:ahLst/>
              <a:cxnLst/>
              <a:rect l="l" t="t" r="r" b="b"/>
              <a:pathLst>
                <a:path w="1101" h="1364" extrusionOk="0">
                  <a:moveTo>
                    <a:pt x="574" y="1"/>
                  </a:moveTo>
                  <a:cubicBezTo>
                    <a:pt x="302" y="1"/>
                    <a:pt x="72" y="281"/>
                    <a:pt x="38" y="627"/>
                  </a:cubicBezTo>
                  <a:cubicBezTo>
                    <a:pt x="1" y="993"/>
                    <a:pt x="184" y="1323"/>
                    <a:pt x="477" y="1360"/>
                  </a:cubicBezTo>
                  <a:cubicBezTo>
                    <a:pt x="492" y="1362"/>
                    <a:pt x="507" y="1363"/>
                    <a:pt x="521" y="1363"/>
                  </a:cubicBezTo>
                  <a:cubicBezTo>
                    <a:pt x="763" y="1363"/>
                    <a:pt x="995" y="1083"/>
                    <a:pt x="1064" y="737"/>
                  </a:cubicBezTo>
                  <a:cubicBezTo>
                    <a:pt x="1101" y="370"/>
                    <a:pt x="917" y="40"/>
                    <a:pt x="624" y="4"/>
                  </a:cubicBezTo>
                  <a:cubicBezTo>
                    <a:pt x="607" y="2"/>
                    <a:pt x="591" y="1"/>
                    <a:pt x="574" y="1"/>
                  </a:cubicBezTo>
                  <a:close/>
                </a:path>
              </a:pathLst>
            </a:custGeom>
            <a:solidFill>
              <a:srgbClr val="BF96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4" name="Google Shape;1774;p47"/>
            <p:cNvSpPr/>
            <p:nvPr/>
          </p:nvSpPr>
          <p:spPr>
            <a:xfrm>
              <a:off x="5654925" y="3400050"/>
              <a:ext cx="4600" cy="4050"/>
            </a:xfrm>
            <a:custGeom>
              <a:avLst/>
              <a:gdLst/>
              <a:ahLst/>
              <a:cxnLst/>
              <a:rect l="l" t="t" r="r" b="b"/>
              <a:pathLst>
                <a:path w="184" h="162" extrusionOk="0">
                  <a:moveTo>
                    <a:pt x="110" y="1"/>
                  </a:moveTo>
                  <a:cubicBezTo>
                    <a:pt x="73" y="1"/>
                    <a:pt x="37" y="1"/>
                    <a:pt x="0" y="74"/>
                  </a:cubicBezTo>
                  <a:cubicBezTo>
                    <a:pt x="0" y="111"/>
                    <a:pt x="37" y="148"/>
                    <a:pt x="110" y="148"/>
                  </a:cubicBezTo>
                  <a:cubicBezTo>
                    <a:pt x="120" y="157"/>
                    <a:pt x="130" y="162"/>
                    <a:pt x="139" y="162"/>
                  </a:cubicBezTo>
                  <a:cubicBezTo>
                    <a:pt x="164" y="162"/>
                    <a:pt x="183" y="128"/>
                    <a:pt x="183" y="74"/>
                  </a:cubicBezTo>
                  <a:cubicBezTo>
                    <a:pt x="183" y="38"/>
                    <a:pt x="147" y="1"/>
                    <a:pt x="110" y="1"/>
                  </a:cubicBezTo>
                  <a:close/>
                </a:path>
              </a:pathLst>
            </a:custGeom>
            <a:solidFill>
              <a:srgbClr val="A57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5" name="Google Shape;1775;p47"/>
            <p:cNvSpPr/>
            <p:nvPr/>
          </p:nvSpPr>
          <p:spPr>
            <a:xfrm>
              <a:off x="5522025" y="3501800"/>
              <a:ext cx="63250" cy="14150"/>
            </a:xfrm>
            <a:custGeom>
              <a:avLst/>
              <a:gdLst/>
              <a:ahLst/>
              <a:cxnLst/>
              <a:rect l="l" t="t" r="r" b="b"/>
              <a:pathLst>
                <a:path w="2530" h="566" extrusionOk="0">
                  <a:moveTo>
                    <a:pt x="2530" y="0"/>
                  </a:moveTo>
                  <a:lnTo>
                    <a:pt x="2530" y="0"/>
                  </a:lnTo>
                  <a:cubicBezTo>
                    <a:pt x="2090" y="147"/>
                    <a:pt x="1687" y="257"/>
                    <a:pt x="1283" y="330"/>
                  </a:cubicBezTo>
                  <a:cubicBezTo>
                    <a:pt x="1064" y="403"/>
                    <a:pt x="844" y="403"/>
                    <a:pt x="624" y="403"/>
                  </a:cubicBezTo>
                  <a:cubicBezTo>
                    <a:pt x="559" y="414"/>
                    <a:pt x="495" y="419"/>
                    <a:pt x="431" y="419"/>
                  </a:cubicBezTo>
                  <a:cubicBezTo>
                    <a:pt x="278" y="419"/>
                    <a:pt x="130" y="393"/>
                    <a:pt x="0" y="367"/>
                  </a:cubicBezTo>
                  <a:lnTo>
                    <a:pt x="0" y="367"/>
                  </a:lnTo>
                  <a:cubicBezTo>
                    <a:pt x="184" y="477"/>
                    <a:pt x="404" y="550"/>
                    <a:pt x="624" y="550"/>
                  </a:cubicBezTo>
                  <a:cubicBezTo>
                    <a:pt x="688" y="561"/>
                    <a:pt x="752" y="565"/>
                    <a:pt x="817" y="565"/>
                  </a:cubicBezTo>
                  <a:cubicBezTo>
                    <a:pt x="972" y="565"/>
                    <a:pt x="1128" y="539"/>
                    <a:pt x="1283" y="513"/>
                  </a:cubicBezTo>
                  <a:cubicBezTo>
                    <a:pt x="1503" y="477"/>
                    <a:pt x="1723" y="403"/>
                    <a:pt x="1943" y="330"/>
                  </a:cubicBezTo>
                  <a:lnTo>
                    <a:pt x="2237" y="183"/>
                  </a:lnTo>
                  <a:cubicBezTo>
                    <a:pt x="2347" y="110"/>
                    <a:pt x="2420" y="73"/>
                    <a:pt x="25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6" name="Google Shape;1776;p47"/>
            <p:cNvSpPr/>
            <p:nvPr/>
          </p:nvSpPr>
          <p:spPr>
            <a:xfrm>
              <a:off x="5642075" y="3384400"/>
              <a:ext cx="27525" cy="34100"/>
            </a:xfrm>
            <a:custGeom>
              <a:avLst/>
              <a:gdLst/>
              <a:ahLst/>
              <a:cxnLst/>
              <a:rect l="l" t="t" r="r" b="b"/>
              <a:pathLst>
                <a:path w="1101" h="1364" extrusionOk="0">
                  <a:moveTo>
                    <a:pt x="574" y="1"/>
                  </a:moveTo>
                  <a:cubicBezTo>
                    <a:pt x="302" y="1"/>
                    <a:pt x="72" y="281"/>
                    <a:pt x="38" y="627"/>
                  </a:cubicBezTo>
                  <a:cubicBezTo>
                    <a:pt x="1" y="993"/>
                    <a:pt x="184" y="1323"/>
                    <a:pt x="477" y="1360"/>
                  </a:cubicBezTo>
                  <a:cubicBezTo>
                    <a:pt x="492" y="1362"/>
                    <a:pt x="507" y="1363"/>
                    <a:pt x="521" y="1363"/>
                  </a:cubicBezTo>
                  <a:cubicBezTo>
                    <a:pt x="763" y="1363"/>
                    <a:pt x="995" y="1083"/>
                    <a:pt x="1064" y="737"/>
                  </a:cubicBezTo>
                  <a:cubicBezTo>
                    <a:pt x="1101" y="370"/>
                    <a:pt x="917" y="40"/>
                    <a:pt x="624" y="4"/>
                  </a:cubicBezTo>
                  <a:cubicBezTo>
                    <a:pt x="607" y="2"/>
                    <a:pt x="591" y="1"/>
                    <a:pt x="574" y="1"/>
                  </a:cubicBezTo>
                  <a:close/>
                </a:path>
              </a:pathLst>
            </a:custGeom>
            <a:solidFill>
              <a:srgbClr val="E39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7" name="Google Shape;1777;p47"/>
            <p:cNvSpPr/>
            <p:nvPr/>
          </p:nvSpPr>
          <p:spPr>
            <a:xfrm>
              <a:off x="5652175" y="3396400"/>
              <a:ext cx="7350" cy="11025"/>
            </a:xfrm>
            <a:custGeom>
              <a:avLst/>
              <a:gdLst/>
              <a:ahLst/>
              <a:cxnLst/>
              <a:rect l="l" t="t" r="r" b="b"/>
              <a:pathLst>
                <a:path w="294" h="441" fill="none" extrusionOk="0">
                  <a:moveTo>
                    <a:pt x="0" y="0"/>
                  </a:moveTo>
                  <a:cubicBezTo>
                    <a:pt x="0" y="0"/>
                    <a:pt x="293" y="0"/>
                    <a:pt x="293" y="220"/>
                  </a:cubicBezTo>
                  <a:cubicBezTo>
                    <a:pt x="293" y="440"/>
                    <a:pt x="0" y="403"/>
                    <a:pt x="0" y="403"/>
                  </a:cubicBezTo>
                </a:path>
              </a:pathLst>
            </a:custGeom>
            <a:noFill/>
            <a:ln w="3675" cap="rnd" cmpd="sng">
              <a:solidFill>
                <a:schemeClr val="dk1"/>
              </a:solidFill>
              <a:prstDash val="solid"/>
              <a:miter lim="366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8" name="Google Shape;1778;p47"/>
            <p:cNvSpPr/>
            <p:nvPr/>
          </p:nvSpPr>
          <p:spPr>
            <a:xfrm>
              <a:off x="5499100" y="3430300"/>
              <a:ext cx="63275" cy="22250"/>
            </a:xfrm>
            <a:custGeom>
              <a:avLst/>
              <a:gdLst/>
              <a:ahLst/>
              <a:cxnLst/>
              <a:rect l="l" t="t" r="r" b="b"/>
              <a:pathLst>
                <a:path w="2531" h="890" extrusionOk="0">
                  <a:moveTo>
                    <a:pt x="1" y="1"/>
                  </a:moveTo>
                  <a:lnTo>
                    <a:pt x="1" y="1"/>
                  </a:lnTo>
                  <a:cubicBezTo>
                    <a:pt x="74" y="111"/>
                    <a:pt x="147" y="221"/>
                    <a:pt x="221" y="294"/>
                  </a:cubicBezTo>
                  <a:cubicBezTo>
                    <a:pt x="331" y="404"/>
                    <a:pt x="404" y="477"/>
                    <a:pt x="514" y="587"/>
                  </a:cubicBezTo>
                  <a:cubicBezTo>
                    <a:pt x="734" y="734"/>
                    <a:pt x="991" y="844"/>
                    <a:pt x="1247" y="881"/>
                  </a:cubicBezTo>
                  <a:cubicBezTo>
                    <a:pt x="1298" y="887"/>
                    <a:pt x="1347" y="890"/>
                    <a:pt x="1395" y="890"/>
                  </a:cubicBezTo>
                  <a:cubicBezTo>
                    <a:pt x="1628" y="890"/>
                    <a:pt x="1835" y="819"/>
                    <a:pt x="2017" y="697"/>
                  </a:cubicBezTo>
                  <a:cubicBezTo>
                    <a:pt x="2237" y="551"/>
                    <a:pt x="2420" y="331"/>
                    <a:pt x="2530" y="111"/>
                  </a:cubicBezTo>
                  <a:lnTo>
                    <a:pt x="2530" y="111"/>
                  </a:lnTo>
                  <a:cubicBezTo>
                    <a:pt x="2237" y="477"/>
                    <a:pt x="1761" y="697"/>
                    <a:pt x="1284" y="697"/>
                  </a:cubicBezTo>
                  <a:cubicBezTo>
                    <a:pt x="1027" y="661"/>
                    <a:pt x="807" y="587"/>
                    <a:pt x="587" y="441"/>
                  </a:cubicBezTo>
                  <a:cubicBezTo>
                    <a:pt x="404" y="294"/>
                    <a:pt x="184" y="147"/>
                    <a:pt x="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9" name="Google Shape;1779;p47"/>
            <p:cNvSpPr/>
            <p:nvPr/>
          </p:nvSpPr>
          <p:spPr>
            <a:xfrm>
              <a:off x="5511025" y="3370725"/>
              <a:ext cx="26600" cy="34850"/>
            </a:xfrm>
            <a:custGeom>
              <a:avLst/>
              <a:gdLst/>
              <a:ahLst/>
              <a:cxnLst/>
              <a:rect l="l" t="t" r="r" b="b"/>
              <a:pathLst>
                <a:path w="1064" h="1394" extrusionOk="0">
                  <a:moveTo>
                    <a:pt x="1064" y="1"/>
                  </a:moveTo>
                  <a:cubicBezTo>
                    <a:pt x="880" y="74"/>
                    <a:pt x="697" y="184"/>
                    <a:pt x="514" y="331"/>
                  </a:cubicBezTo>
                  <a:cubicBezTo>
                    <a:pt x="367" y="441"/>
                    <a:pt x="184" y="587"/>
                    <a:pt x="37" y="697"/>
                  </a:cubicBezTo>
                  <a:lnTo>
                    <a:pt x="0" y="771"/>
                  </a:lnTo>
                  <a:lnTo>
                    <a:pt x="37" y="807"/>
                  </a:lnTo>
                  <a:cubicBezTo>
                    <a:pt x="184" y="1027"/>
                    <a:pt x="367" y="1211"/>
                    <a:pt x="550" y="1394"/>
                  </a:cubicBezTo>
                  <a:cubicBezTo>
                    <a:pt x="453" y="1200"/>
                    <a:pt x="328" y="1006"/>
                    <a:pt x="224" y="812"/>
                  </a:cubicBezTo>
                  <a:lnTo>
                    <a:pt x="224" y="812"/>
                  </a:lnTo>
                  <a:cubicBezTo>
                    <a:pt x="358" y="707"/>
                    <a:pt x="491" y="574"/>
                    <a:pt x="624" y="441"/>
                  </a:cubicBezTo>
                  <a:cubicBezTo>
                    <a:pt x="807" y="331"/>
                    <a:pt x="917" y="147"/>
                    <a:pt x="106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0" name="Google Shape;1780;p47"/>
            <p:cNvSpPr/>
            <p:nvPr/>
          </p:nvSpPr>
          <p:spPr>
            <a:xfrm>
              <a:off x="5558675" y="3372475"/>
              <a:ext cx="34850" cy="33700"/>
            </a:xfrm>
            <a:custGeom>
              <a:avLst/>
              <a:gdLst/>
              <a:ahLst/>
              <a:cxnLst/>
              <a:rect l="l" t="t" r="r" b="b"/>
              <a:pathLst>
                <a:path w="1394" h="1348" extrusionOk="0">
                  <a:moveTo>
                    <a:pt x="309" y="1"/>
                  </a:moveTo>
                  <a:cubicBezTo>
                    <a:pt x="291" y="1"/>
                    <a:pt x="271" y="13"/>
                    <a:pt x="257" y="41"/>
                  </a:cubicBezTo>
                  <a:cubicBezTo>
                    <a:pt x="147" y="224"/>
                    <a:pt x="111" y="444"/>
                    <a:pt x="74" y="627"/>
                  </a:cubicBezTo>
                  <a:cubicBezTo>
                    <a:pt x="1" y="884"/>
                    <a:pt x="111" y="1141"/>
                    <a:pt x="294" y="1287"/>
                  </a:cubicBezTo>
                  <a:cubicBezTo>
                    <a:pt x="358" y="1330"/>
                    <a:pt x="435" y="1348"/>
                    <a:pt x="510" y="1348"/>
                  </a:cubicBezTo>
                  <a:cubicBezTo>
                    <a:pt x="563" y="1348"/>
                    <a:pt x="615" y="1339"/>
                    <a:pt x="661" y="1324"/>
                  </a:cubicBezTo>
                  <a:cubicBezTo>
                    <a:pt x="771" y="1287"/>
                    <a:pt x="844" y="1214"/>
                    <a:pt x="954" y="1141"/>
                  </a:cubicBezTo>
                  <a:cubicBezTo>
                    <a:pt x="1101" y="1031"/>
                    <a:pt x="1247" y="884"/>
                    <a:pt x="1394" y="701"/>
                  </a:cubicBezTo>
                  <a:cubicBezTo>
                    <a:pt x="1394" y="647"/>
                    <a:pt x="1355" y="613"/>
                    <a:pt x="1319" y="613"/>
                  </a:cubicBezTo>
                  <a:cubicBezTo>
                    <a:pt x="1306" y="613"/>
                    <a:pt x="1294" y="617"/>
                    <a:pt x="1284" y="627"/>
                  </a:cubicBezTo>
                  <a:cubicBezTo>
                    <a:pt x="1137" y="774"/>
                    <a:pt x="991" y="884"/>
                    <a:pt x="844" y="994"/>
                  </a:cubicBezTo>
                  <a:cubicBezTo>
                    <a:pt x="738" y="1073"/>
                    <a:pt x="614" y="1133"/>
                    <a:pt x="497" y="1133"/>
                  </a:cubicBezTo>
                  <a:cubicBezTo>
                    <a:pt x="452" y="1133"/>
                    <a:pt x="408" y="1124"/>
                    <a:pt x="367" y="1104"/>
                  </a:cubicBezTo>
                  <a:cubicBezTo>
                    <a:pt x="221" y="1067"/>
                    <a:pt x="221" y="847"/>
                    <a:pt x="221" y="664"/>
                  </a:cubicBezTo>
                  <a:cubicBezTo>
                    <a:pt x="257" y="481"/>
                    <a:pt x="294" y="261"/>
                    <a:pt x="331" y="77"/>
                  </a:cubicBezTo>
                  <a:lnTo>
                    <a:pt x="367" y="77"/>
                  </a:lnTo>
                  <a:cubicBezTo>
                    <a:pt x="367" y="32"/>
                    <a:pt x="339" y="1"/>
                    <a:pt x="30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1" name="Google Shape;1781;p47"/>
            <p:cNvSpPr/>
            <p:nvPr/>
          </p:nvSpPr>
          <p:spPr>
            <a:xfrm>
              <a:off x="5493600" y="3351475"/>
              <a:ext cx="29125" cy="30875"/>
            </a:xfrm>
            <a:custGeom>
              <a:avLst/>
              <a:gdLst/>
              <a:ahLst/>
              <a:cxnLst/>
              <a:rect l="l" t="t" r="r" b="b"/>
              <a:pathLst>
                <a:path w="1165" h="1235" extrusionOk="0">
                  <a:moveTo>
                    <a:pt x="294" y="1"/>
                  </a:moveTo>
                  <a:cubicBezTo>
                    <a:pt x="258" y="1"/>
                    <a:pt x="221" y="1"/>
                    <a:pt x="221" y="38"/>
                  </a:cubicBezTo>
                  <a:cubicBezTo>
                    <a:pt x="111" y="184"/>
                    <a:pt x="74" y="404"/>
                    <a:pt x="38" y="587"/>
                  </a:cubicBezTo>
                  <a:cubicBezTo>
                    <a:pt x="1" y="697"/>
                    <a:pt x="1" y="771"/>
                    <a:pt x="1" y="881"/>
                  </a:cubicBezTo>
                  <a:cubicBezTo>
                    <a:pt x="1" y="1027"/>
                    <a:pt x="74" y="1137"/>
                    <a:pt x="184" y="1211"/>
                  </a:cubicBezTo>
                  <a:cubicBezTo>
                    <a:pt x="230" y="1226"/>
                    <a:pt x="282" y="1235"/>
                    <a:pt x="335" y="1235"/>
                  </a:cubicBezTo>
                  <a:cubicBezTo>
                    <a:pt x="409" y="1235"/>
                    <a:pt x="486" y="1217"/>
                    <a:pt x="551" y="1174"/>
                  </a:cubicBezTo>
                  <a:cubicBezTo>
                    <a:pt x="624" y="1101"/>
                    <a:pt x="697" y="1064"/>
                    <a:pt x="771" y="991"/>
                  </a:cubicBezTo>
                  <a:cubicBezTo>
                    <a:pt x="917" y="844"/>
                    <a:pt x="1027" y="697"/>
                    <a:pt x="1137" y="514"/>
                  </a:cubicBezTo>
                  <a:cubicBezTo>
                    <a:pt x="1164" y="460"/>
                    <a:pt x="1132" y="426"/>
                    <a:pt x="1084" y="426"/>
                  </a:cubicBezTo>
                  <a:cubicBezTo>
                    <a:pt x="1067" y="426"/>
                    <a:pt x="1047" y="431"/>
                    <a:pt x="1027" y="441"/>
                  </a:cubicBezTo>
                  <a:cubicBezTo>
                    <a:pt x="917" y="587"/>
                    <a:pt x="807" y="734"/>
                    <a:pt x="661" y="844"/>
                  </a:cubicBezTo>
                  <a:cubicBezTo>
                    <a:pt x="565" y="971"/>
                    <a:pt x="387" y="1071"/>
                    <a:pt x="293" y="1071"/>
                  </a:cubicBezTo>
                  <a:cubicBezTo>
                    <a:pt x="279" y="1071"/>
                    <a:pt x="267" y="1069"/>
                    <a:pt x="258" y="1064"/>
                  </a:cubicBezTo>
                  <a:cubicBezTo>
                    <a:pt x="184" y="1027"/>
                    <a:pt x="148" y="771"/>
                    <a:pt x="184" y="624"/>
                  </a:cubicBezTo>
                  <a:cubicBezTo>
                    <a:pt x="221" y="441"/>
                    <a:pt x="258" y="258"/>
                    <a:pt x="331" y="74"/>
                  </a:cubicBezTo>
                  <a:cubicBezTo>
                    <a:pt x="331" y="38"/>
                    <a:pt x="294" y="1"/>
                    <a:pt x="29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2" name="Google Shape;1782;p47"/>
            <p:cNvSpPr/>
            <p:nvPr/>
          </p:nvSpPr>
          <p:spPr>
            <a:xfrm>
              <a:off x="5508275" y="3290650"/>
              <a:ext cx="159500" cy="101700"/>
            </a:xfrm>
            <a:custGeom>
              <a:avLst/>
              <a:gdLst/>
              <a:ahLst/>
              <a:cxnLst/>
              <a:rect l="l" t="t" r="r" b="b"/>
              <a:pathLst>
                <a:path w="6380" h="4068" extrusionOk="0">
                  <a:moveTo>
                    <a:pt x="2630" y="0"/>
                  </a:moveTo>
                  <a:cubicBezTo>
                    <a:pt x="1296" y="0"/>
                    <a:pt x="236" y="648"/>
                    <a:pt x="0" y="1407"/>
                  </a:cubicBezTo>
                  <a:cubicBezTo>
                    <a:pt x="0" y="1407"/>
                    <a:pt x="514" y="1796"/>
                    <a:pt x="1516" y="1796"/>
                  </a:cubicBezTo>
                  <a:cubicBezTo>
                    <a:pt x="2142" y="1796"/>
                    <a:pt x="2959" y="1644"/>
                    <a:pt x="3960" y="1151"/>
                  </a:cubicBezTo>
                  <a:lnTo>
                    <a:pt x="3960" y="1151"/>
                  </a:lnTo>
                  <a:cubicBezTo>
                    <a:pt x="3960" y="1151"/>
                    <a:pt x="3102" y="4067"/>
                    <a:pt x="4770" y="4067"/>
                  </a:cubicBezTo>
                  <a:cubicBezTo>
                    <a:pt x="4991" y="4067"/>
                    <a:pt x="5256" y="4016"/>
                    <a:pt x="5573" y="3900"/>
                  </a:cubicBezTo>
                  <a:cubicBezTo>
                    <a:pt x="5573" y="3900"/>
                    <a:pt x="6379" y="1187"/>
                    <a:pt x="4326" y="344"/>
                  </a:cubicBezTo>
                  <a:cubicBezTo>
                    <a:pt x="3740" y="104"/>
                    <a:pt x="3163" y="0"/>
                    <a:pt x="26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3" name="Google Shape;1783;p47"/>
            <p:cNvSpPr/>
            <p:nvPr/>
          </p:nvSpPr>
          <p:spPr>
            <a:xfrm>
              <a:off x="5111425" y="3543575"/>
              <a:ext cx="702975" cy="790425"/>
            </a:xfrm>
            <a:custGeom>
              <a:avLst/>
              <a:gdLst/>
              <a:ahLst/>
              <a:cxnLst/>
              <a:rect l="l" t="t" r="r" b="b"/>
              <a:pathLst>
                <a:path w="28119" h="31617" extrusionOk="0">
                  <a:moveTo>
                    <a:pt x="13462" y="0"/>
                  </a:moveTo>
                  <a:cubicBezTo>
                    <a:pt x="8985" y="0"/>
                    <a:pt x="686" y="7119"/>
                    <a:pt x="1" y="10024"/>
                  </a:cubicBezTo>
                  <a:cubicBezTo>
                    <a:pt x="3011" y="16045"/>
                    <a:pt x="6130" y="22040"/>
                    <a:pt x="9929" y="22040"/>
                  </a:cubicBezTo>
                  <a:cubicBezTo>
                    <a:pt x="10571" y="22040"/>
                    <a:pt x="11232" y="21869"/>
                    <a:pt x="11915" y="21498"/>
                  </a:cubicBezTo>
                  <a:lnTo>
                    <a:pt x="11915" y="21498"/>
                  </a:lnTo>
                  <a:cubicBezTo>
                    <a:pt x="11915" y="21499"/>
                    <a:pt x="4987" y="31617"/>
                    <a:pt x="13931" y="31617"/>
                  </a:cubicBezTo>
                  <a:cubicBezTo>
                    <a:pt x="22913" y="31617"/>
                    <a:pt x="28119" y="22158"/>
                    <a:pt x="28119" y="11197"/>
                  </a:cubicBezTo>
                  <a:cubicBezTo>
                    <a:pt x="28119" y="2077"/>
                    <a:pt x="24440" y="161"/>
                    <a:pt x="22137" y="161"/>
                  </a:cubicBezTo>
                  <a:cubicBezTo>
                    <a:pt x="21681" y="161"/>
                    <a:pt x="21279" y="236"/>
                    <a:pt x="20970" y="345"/>
                  </a:cubicBezTo>
                  <a:cubicBezTo>
                    <a:pt x="19705" y="788"/>
                    <a:pt x="18743" y="1219"/>
                    <a:pt x="17666" y="1219"/>
                  </a:cubicBezTo>
                  <a:cubicBezTo>
                    <a:pt x="16870" y="1219"/>
                    <a:pt x="16011" y="984"/>
                    <a:pt x="14921" y="345"/>
                  </a:cubicBezTo>
                  <a:cubicBezTo>
                    <a:pt x="14507" y="108"/>
                    <a:pt x="14014" y="0"/>
                    <a:pt x="134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4" name="Google Shape;1784;p47"/>
            <p:cNvSpPr/>
            <p:nvPr/>
          </p:nvSpPr>
          <p:spPr>
            <a:xfrm>
              <a:off x="4660500" y="4206575"/>
              <a:ext cx="195250" cy="199950"/>
            </a:xfrm>
            <a:custGeom>
              <a:avLst/>
              <a:gdLst/>
              <a:ahLst/>
              <a:cxnLst/>
              <a:rect l="l" t="t" r="r" b="b"/>
              <a:pathLst>
                <a:path w="7810" h="7998" extrusionOk="0">
                  <a:moveTo>
                    <a:pt x="7406" y="1"/>
                  </a:moveTo>
                  <a:lnTo>
                    <a:pt x="3447" y="441"/>
                  </a:lnTo>
                  <a:cubicBezTo>
                    <a:pt x="3923" y="1761"/>
                    <a:pt x="4327" y="3154"/>
                    <a:pt x="4657" y="4547"/>
                  </a:cubicBezTo>
                  <a:cubicBezTo>
                    <a:pt x="1614" y="7076"/>
                    <a:pt x="1" y="7846"/>
                    <a:pt x="1650" y="7993"/>
                  </a:cubicBezTo>
                  <a:cubicBezTo>
                    <a:pt x="1689" y="7996"/>
                    <a:pt x="1729" y="7998"/>
                    <a:pt x="1770" y="7998"/>
                  </a:cubicBezTo>
                  <a:cubicBezTo>
                    <a:pt x="3534" y="7998"/>
                    <a:pt x="7702" y="4998"/>
                    <a:pt x="7809" y="3924"/>
                  </a:cubicBezTo>
                  <a:lnTo>
                    <a:pt x="7406" y="1"/>
                  </a:lnTo>
                  <a:close/>
                </a:path>
              </a:pathLst>
            </a:custGeom>
            <a:solidFill>
              <a:srgbClr val="EDAB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5" name="Google Shape;1785;p47"/>
            <p:cNvSpPr/>
            <p:nvPr/>
          </p:nvSpPr>
          <p:spPr>
            <a:xfrm>
              <a:off x="4600600" y="3432100"/>
              <a:ext cx="875675" cy="888750"/>
            </a:xfrm>
            <a:custGeom>
              <a:avLst/>
              <a:gdLst/>
              <a:ahLst/>
              <a:cxnLst/>
              <a:rect l="l" t="t" r="r" b="b"/>
              <a:pathLst>
                <a:path w="35027" h="35550" extrusionOk="0">
                  <a:moveTo>
                    <a:pt x="2959" y="1"/>
                  </a:moveTo>
                  <a:cubicBezTo>
                    <a:pt x="1249" y="1"/>
                    <a:pt x="0" y="963"/>
                    <a:pt x="50" y="3448"/>
                  </a:cubicBezTo>
                  <a:cubicBezTo>
                    <a:pt x="307" y="14153"/>
                    <a:pt x="3350" y="32446"/>
                    <a:pt x="3350" y="32446"/>
                  </a:cubicBezTo>
                  <a:lnTo>
                    <a:pt x="10609" y="30907"/>
                  </a:lnTo>
                  <a:lnTo>
                    <a:pt x="7859" y="16023"/>
                  </a:lnTo>
                  <a:lnTo>
                    <a:pt x="7859" y="16023"/>
                  </a:lnTo>
                  <a:cubicBezTo>
                    <a:pt x="7860" y="16024"/>
                    <a:pt x="17208" y="32153"/>
                    <a:pt x="21167" y="34609"/>
                  </a:cubicBezTo>
                  <a:cubicBezTo>
                    <a:pt x="22233" y="35261"/>
                    <a:pt x="23377" y="35549"/>
                    <a:pt x="24511" y="35549"/>
                  </a:cubicBezTo>
                  <a:cubicBezTo>
                    <a:pt x="29886" y="35549"/>
                    <a:pt x="35026" y="29058"/>
                    <a:pt x="30515" y="23941"/>
                  </a:cubicBezTo>
                  <a:cubicBezTo>
                    <a:pt x="20104" y="12100"/>
                    <a:pt x="15045" y="8104"/>
                    <a:pt x="9582" y="3118"/>
                  </a:cubicBezTo>
                  <a:cubicBezTo>
                    <a:pt x="7655" y="1349"/>
                    <a:pt x="4984" y="1"/>
                    <a:pt x="2959" y="1"/>
                  </a:cubicBezTo>
                  <a:close/>
                </a:path>
              </a:pathLst>
            </a:custGeom>
            <a:solidFill>
              <a:srgbClr val="2C29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6" name="Google Shape;1786;p47"/>
            <p:cNvSpPr/>
            <p:nvPr/>
          </p:nvSpPr>
          <p:spPr>
            <a:xfrm>
              <a:off x="4811725" y="4296400"/>
              <a:ext cx="185175" cy="212650"/>
            </a:xfrm>
            <a:custGeom>
              <a:avLst/>
              <a:gdLst/>
              <a:ahLst/>
              <a:cxnLst/>
              <a:rect l="l" t="t" r="r" b="b"/>
              <a:pathLst>
                <a:path w="7407" h="8506" extrusionOk="0">
                  <a:moveTo>
                    <a:pt x="6636" y="1"/>
                  </a:moveTo>
                  <a:lnTo>
                    <a:pt x="2750" y="807"/>
                  </a:lnTo>
                  <a:cubicBezTo>
                    <a:pt x="3630" y="2530"/>
                    <a:pt x="4583" y="4363"/>
                    <a:pt x="4583" y="4363"/>
                  </a:cubicBezTo>
                  <a:cubicBezTo>
                    <a:pt x="1797" y="7186"/>
                    <a:pt x="1" y="8506"/>
                    <a:pt x="1687" y="8506"/>
                  </a:cubicBezTo>
                  <a:cubicBezTo>
                    <a:pt x="3337" y="8506"/>
                    <a:pt x="7406" y="4986"/>
                    <a:pt x="7406" y="3887"/>
                  </a:cubicBezTo>
                  <a:lnTo>
                    <a:pt x="6636" y="1"/>
                  </a:lnTo>
                  <a:close/>
                </a:path>
              </a:pathLst>
            </a:custGeom>
            <a:solidFill>
              <a:srgbClr val="EDAB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7" name="Google Shape;1787;p47"/>
            <p:cNvSpPr/>
            <p:nvPr/>
          </p:nvSpPr>
          <p:spPr>
            <a:xfrm>
              <a:off x="4662550" y="3535275"/>
              <a:ext cx="785250" cy="811850"/>
            </a:xfrm>
            <a:custGeom>
              <a:avLst/>
              <a:gdLst/>
              <a:ahLst/>
              <a:cxnLst/>
              <a:rect l="l" t="t" r="r" b="b"/>
              <a:pathLst>
                <a:path w="31410" h="32474" extrusionOk="0">
                  <a:moveTo>
                    <a:pt x="4119" y="1"/>
                  </a:moveTo>
                  <a:cubicBezTo>
                    <a:pt x="1814" y="1"/>
                    <a:pt x="1" y="1161"/>
                    <a:pt x="322" y="3940"/>
                  </a:cubicBezTo>
                  <a:cubicBezTo>
                    <a:pt x="1568" y="14572"/>
                    <a:pt x="6151" y="31875"/>
                    <a:pt x="6151" y="31875"/>
                  </a:cubicBezTo>
                  <a:lnTo>
                    <a:pt x="13410" y="30299"/>
                  </a:lnTo>
                  <a:lnTo>
                    <a:pt x="9377" y="15965"/>
                  </a:lnTo>
                  <a:lnTo>
                    <a:pt x="9377" y="15965"/>
                  </a:lnTo>
                  <a:cubicBezTo>
                    <a:pt x="9378" y="15967"/>
                    <a:pt x="13924" y="28979"/>
                    <a:pt x="20962" y="31875"/>
                  </a:cubicBezTo>
                  <a:cubicBezTo>
                    <a:pt x="21883" y="32257"/>
                    <a:pt x="22923" y="32474"/>
                    <a:pt x="23980" y="32474"/>
                  </a:cubicBezTo>
                  <a:cubicBezTo>
                    <a:pt x="27593" y="32474"/>
                    <a:pt x="31410" y="29947"/>
                    <a:pt x="31410" y="22857"/>
                  </a:cubicBezTo>
                  <a:cubicBezTo>
                    <a:pt x="16233" y="8376"/>
                    <a:pt x="16233" y="8376"/>
                    <a:pt x="10550" y="2694"/>
                  </a:cubicBezTo>
                  <a:cubicBezTo>
                    <a:pt x="8881" y="1025"/>
                    <a:pt x="6283" y="1"/>
                    <a:pt x="4119" y="1"/>
                  </a:cubicBezTo>
                  <a:close/>
                </a:path>
              </a:pathLst>
            </a:custGeom>
            <a:solidFill>
              <a:srgbClr val="2C29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8" name="Google Shape;1788;p47"/>
            <p:cNvSpPr/>
            <p:nvPr/>
          </p:nvSpPr>
          <p:spPr>
            <a:xfrm>
              <a:off x="5330475" y="4027500"/>
              <a:ext cx="283025" cy="304225"/>
            </a:xfrm>
            <a:custGeom>
              <a:avLst/>
              <a:gdLst/>
              <a:ahLst/>
              <a:cxnLst/>
              <a:rect l="l" t="t" r="r" b="b"/>
              <a:pathLst>
                <a:path w="11321" h="12169" extrusionOk="0">
                  <a:moveTo>
                    <a:pt x="2467" y="1"/>
                  </a:moveTo>
                  <a:cubicBezTo>
                    <a:pt x="2140" y="1"/>
                    <a:pt x="1794" y="17"/>
                    <a:pt x="1430" y="52"/>
                  </a:cubicBezTo>
                  <a:cubicBezTo>
                    <a:pt x="1430" y="52"/>
                    <a:pt x="5793" y="4194"/>
                    <a:pt x="3226" y="6797"/>
                  </a:cubicBezTo>
                  <a:cubicBezTo>
                    <a:pt x="624" y="9400"/>
                    <a:pt x="0" y="11526"/>
                    <a:pt x="3813" y="12150"/>
                  </a:cubicBezTo>
                  <a:cubicBezTo>
                    <a:pt x="3884" y="12162"/>
                    <a:pt x="3955" y="12168"/>
                    <a:pt x="4027" y="12168"/>
                  </a:cubicBezTo>
                  <a:cubicBezTo>
                    <a:pt x="7255" y="12168"/>
                    <a:pt x="11321" y="1"/>
                    <a:pt x="246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9" name="Google Shape;1789;p47"/>
            <p:cNvSpPr/>
            <p:nvPr/>
          </p:nvSpPr>
          <p:spPr>
            <a:xfrm>
              <a:off x="5143500" y="3563200"/>
              <a:ext cx="312550" cy="361125"/>
            </a:xfrm>
            <a:custGeom>
              <a:avLst/>
              <a:gdLst/>
              <a:ahLst/>
              <a:cxnLst/>
              <a:rect l="l" t="t" r="r" b="b"/>
              <a:pathLst>
                <a:path w="12502" h="14445" extrusionOk="0">
                  <a:moveTo>
                    <a:pt x="10815" y="0"/>
                  </a:moveTo>
                  <a:lnTo>
                    <a:pt x="1" y="1503"/>
                  </a:lnTo>
                  <a:lnTo>
                    <a:pt x="1724" y="14445"/>
                  </a:lnTo>
                  <a:lnTo>
                    <a:pt x="12502" y="13711"/>
                  </a:lnTo>
                  <a:lnTo>
                    <a:pt x="10815" y="0"/>
                  </a:ln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0" name="Google Shape;1790;p47"/>
            <p:cNvSpPr/>
            <p:nvPr/>
          </p:nvSpPr>
          <p:spPr>
            <a:xfrm>
              <a:off x="5143500" y="3552200"/>
              <a:ext cx="270400" cy="48600"/>
            </a:xfrm>
            <a:custGeom>
              <a:avLst/>
              <a:gdLst/>
              <a:ahLst/>
              <a:cxnLst/>
              <a:rect l="l" t="t" r="r" b="b"/>
              <a:pathLst>
                <a:path w="10816" h="1944" extrusionOk="0">
                  <a:moveTo>
                    <a:pt x="10522" y="0"/>
                  </a:moveTo>
                  <a:lnTo>
                    <a:pt x="1" y="1943"/>
                  </a:lnTo>
                  <a:lnTo>
                    <a:pt x="10815" y="440"/>
                  </a:lnTo>
                  <a:lnTo>
                    <a:pt x="10522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1" name="Google Shape;1791;p47"/>
            <p:cNvSpPr/>
            <p:nvPr/>
          </p:nvSpPr>
          <p:spPr>
            <a:xfrm>
              <a:off x="5020700" y="3520125"/>
              <a:ext cx="165900" cy="404200"/>
            </a:xfrm>
            <a:custGeom>
              <a:avLst/>
              <a:gdLst/>
              <a:ahLst/>
              <a:cxnLst/>
              <a:rect l="l" t="t" r="r" b="b"/>
              <a:pathLst>
                <a:path w="6636" h="16168" extrusionOk="0">
                  <a:moveTo>
                    <a:pt x="0" y="0"/>
                  </a:moveTo>
                  <a:lnTo>
                    <a:pt x="1063" y="14408"/>
                  </a:lnTo>
                  <a:lnTo>
                    <a:pt x="6636" y="16168"/>
                  </a:lnTo>
                  <a:lnTo>
                    <a:pt x="6636" y="16168"/>
                  </a:lnTo>
                  <a:lnTo>
                    <a:pt x="4913" y="3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2" name="Google Shape;1792;p47"/>
            <p:cNvSpPr/>
            <p:nvPr/>
          </p:nvSpPr>
          <p:spPr>
            <a:xfrm>
              <a:off x="4966850" y="3492125"/>
              <a:ext cx="118025" cy="142575"/>
            </a:xfrm>
            <a:custGeom>
              <a:avLst/>
              <a:gdLst/>
              <a:ahLst/>
              <a:cxnLst/>
              <a:rect l="l" t="t" r="r" b="b"/>
              <a:pathLst>
                <a:path w="4721" h="5703" extrusionOk="0">
                  <a:moveTo>
                    <a:pt x="1311" y="1"/>
                  </a:moveTo>
                  <a:cubicBezTo>
                    <a:pt x="464" y="1"/>
                    <a:pt x="0" y="1058"/>
                    <a:pt x="2447" y="5703"/>
                  </a:cubicBezTo>
                  <a:lnTo>
                    <a:pt x="2154" y="1120"/>
                  </a:lnTo>
                  <a:lnTo>
                    <a:pt x="2154" y="1120"/>
                  </a:lnTo>
                  <a:cubicBezTo>
                    <a:pt x="2154" y="1120"/>
                    <a:pt x="3511" y="2000"/>
                    <a:pt x="4024" y="2000"/>
                  </a:cubicBezTo>
                  <a:cubicBezTo>
                    <a:pt x="4720" y="2000"/>
                    <a:pt x="4500" y="1377"/>
                    <a:pt x="2154" y="241"/>
                  </a:cubicBezTo>
                  <a:cubicBezTo>
                    <a:pt x="1889" y="108"/>
                    <a:pt x="1581" y="1"/>
                    <a:pt x="1311" y="1"/>
                  </a:cubicBezTo>
                  <a:close/>
                </a:path>
              </a:pathLst>
            </a:custGeom>
            <a:solidFill>
              <a:srgbClr val="EDAB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3" name="Google Shape;1793;p47"/>
            <p:cNvSpPr/>
            <p:nvPr/>
          </p:nvSpPr>
          <p:spPr>
            <a:xfrm>
              <a:off x="5020700" y="3516450"/>
              <a:ext cx="122825" cy="84350"/>
            </a:xfrm>
            <a:custGeom>
              <a:avLst/>
              <a:gdLst/>
              <a:ahLst/>
              <a:cxnLst/>
              <a:rect l="l" t="t" r="r" b="b"/>
              <a:pathLst>
                <a:path w="4913" h="3374" extrusionOk="0">
                  <a:moveTo>
                    <a:pt x="257" y="1"/>
                  </a:moveTo>
                  <a:lnTo>
                    <a:pt x="0" y="147"/>
                  </a:lnTo>
                  <a:lnTo>
                    <a:pt x="4913" y="3373"/>
                  </a:lnTo>
                  <a:lnTo>
                    <a:pt x="257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4" name="Google Shape;1794;p47"/>
            <p:cNvSpPr/>
            <p:nvPr/>
          </p:nvSpPr>
          <p:spPr>
            <a:xfrm>
              <a:off x="5277325" y="3634675"/>
              <a:ext cx="537075" cy="537100"/>
            </a:xfrm>
            <a:custGeom>
              <a:avLst/>
              <a:gdLst/>
              <a:ahLst/>
              <a:cxnLst/>
              <a:rect l="l" t="t" r="r" b="b"/>
              <a:pathLst>
                <a:path w="21483" h="21484" extrusionOk="0">
                  <a:moveTo>
                    <a:pt x="6489" y="1"/>
                  </a:moveTo>
                  <a:cubicBezTo>
                    <a:pt x="5572" y="1"/>
                    <a:pt x="7185" y="917"/>
                    <a:pt x="7185" y="1981"/>
                  </a:cubicBezTo>
                  <a:cubicBezTo>
                    <a:pt x="7185" y="2335"/>
                    <a:pt x="6823" y="2453"/>
                    <a:pt x="6268" y="2453"/>
                  </a:cubicBezTo>
                  <a:cubicBezTo>
                    <a:pt x="5157" y="2453"/>
                    <a:pt x="3275" y="1981"/>
                    <a:pt x="1980" y="1981"/>
                  </a:cubicBezTo>
                  <a:cubicBezTo>
                    <a:pt x="0" y="1981"/>
                    <a:pt x="1870" y="3777"/>
                    <a:pt x="7479" y="4767"/>
                  </a:cubicBezTo>
                  <a:cubicBezTo>
                    <a:pt x="7479" y="4767"/>
                    <a:pt x="12904" y="21484"/>
                    <a:pt x="16864" y="21484"/>
                  </a:cubicBezTo>
                  <a:cubicBezTo>
                    <a:pt x="20273" y="21484"/>
                    <a:pt x="21483" y="12722"/>
                    <a:pt x="21483" y="12135"/>
                  </a:cubicBezTo>
                  <a:cubicBezTo>
                    <a:pt x="21483" y="11549"/>
                    <a:pt x="17780" y="9789"/>
                    <a:pt x="17780" y="9789"/>
                  </a:cubicBezTo>
                  <a:cubicBezTo>
                    <a:pt x="17780" y="9789"/>
                    <a:pt x="17162" y="14235"/>
                    <a:pt x="16137" y="14235"/>
                  </a:cubicBezTo>
                  <a:cubicBezTo>
                    <a:pt x="16018" y="14235"/>
                    <a:pt x="15893" y="14175"/>
                    <a:pt x="15764" y="14042"/>
                  </a:cubicBezTo>
                  <a:cubicBezTo>
                    <a:pt x="14481" y="12759"/>
                    <a:pt x="9165" y="2677"/>
                    <a:pt x="9165" y="2677"/>
                  </a:cubicBezTo>
                  <a:cubicBezTo>
                    <a:pt x="9165" y="2677"/>
                    <a:pt x="7405" y="1"/>
                    <a:pt x="6489" y="1"/>
                  </a:cubicBezTo>
                  <a:close/>
                </a:path>
              </a:pathLst>
            </a:custGeom>
            <a:solidFill>
              <a:srgbClr val="EDAB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5" name="Google Shape;1795;p47"/>
            <p:cNvSpPr/>
            <p:nvPr/>
          </p:nvSpPr>
          <p:spPr>
            <a:xfrm>
              <a:off x="5654000" y="3556775"/>
              <a:ext cx="226400" cy="494025"/>
            </a:xfrm>
            <a:custGeom>
              <a:avLst/>
              <a:gdLst/>
              <a:ahLst/>
              <a:cxnLst/>
              <a:rect l="l" t="t" r="r" b="b"/>
              <a:pathLst>
                <a:path w="9056" h="19761" extrusionOk="0">
                  <a:moveTo>
                    <a:pt x="2200" y="1"/>
                  </a:moveTo>
                  <a:cubicBezTo>
                    <a:pt x="2200" y="1"/>
                    <a:pt x="0" y="12209"/>
                    <a:pt x="587" y="15728"/>
                  </a:cubicBezTo>
                  <a:lnTo>
                    <a:pt x="5829" y="19761"/>
                  </a:lnTo>
                  <a:cubicBezTo>
                    <a:pt x="9056" y="12795"/>
                    <a:pt x="6783" y="1247"/>
                    <a:pt x="220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2A47"/>
        </a:solidFill>
        <a:effectLst/>
      </p:bgPr>
    </p:bg>
    <p:spTree>
      <p:nvGrpSpPr>
        <p:cNvPr id="1" name="Shape 1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6" name="Google Shape;1806;p49"/>
          <p:cNvSpPr txBox="1">
            <a:spLocks noGrp="1"/>
          </p:cNvSpPr>
          <p:nvPr>
            <p:ph type="title"/>
          </p:nvPr>
        </p:nvSpPr>
        <p:spPr>
          <a:xfrm>
            <a:off x="179512" y="195486"/>
            <a:ext cx="864096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buSzPts val="1100"/>
            </a:pPr>
            <a:r>
              <a:rPr lang="ru-RU" dirty="0"/>
              <a:t>Список используемой литературы и </a:t>
            </a:r>
            <a:r>
              <a:rPr lang="ru-RU" dirty="0" err="1"/>
              <a:t>интернет-ресурсов</a:t>
            </a:r>
            <a:endParaRPr lang="ru-RU" dirty="0"/>
          </a:p>
        </p:txBody>
      </p:sp>
      <p:sp>
        <p:nvSpPr>
          <p:cNvPr id="1807" name="Google Shape;1807;p49"/>
          <p:cNvSpPr txBox="1"/>
          <p:nvPr/>
        </p:nvSpPr>
        <p:spPr>
          <a:xfrm>
            <a:off x="179512" y="677886"/>
            <a:ext cx="8784976" cy="4270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buSzPts val="1100"/>
            </a:pPr>
            <a:r>
              <a:rPr lang="ru-RU" sz="1100" dirty="0" smtClean="0">
                <a:solidFill>
                  <a:schemeClr val="lt1"/>
                </a:solidFill>
              </a:rPr>
              <a:t>1. </a:t>
            </a:r>
            <a:r>
              <a:rPr lang="ru-RU" sz="1200" dirty="0" err="1" smtClean="0">
                <a:solidFill>
                  <a:schemeClr val="lt1"/>
                </a:solidFill>
              </a:rPr>
              <a:t>Team</a:t>
            </a:r>
            <a:r>
              <a:rPr lang="ru-RU" sz="1200" dirty="0" smtClean="0">
                <a:solidFill>
                  <a:schemeClr val="lt1"/>
                </a:solidFill>
              </a:rPr>
              <a:t> </a:t>
            </a:r>
            <a:r>
              <a:rPr lang="ru-RU" sz="1200" dirty="0" err="1">
                <a:solidFill>
                  <a:schemeClr val="lt1"/>
                </a:solidFill>
              </a:rPr>
              <a:t>performance</a:t>
            </a:r>
            <a:r>
              <a:rPr lang="ru-RU" sz="1200" dirty="0">
                <a:solidFill>
                  <a:schemeClr val="lt1"/>
                </a:solidFill>
              </a:rPr>
              <a:t> </a:t>
            </a:r>
            <a:r>
              <a:rPr lang="ru-RU" sz="1200" dirty="0" err="1">
                <a:solidFill>
                  <a:schemeClr val="lt1"/>
                </a:solidFill>
              </a:rPr>
              <a:t>assessment</a:t>
            </a:r>
            <a:r>
              <a:rPr lang="ru-RU" sz="1200" dirty="0">
                <a:solidFill>
                  <a:schemeClr val="lt1"/>
                </a:solidFill>
              </a:rPr>
              <a:t> </a:t>
            </a:r>
            <a:r>
              <a:rPr lang="ru-RU" sz="1200" dirty="0" err="1">
                <a:solidFill>
                  <a:schemeClr val="lt1"/>
                </a:solidFill>
              </a:rPr>
              <a:t>and</a:t>
            </a:r>
            <a:r>
              <a:rPr lang="ru-RU" sz="1200" dirty="0">
                <a:solidFill>
                  <a:schemeClr val="lt1"/>
                </a:solidFill>
              </a:rPr>
              <a:t> </a:t>
            </a:r>
            <a:r>
              <a:rPr lang="ru-RU" sz="1200" dirty="0" err="1">
                <a:solidFill>
                  <a:schemeClr val="lt1"/>
                </a:solidFill>
              </a:rPr>
              <a:t>measurement</a:t>
            </a:r>
            <a:r>
              <a:rPr lang="ru-RU" sz="1200" dirty="0">
                <a:solidFill>
                  <a:schemeClr val="lt1"/>
                </a:solidFill>
              </a:rPr>
              <a:t>: </a:t>
            </a:r>
            <a:r>
              <a:rPr lang="ru-RU" sz="1200" dirty="0" err="1">
                <a:solidFill>
                  <a:schemeClr val="lt1"/>
                </a:solidFill>
              </a:rPr>
              <a:t>theory</a:t>
            </a:r>
            <a:r>
              <a:rPr lang="ru-RU" sz="1200" dirty="0">
                <a:solidFill>
                  <a:schemeClr val="lt1"/>
                </a:solidFill>
              </a:rPr>
              <a:t>, </a:t>
            </a:r>
            <a:r>
              <a:rPr lang="ru-RU" sz="1200" dirty="0" err="1">
                <a:solidFill>
                  <a:schemeClr val="lt1"/>
                </a:solidFill>
              </a:rPr>
              <a:t>methods</a:t>
            </a:r>
            <a:r>
              <a:rPr lang="ru-RU" sz="1200" dirty="0">
                <a:solidFill>
                  <a:schemeClr val="lt1"/>
                </a:solidFill>
              </a:rPr>
              <a:t> </a:t>
            </a:r>
            <a:r>
              <a:rPr lang="ru-RU" sz="1200" dirty="0" err="1">
                <a:solidFill>
                  <a:schemeClr val="lt1"/>
                </a:solidFill>
              </a:rPr>
              <a:t>and</a:t>
            </a:r>
            <a:r>
              <a:rPr lang="ru-RU" sz="1200" dirty="0">
                <a:solidFill>
                  <a:schemeClr val="lt1"/>
                </a:solidFill>
              </a:rPr>
              <a:t> </a:t>
            </a:r>
            <a:r>
              <a:rPr lang="ru-RU" sz="1200" dirty="0" err="1">
                <a:solidFill>
                  <a:schemeClr val="lt1"/>
                </a:solidFill>
              </a:rPr>
              <a:t>applications</a:t>
            </a:r>
            <a:r>
              <a:rPr lang="ru-RU" sz="1200" dirty="0">
                <a:solidFill>
                  <a:schemeClr val="lt1"/>
                </a:solidFill>
              </a:rPr>
              <a:t>. - </a:t>
            </a:r>
            <a:r>
              <a:rPr lang="ru-RU" sz="1200" dirty="0" err="1">
                <a:solidFill>
                  <a:schemeClr val="lt1"/>
                </a:solidFill>
              </a:rPr>
              <a:t>London</a:t>
            </a:r>
            <a:r>
              <a:rPr lang="ru-RU" sz="1200" dirty="0">
                <a:solidFill>
                  <a:schemeClr val="lt1"/>
                </a:solidFill>
              </a:rPr>
              <a:t>; </a:t>
            </a:r>
            <a:r>
              <a:rPr lang="ru-RU" sz="1200" dirty="0" err="1">
                <a:solidFill>
                  <a:schemeClr val="lt1"/>
                </a:solidFill>
              </a:rPr>
              <a:t>Mahwah</a:t>
            </a:r>
            <a:r>
              <a:rPr lang="ru-RU" sz="1200" dirty="0">
                <a:solidFill>
                  <a:schemeClr val="lt1"/>
                </a:solidFill>
              </a:rPr>
              <a:t>, </a:t>
            </a:r>
            <a:r>
              <a:rPr lang="ru-RU" sz="1200" dirty="0" err="1">
                <a:solidFill>
                  <a:schemeClr val="lt1"/>
                </a:solidFill>
              </a:rPr>
              <a:t>New</a:t>
            </a:r>
            <a:r>
              <a:rPr lang="ru-RU" sz="1200" dirty="0">
                <a:solidFill>
                  <a:schemeClr val="lt1"/>
                </a:solidFill>
              </a:rPr>
              <a:t> </a:t>
            </a:r>
            <a:r>
              <a:rPr lang="ru-RU" sz="1200" dirty="0" err="1">
                <a:solidFill>
                  <a:schemeClr val="lt1"/>
                </a:solidFill>
              </a:rPr>
              <a:t>Jersey</a:t>
            </a:r>
            <a:r>
              <a:rPr lang="ru-RU" sz="1200" dirty="0">
                <a:solidFill>
                  <a:schemeClr val="lt1"/>
                </a:solidFill>
              </a:rPr>
              <a:t>: </a:t>
            </a:r>
            <a:r>
              <a:rPr lang="ru-RU" sz="1200" dirty="0" err="1">
                <a:solidFill>
                  <a:schemeClr val="lt1"/>
                </a:solidFill>
              </a:rPr>
              <a:t>Lawrence</a:t>
            </a:r>
            <a:r>
              <a:rPr lang="ru-RU" sz="1200" dirty="0">
                <a:solidFill>
                  <a:schemeClr val="lt1"/>
                </a:solidFill>
              </a:rPr>
              <a:t> </a:t>
            </a:r>
            <a:r>
              <a:rPr lang="ru-RU" sz="1200" dirty="0" err="1">
                <a:solidFill>
                  <a:schemeClr val="lt1"/>
                </a:solidFill>
              </a:rPr>
              <a:t>Erlbaum</a:t>
            </a:r>
            <a:r>
              <a:rPr lang="ru-RU" sz="1200" dirty="0">
                <a:solidFill>
                  <a:schemeClr val="lt1"/>
                </a:solidFill>
              </a:rPr>
              <a:t> </a:t>
            </a:r>
            <a:r>
              <a:rPr lang="ru-RU" sz="1200" dirty="0" err="1">
                <a:solidFill>
                  <a:schemeClr val="lt1"/>
                </a:solidFill>
              </a:rPr>
              <a:t>Associates</a:t>
            </a:r>
            <a:r>
              <a:rPr lang="ru-RU" sz="1200" dirty="0">
                <a:solidFill>
                  <a:schemeClr val="lt1"/>
                </a:solidFill>
              </a:rPr>
              <a:t>, 1997. - </a:t>
            </a:r>
            <a:r>
              <a:rPr lang="ru-RU" sz="1200" dirty="0" err="1">
                <a:solidFill>
                  <a:schemeClr val="lt1"/>
                </a:solidFill>
              </a:rPr>
              <a:t>Xii</a:t>
            </a:r>
            <a:r>
              <a:rPr lang="ru-RU" sz="1200" dirty="0">
                <a:solidFill>
                  <a:schemeClr val="lt1"/>
                </a:solidFill>
              </a:rPr>
              <a:t>, 370 p.</a:t>
            </a:r>
          </a:p>
          <a:p>
            <a:pPr lvl="0">
              <a:buSzPts val="1100"/>
            </a:pPr>
            <a:r>
              <a:rPr lang="ru-RU" sz="1200" dirty="0" smtClean="0">
                <a:solidFill>
                  <a:schemeClr val="lt1"/>
                </a:solidFill>
              </a:rPr>
              <a:t>2. </a:t>
            </a:r>
            <a:r>
              <a:rPr lang="ru-RU" sz="1200" dirty="0" err="1" smtClean="0">
                <a:solidFill>
                  <a:schemeClr val="lt1"/>
                </a:solidFill>
              </a:rPr>
              <a:t>Аббасова</a:t>
            </a:r>
            <a:r>
              <a:rPr lang="ru-RU" sz="1200" dirty="0">
                <a:solidFill>
                  <a:schemeClr val="lt1"/>
                </a:solidFill>
              </a:rPr>
              <a:t>, Л. И. Особенности формирования профессиональной компетентности будущего руководителя дошкольной образовательной организации / Л. И. </a:t>
            </a:r>
            <a:r>
              <a:rPr lang="ru-RU" sz="1200" dirty="0" err="1">
                <a:solidFill>
                  <a:schemeClr val="lt1"/>
                </a:solidFill>
              </a:rPr>
              <a:t>Аббасова</a:t>
            </a:r>
            <a:r>
              <a:rPr lang="ru-RU" sz="1200" dirty="0">
                <a:solidFill>
                  <a:schemeClr val="lt1"/>
                </a:solidFill>
              </a:rPr>
              <a:t>. — Текст: электронный // Проблемы современного педагогического образования. – 2019. – № 65-1. – С. 4-6.</a:t>
            </a:r>
          </a:p>
          <a:p>
            <a:pPr lvl="0">
              <a:buSzPts val="1100"/>
            </a:pPr>
            <a:r>
              <a:rPr lang="ru-RU" sz="1200" dirty="0" smtClean="0">
                <a:solidFill>
                  <a:schemeClr val="lt1"/>
                </a:solidFill>
              </a:rPr>
              <a:t>3. Балакирева</a:t>
            </a:r>
            <a:r>
              <a:rPr lang="ru-RU" sz="1200" dirty="0">
                <a:solidFill>
                  <a:schemeClr val="lt1"/>
                </a:solidFill>
              </a:rPr>
              <a:t>, Е. И. Коллективный педагогический субъект: сущностные характеристики понятия / Е. И. Балакирева, Н. В. </a:t>
            </a:r>
            <a:r>
              <a:rPr lang="ru-RU" sz="1200" dirty="0" err="1">
                <a:solidFill>
                  <a:schemeClr val="lt1"/>
                </a:solidFill>
              </a:rPr>
              <a:t>Лексакова</a:t>
            </a:r>
            <a:r>
              <a:rPr lang="ru-RU" sz="1200" dirty="0">
                <a:solidFill>
                  <a:schemeClr val="lt1"/>
                </a:solidFill>
              </a:rPr>
              <a:t>. – Текст: электронный // Азимут научных исследований: педагогика и психология. – 2018. – Т. 7, № 3 (24). – С. 139-142.</a:t>
            </a:r>
          </a:p>
          <a:p>
            <a:pPr lvl="0">
              <a:buSzPts val="1100"/>
            </a:pPr>
            <a:r>
              <a:rPr lang="ru-RU" sz="1200" dirty="0" smtClean="0">
                <a:solidFill>
                  <a:schemeClr val="lt1"/>
                </a:solidFill>
              </a:rPr>
              <a:t>4. Безвесельная</a:t>
            </a:r>
            <a:r>
              <a:rPr lang="ru-RU" sz="1200" dirty="0">
                <a:solidFill>
                  <a:schemeClr val="lt1"/>
                </a:solidFill>
              </a:rPr>
              <a:t>, З. В. Формирование организационной культуры в трудовых коллективах: от эффективного менеджмента к гуманистическому / З. В. Безвесельная. — Текст: электронный // Вестник Академии. – 2017. – № 1. – С. 65-68.</a:t>
            </a:r>
          </a:p>
          <a:p>
            <a:pPr lvl="0">
              <a:buSzPts val="1100"/>
            </a:pPr>
            <a:r>
              <a:rPr lang="ru-RU" sz="1200" dirty="0" smtClean="0">
                <a:solidFill>
                  <a:schemeClr val="lt1"/>
                </a:solidFill>
              </a:rPr>
              <a:t>5. </a:t>
            </a:r>
            <a:r>
              <a:rPr lang="ru-RU" sz="1200" dirty="0" err="1" smtClean="0">
                <a:solidFill>
                  <a:schemeClr val="lt1"/>
                </a:solidFill>
              </a:rPr>
              <a:t>Геллерт</a:t>
            </a:r>
            <a:r>
              <a:rPr lang="ru-RU" sz="1200" dirty="0" smtClean="0">
                <a:solidFill>
                  <a:schemeClr val="lt1"/>
                </a:solidFill>
              </a:rPr>
              <a:t> </a:t>
            </a:r>
            <a:r>
              <a:rPr lang="ru-RU" sz="1200" dirty="0">
                <a:solidFill>
                  <a:schemeClr val="lt1"/>
                </a:solidFill>
              </a:rPr>
              <a:t>М. Все о </a:t>
            </a:r>
            <a:r>
              <a:rPr lang="ru-RU" sz="1200" dirty="0" err="1">
                <a:solidFill>
                  <a:schemeClr val="lt1"/>
                </a:solidFill>
              </a:rPr>
              <a:t>командообразовании</a:t>
            </a:r>
            <a:r>
              <a:rPr lang="ru-RU" sz="1200" dirty="0">
                <a:solidFill>
                  <a:schemeClr val="lt1"/>
                </a:solidFill>
              </a:rPr>
              <a:t> = </a:t>
            </a:r>
            <a:r>
              <a:rPr lang="ru-RU" sz="1200" dirty="0" err="1">
                <a:solidFill>
                  <a:schemeClr val="lt1"/>
                </a:solidFill>
              </a:rPr>
              <a:t>Teamarbeit</a:t>
            </a:r>
            <a:r>
              <a:rPr lang="ru-RU" sz="1200" dirty="0">
                <a:solidFill>
                  <a:schemeClr val="lt1"/>
                </a:solidFill>
              </a:rPr>
              <a:t>, </a:t>
            </a:r>
            <a:r>
              <a:rPr lang="ru-RU" sz="1200" dirty="0" err="1">
                <a:solidFill>
                  <a:schemeClr val="lt1"/>
                </a:solidFill>
              </a:rPr>
              <a:t>teamentwicklung</a:t>
            </a:r>
            <a:r>
              <a:rPr lang="ru-RU" sz="1200" dirty="0">
                <a:solidFill>
                  <a:schemeClr val="lt1"/>
                </a:solidFill>
              </a:rPr>
              <a:t>, </a:t>
            </a:r>
            <a:r>
              <a:rPr lang="ru-RU" sz="1200" dirty="0" err="1">
                <a:solidFill>
                  <a:schemeClr val="lt1"/>
                </a:solidFill>
              </a:rPr>
              <a:t>teamberatung</a:t>
            </a:r>
            <a:r>
              <a:rPr lang="ru-RU" sz="1200" dirty="0">
                <a:solidFill>
                  <a:schemeClr val="lt1"/>
                </a:solidFill>
              </a:rPr>
              <a:t>: руководство для тренеров / М. </a:t>
            </a:r>
            <a:r>
              <a:rPr lang="ru-RU" sz="1200" dirty="0" err="1">
                <a:solidFill>
                  <a:schemeClr val="lt1"/>
                </a:solidFill>
              </a:rPr>
              <a:t>Геллерт</a:t>
            </a:r>
            <a:r>
              <a:rPr lang="ru-RU" sz="1200" dirty="0">
                <a:solidFill>
                  <a:schemeClr val="lt1"/>
                </a:solidFill>
              </a:rPr>
              <a:t>, К. </a:t>
            </a:r>
            <a:r>
              <a:rPr lang="ru-RU" sz="1200" dirty="0" err="1">
                <a:solidFill>
                  <a:schemeClr val="lt1"/>
                </a:solidFill>
              </a:rPr>
              <a:t>Новак</a:t>
            </a:r>
            <a:r>
              <a:rPr lang="ru-RU" sz="1200" dirty="0">
                <a:solidFill>
                  <a:schemeClr val="lt1"/>
                </a:solidFill>
              </a:rPr>
              <a:t>. - пер. с нем. - М.: Вершина, 2006.</a:t>
            </a:r>
          </a:p>
          <a:p>
            <a:pPr lvl="0">
              <a:buSzPts val="1100"/>
            </a:pPr>
            <a:r>
              <a:rPr lang="ru-RU" sz="1200" dirty="0" smtClean="0">
                <a:solidFill>
                  <a:schemeClr val="lt1"/>
                </a:solidFill>
              </a:rPr>
              <a:t>6. Дмитриева</a:t>
            </a:r>
            <a:r>
              <a:rPr lang="ru-RU" sz="1200" dirty="0">
                <a:solidFill>
                  <a:schemeClr val="lt1"/>
                </a:solidFill>
              </a:rPr>
              <a:t>, Л. С. Технология сопровождения молодых специалистов дошкольной организации как элемент программы развития коллектива / Л. С. Дмитриева. — Текст: электронный // Гуманитарный научный журнал. – 2018. – № 1-1. – С. 59-64.</a:t>
            </a:r>
          </a:p>
          <a:p>
            <a:pPr lvl="0">
              <a:buSzPts val="1100"/>
            </a:pPr>
            <a:r>
              <a:rPr lang="ru-RU" sz="1200" dirty="0" smtClean="0">
                <a:solidFill>
                  <a:schemeClr val="lt1"/>
                </a:solidFill>
              </a:rPr>
              <a:t>7. Жуков </a:t>
            </a:r>
            <a:r>
              <a:rPr lang="ru-RU" sz="1200" dirty="0">
                <a:solidFill>
                  <a:schemeClr val="lt1"/>
                </a:solidFill>
              </a:rPr>
              <a:t>Ю.М., Журавлев А.В., Павлова Е.Н. Технологии </a:t>
            </a:r>
            <a:r>
              <a:rPr lang="ru-RU" sz="1200" dirty="0" err="1">
                <a:solidFill>
                  <a:schemeClr val="lt1"/>
                </a:solidFill>
              </a:rPr>
              <a:t>командообразования</a:t>
            </a:r>
            <a:r>
              <a:rPr lang="ru-RU" sz="1200" dirty="0">
                <a:solidFill>
                  <a:schemeClr val="lt1"/>
                </a:solidFill>
              </a:rPr>
              <a:t>. М., Аспект пресс. 2008.</a:t>
            </a:r>
          </a:p>
          <a:p>
            <a:pPr lvl="0">
              <a:buSzPts val="1100"/>
            </a:pPr>
            <a:r>
              <a:rPr lang="ru-RU" sz="1200" dirty="0" smtClean="0">
                <a:solidFill>
                  <a:schemeClr val="lt1"/>
                </a:solidFill>
              </a:rPr>
              <a:t>8. </a:t>
            </a:r>
            <a:r>
              <a:rPr lang="ru-RU" sz="1200" dirty="0" err="1" smtClean="0">
                <a:solidFill>
                  <a:schemeClr val="lt1"/>
                </a:solidFill>
              </a:rPr>
              <a:t>Занковский</a:t>
            </a:r>
            <a:r>
              <a:rPr lang="ru-RU" sz="1200" dirty="0" smtClean="0">
                <a:solidFill>
                  <a:schemeClr val="lt1"/>
                </a:solidFill>
              </a:rPr>
              <a:t> </a:t>
            </a:r>
            <a:r>
              <a:rPr lang="ru-RU" sz="1200" dirty="0">
                <a:solidFill>
                  <a:schemeClr val="lt1"/>
                </a:solidFill>
              </a:rPr>
              <a:t>А.Н. Организационная психология. М., 2009.</a:t>
            </a:r>
          </a:p>
          <a:p>
            <a:pPr lvl="0">
              <a:buSzPts val="1100"/>
            </a:pPr>
            <a:r>
              <a:rPr lang="ru-RU" sz="1200" dirty="0" smtClean="0">
                <a:solidFill>
                  <a:schemeClr val="lt1"/>
                </a:solidFill>
              </a:rPr>
              <a:t>9. </a:t>
            </a:r>
            <a:r>
              <a:rPr lang="ru-RU" sz="1200" dirty="0" err="1" smtClean="0">
                <a:solidFill>
                  <a:schemeClr val="lt1"/>
                </a:solidFill>
              </a:rPr>
              <a:t>Курзенева</a:t>
            </a:r>
            <a:r>
              <a:rPr lang="ru-RU" sz="1200" dirty="0">
                <a:solidFill>
                  <a:schemeClr val="lt1"/>
                </a:solidFill>
              </a:rPr>
              <a:t>, Е. А. Проектное управление как часть корпоративной культуры муниципального образования / Е. А. </a:t>
            </a:r>
            <a:r>
              <a:rPr lang="ru-RU" sz="1200" dirty="0" err="1">
                <a:solidFill>
                  <a:schemeClr val="lt1"/>
                </a:solidFill>
              </a:rPr>
              <a:t>Курзенева</a:t>
            </a:r>
            <a:r>
              <a:rPr lang="ru-RU" sz="1200" dirty="0">
                <a:solidFill>
                  <a:schemeClr val="lt1"/>
                </a:solidFill>
              </a:rPr>
              <a:t>, Е. С. </a:t>
            </a:r>
            <a:r>
              <a:rPr lang="ru-RU" sz="1200" dirty="0" err="1">
                <a:solidFill>
                  <a:schemeClr val="lt1"/>
                </a:solidFill>
              </a:rPr>
              <a:t>Краснопевцева</a:t>
            </a:r>
            <a:r>
              <a:rPr lang="ru-RU" sz="1200" dirty="0">
                <a:solidFill>
                  <a:schemeClr val="lt1"/>
                </a:solidFill>
              </a:rPr>
              <a:t>, О. М. Трофимова. — Текст: электронный  // Вопросы управления. — 2020. — № 1. — С. 123-133.</a:t>
            </a:r>
          </a:p>
          <a:p>
            <a:pPr lvl="0">
              <a:buSzPts val="1100"/>
            </a:pPr>
            <a:r>
              <a:rPr lang="ru-RU" sz="1200" dirty="0" smtClean="0">
                <a:solidFill>
                  <a:schemeClr val="lt1"/>
                </a:solidFill>
              </a:rPr>
              <a:t>10. Моргунов </a:t>
            </a:r>
            <a:r>
              <a:rPr lang="ru-RU" sz="1200" dirty="0">
                <a:solidFill>
                  <a:schemeClr val="lt1"/>
                </a:solidFill>
              </a:rPr>
              <a:t>Е.Б. Управление персоналом: Исследование, оценка, обучение. 3-е изд. М.: Издательство «</a:t>
            </a:r>
            <a:r>
              <a:rPr lang="ru-RU" sz="1200" dirty="0" err="1">
                <a:solidFill>
                  <a:schemeClr val="lt1"/>
                </a:solidFill>
              </a:rPr>
              <a:t>Юрайт</a:t>
            </a:r>
            <a:r>
              <a:rPr lang="ru-RU" sz="1200" dirty="0">
                <a:solidFill>
                  <a:schemeClr val="lt1"/>
                </a:solidFill>
              </a:rPr>
              <a:t>», 2011.</a:t>
            </a:r>
          </a:p>
          <a:p>
            <a:pPr lvl="0">
              <a:buSzPts val="1100"/>
            </a:pPr>
            <a:r>
              <a:rPr lang="ru-RU" sz="1200" dirty="0" smtClean="0">
                <a:solidFill>
                  <a:schemeClr val="lt1"/>
                </a:solidFill>
              </a:rPr>
              <a:t>11. </a:t>
            </a:r>
            <a:r>
              <a:rPr lang="ru-RU" sz="1200" dirty="0" err="1" smtClean="0">
                <a:solidFill>
                  <a:schemeClr val="lt1"/>
                </a:solidFill>
              </a:rPr>
              <a:t>Рудестам</a:t>
            </a:r>
            <a:r>
              <a:rPr lang="ru-RU" sz="1200" dirty="0" smtClean="0">
                <a:solidFill>
                  <a:schemeClr val="lt1"/>
                </a:solidFill>
              </a:rPr>
              <a:t> </a:t>
            </a:r>
            <a:r>
              <a:rPr lang="ru-RU" sz="1200" dirty="0">
                <a:solidFill>
                  <a:schemeClr val="lt1"/>
                </a:solidFill>
              </a:rPr>
              <a:t>К. Методы групповой психотерапии. М.: 2009.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p28"/>
          <p:cNvSpPr txBox="1">
            <a:spLocks noGrp="1"/>
          </p:cNvSpPr>
          <p:nvPr>
            <p:ph type="title"/>
          </p:nvPr>
        </p:nvSpPr>
        <p:spPr>
          <a:xfrm>
            <a:off x="719875" y="123478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dirty="0" smtClean="0"/>
              <a:t>ПАСПОРТ  ПРОГРАММЫ:</a:t>
            </a:r>
            <a:endParaRPr dirty="0"/>
          </a:p>
        </p:txBody>
      </p:sp>
      <p:graphicFrame>
        <p:nvGraphicFramePr>
          <p:cNvPr id="560" name="Google Shape;560;p28"/>
          <p:cNvGraphicFramePr/>
          <p:nvPr>
            <p:extLst>
              <p:ext uri="{D42A27DB-BD31-4B8C-83A1-F6EECF244321}">
                <p14:modId xmlns:p14="http://schemas.microsoft.com/office/powerpoint/2010/main" val="3871891232"/>
              </p:ext>
            </p:extLst>
          </p:nvPr>
        </p:nvGraphicFramePr>
        <p:xfrm>
          <a:off x="720000" y="1772225"/>
          <a:ext cx="7704000" cy="2186350"/>
        </p:xfrm>
        <a:graphic>
          <a:graphicData uri="http://schemas.openxmlformats.org/drawingml/2006/table">
            <a:tbl>
              <a:tblPr>
                <a:noFill/>
                <a:tableStyleId>{4783A945-F9B7-4A88-981D-45CBA9B6DF5F}</a:tableStyleId>
              </a:tblPr>
              <a:tblGrid>
                <a:gridCol w="2619875"/>
                <a:gridCol w="5084125"/>
              </a:tblGrid>
              <a:tr h="3615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00" u="sng" dirty="0" smtClean="0">
                          <a:solidFill>
                            <a:schemeClr val="dk1"/>
                          </a:solidFill>
                          <a:latin typeface="Lato Black"/>
                          <a:ea typeface="Lato Black"/>
                          <a:cs typeface="Lato Black"/>
                          <a:sym typeface="Lato Black"/>
                        </a:rPr>
                        <a:t>ВОЗРАСТНАЯ ГРУППА ОБУЧАЮЩИХСЯ </a:t>
                      </a:r>
                      <a:endParaRPr sz="1000" u="sng" dirty="0">
                        <a:solidFill>
                          <a:schemeClr val="dk1"/>
                        </a:solidFill>
                        <a:latin typeface="Lato Black"/>
                        <a:ea typeface="Lato Black"/>
                        <a:cs typeface="Lato Black"/>
                        <a:sym typeface="Lato Black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ru-RU" sz="1000" dirty="0" smtClean="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неограничен</a:t>
                      </a:r>
                      <a:endParaRPr sz="1000" dirty="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615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00" u="sng" dirty="0" smtClean="0">
                          <a:solidFill>
                            <a:schemeClr val="dk1"/>
                          </a:solidFill>
                          <a:latin typeface="Lato Black"/>
                          <a:ea typeface="Lato Black"/>
                          <a:cs typeface="Lato Black"/>
                          <a:sym typeface="Lato Black"/>
                          <a:hlinkClick r:id="rId3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УРОВЕНЬ ПОДГОТОВКИ</a:t>
                      </a:r>
                      <a:r>
                        <a:rPr lang="ru-RU" sz="1000" u="sng" baseline="0" dirty="0" smtClean="0">
                          <a:solidFill>
                            <a:schemeClr val="dk1"/>
                          </a:solidFill>
                          <a:latin typeface="Lato Black"/>
                          <a:ea typeface="Lato Black"/>
                          <a:cs typeface="Lato Black"/>
                          <a:sym typeface="Lato Black"/>
                          <a:hlinkClick r:id="rId3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 ОБУЧАЮЩИХСЯ</a:t>
                      </a:r>
                      <a:endParaRPr sz="1000" u="sng" dirty="0">
                        <a:solidFill>
                          <a:schemeClr val="dk1"/>
                        </a:solidFill>
                        <a:latin typeface="Lato Black"/>
                        <a:ea typeface="Lato Black"/>
                        <a:cs typeface="Lato Black"/>
                        <a:sym typeface="Lato Black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ru-RU" sz="1000" dirty="0" smtClean="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руководители образовательных учреждений</a:t>
                      </a:r>
                      <a:endParaRPr sz="1000" dirty="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615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00" u="sng" dirty="0" smtClean="0">
                          <a:solidFill>
                            <a:schemeClr val="dk1"/>
                          </a:solidFill>
                          <a:latin typeface="Lato Black"/>
                          <a:ea typeface="Lato Black"/>
                          <a:cs typeface="Lato Black"/>
                          <a:sym typeface="Lato Black"/>
                          <a:hlinkClick r:id="rId4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ФОРМА ОБУЧЕНИЯ</a:t>
                      </a:r>
                      <a:r>
                        <a:rPr lang="ru-RU" sz="1000" u="sng" baseline="0" dirty="0" smtClean="0">
                          <a:solidFill>
                            <a:schemeClr val="dk1"/>
                          </a:solidFill>
                          <a:latin typeface="Lato Black"/>
                          <a:ea typeface="Lato Black"/>
                          <a:cs typeface="Lato Black"/>
                          <a:sym typeface="Lato Black"/>
                          <a:hlinkClick r:id="rId4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 </a:t>
                      </a:r>
                      <a:endParaRPr sz="1000" u="sng" dirty="0">
                        <a:solidFill>
                          <a:schemeClr val="dk1"/>
                        </a:solidFill>
                        <a:latin typeface="Lato Black"/>
                        <a:ea typeface="Lato Black"/>
                        <a:cs typeface="Lato Black"/>
                        <a:sym typeface="Lato Black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ru-RU" sz="1000" dirty="0" smtClean="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очно-заочная с применением ДОТ — присутствует любое синхронное взаимодействие с обучающимися: чат/видеосвязь </a:t>
                      </a:r>
                    </a:p>
                  </a:txBody>
                  <a:tcPr marL="91425" marR="91425" marT="0" marB="0" anchor="ctr">
                    <a:lnL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615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sng" dirty="0" smtClean="0">
                          <a:solidFill>
                            <a:schemeClr val="dk1"/>
                          </a:solidFill>
                          <a:latin typeface="Lato Black"/>
                          <a:ea typeface="Lato Black"/>
                          <a:cs typeface="Lato Black"/>
                          <a:sym typeface="Lato Black"/>
                          <a:hlinkClick r:id="" action="ppaction://noaction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C</a:t>
                      </a:r>
                      <a:r>
                        <a:rPr lang="ru-RU" sz="1000" u="sng" dirty="0" smtClean="0">
                          <a:solidFill>
                            <a:schemeClr val="dk1"/>
                          </a:solidFill>
                          <a:latin typeface="Lato Black"/>
                          <a:ea typeface="Lato Black"/>
                          <a:cs typeface="Lato Black"/>
                          <a:sym typeface="Lato Black"/>
                          <a:hlinkClick r:id="" action="ppaction://noaction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РОК УСВОЕНИЯ ПРОГРАММЫ </a:t>
                      </a:r>
                      <a:endParaRPr sz="1000" u="sng" dirty="0">
                        <a:solidFill>
                          <a:schemeClr val="dk1"/>
                        </a:solidFill>
                        <a:latin typeface="Lato Black"/>
                        <a:ea typeface="Lato Black"/>
                        <a:cs typeface="Lato Black"/>
                        <a:sym typeface="Lato Black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ru-RU" sz="1000" dirty="0" smtClean="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72 (количество часов)</a:t>
                      </a:r>
                      <a:endParaRPr sz="1000" dirty="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615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sng" dirty="0" smtClean="0">
                          <a:solidFill>
                            <a:schemeClr val="dk1"/>
                          </a:solidFill>
                          <a:latin typeface="Lato Black"/>
                          <a:ea typeface="Lato Black"/>
                          <a:cs typeface="Lato Black"/>
                          <a:sym typeface="Lato Black"/>
                          <a:hlinkClick r:id="" action="ppaction://noaction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C</a:t>
                      </a:r>
                      <a:r>
                        <a:rPr lang="ru-RU" sz="1000" u="sng" dirty="0" smtClean="0">
                          <a:solidFill>
                            <a:schemeClr val="dk1"/>
                          </a:solidFill>
                          <a:latin typeface="Lato Black"/>
                          <a:ea typeface="Lato Black"/>
                          <a:cs typeface="Lato Black"/>
                          <a:sym typeface="Lato Black"/>
                          <a:hlinkClick r:id="" action="ppaction://noaction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РОК ОБУЧЕНИЯ</a:t>
                      </a:r>
                      <a:endParaRPr sz="1000" u="sng" dirty="0">
                        <a:solidFill>
                          <a:schemeClr val="dk1"/>
                        </a:solidFill>
                        <a:latin typeface="Lato Black"/>
                        <a:ea typeface="Lato Black"/>
                        <a:cs typeface="Lato Black"/>
                        <a:sym typeface="Lato Black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00" dirty="0" smtClean="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2 недели (год/семестр/триместр/четверть)</a:t>
                      </a:r>
                      <a:endParaRPr sz="1000" dirty="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787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00" u="sng" dirty="0" smtClean="0">
                          <a:solidFill>
                            <a:schemeClr val="dk1"/>
                          </a:solidFill>
                          <a:latin typeface="Lato Black"/>
                          <a:ea typeface="Lato Black"/>
                          <a:cs typeface="Lato Black"/>
                          <a:sym typeface="Lato Black"/>
                        </a:rPr>
                        <a:t>РЕЖИМ</a:t>
                      </a:r>
                      <a:r>
                        <a:rPr lang="ru-RU" sz="1000" u="sng" baseline="0" dirty="0" smtClean="0">
                          <a:solidFill>
                            <a:schemeClr val="dk1"/>
                          </a:solidFill>
                          <a:latin typeface="Lato Black"/>
                          <a:ea typeface="Lato Black"/>
                          <a:cs typeface="Lato Black"/>
                          <a:sym typeface="Lato Black"/>
                        </a:rPr>
                        <a:t> ЗАНЯТИЙ</a:t>
                      </a:r>
                      <a:endParaRPr sz="1000" u="sng" dirty="0">
                        <a:solidFill>
                          <a:schemeClr val="dk1"/>
                        </a:solidFill>
                        <a:latin typeface="Lato Black"/>
                        <a:ea typeface="Lato Black"/>
                        <a:cs typeface="Lato Black"/>
                        <a:sym typeface="Lato Black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ru-RU" sz="1000" dirty="0" smtClean="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количество академических часов в неделю - 36 (часов)</a:t>
                      </a:r>
                      <a:endParaRPr sz="1000" dirty="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9595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561" name="Google Shape;561;p28"/>
          <p:cNvSpPr txBox="1"/>
          <p:nvPr/>
        </p:nvSpPr>
        <p:spPr>
          <a:xfrm>
            <a:off x="719875" y="697611"/>
            <a:ext cx="7704000" cy="3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ru-RU" b="1" dirty="0"/>
              <a:t>Профессионально-управленческая компетентность руководителя образовательной организации. </a:t>
            </a:r>
            <a:r>
              <a:rPr lang="ru-RU" b="1" dirty="0" err="1"/>
              <a:t>Командообразование</a:t>
            </a:r>
            <a:r>
              <a:rPr lang="ru-RU" b="1" dirty="0"/>
              <a:t>, как условие повышения профессиональной компетентности и раскрытие профессионального  мастерства педагогического коллектива </a:t>
            </a:r>
            <a:endParaRPr lang="ru-RU" dirty="0"/>
          </a:p>
        </p:txBody>
      </p:sp>
      <p:sp>
        <p:nvSpPr>
          <p:cNvPr id="562" name="Google Shape;562;p28"/>
          <p:cNvSpPr txBox="1"/>
          <p:nvPr/>
        </p:nvSpPr>
        <p:spPr>
          <a:xfrm>
            <a:off x="719875" y="4098554"/>
            <a:ext cx="35850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ru-RU" sz="1000" u="sng" dirty="0"/>
              <a:t>Автор-составитель</a:t>
            </a:r>
            <a:r>
              <a:rPr lang="ru-RU" sz="1000" dirty="0"/>
              <a:t>:</a:t>
            </a:r>
          </a:p>
          <a:p>
            <a:r>
              <a:rPr lang="ru-RU" sz="1000" dirty="0" err="1"/>
              <a:t>Серкина</a:t>
            </a:r>
            <a:r>
              <a:rPr lang="ru-RU" sz="1000" dirty="0"/>
              <a:t> Елена Васильевна,</a:t>
            </a:r>
          </a:p>
          <a:p>
            <a:r>
              <a:rPr lang="ru-RU" sz="1000" dirty="0"/>
              <a:t>педагог-психолог МБДОУ №37 «Колокольчик</a:t>
            </a:r>
            <a:endParaRPr sz="1000" u="sng" dirty="0">
              <a:solidFill>
                <a:schemeClr val="dk1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563" name="Google Shape;563;p28"/>
          <p:cNvSpPr txBox="1"/>
          <p:nvPr/>
        </p:nvSpPr>
        <p:spPr>
          <a:xfrm>
            <a:off x="4859779" y="4098554"/>
            <a:ext cx="35850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ru-RU" sz="1000" dirty="0"/>
              <a:t>аспирант 3 курса </a:t>
            </a:r>
            <a:r>
              <a:rPr lang="ru-RU" sz="1000" dirty="0" err="1"/>
              <a:t>СурГУ</a:t>
            </a:r>
            <a:r>
              <a:rPr lang="ru-RU" sz="1000" dirty="0"/>
              <a:t> направленность программы 5.8.1. Общая педагогика, история педагогики и образования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p29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СОДЕРЖАНИЕ </a:t>
            </a:r>
            <a:r>
              <a:rPr lang="ru-RU" dirty="0" smtClean="0"/>
              <a:t>ПРОГРАММЫ: </a:t>
            </a:r>
            <a:endParaRPr dirty="0"/>
          </a:p>
        </p:txBody>
      </p:sp>
      <p:sp>
        <p:nvSpPr>
          <p:cNvPr id="569" name="Google Shape;569;p29"/>
          <p:cNvSpPr txBox="1">
            <a:spLocks noGrp="1"/>
          </p:cNvSpPr>
          <p:nvPr>
            <p:ph type="title" idx="2"/>
          </p:nvPr>
        </p:nvSpPr>
        <p:spPr>
          <a:xfrm>
            <a:off x="719975" y="1480883"/>
            <a:ext cx="734700" cy="44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570" name="Google Shape;570;p29"/>
          <p:cNvSpPr txBox="1">
            <a:spLocks noGrp="1"/>
          </p:cNvSpPr>
          <p:nvPr>
            <p:ph type="title" idx="3"/>
          </p:nvPr>
        </p:nvSpPr>
        <p:spPr>
          <a:xfrm>
            <a:off x="719975" y="2990491"/>
            <a:ext cx="734700" cy="44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571" name="Google Shape;571;p29"/>
          <p:cNvSpPr txBox="1">
            <a:spLocks noGrp="1"/>
          </p:cNvSpPr>
          <p:nvPr>
            <p:ph type="title" idx="4"/>
          </p:nvPr>
        </p:nvSpPr>
        <p:spPr>
          <a:xfrm>
            <a:off x="3419250" y="1480883"/>
            <a:ext cx="734700" cy="44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572" name="Google Shape;572;p29"/>
          <p:cNvSpPr txBox="1">
            <a:spLocks noGrp="1"/>
          </p:cNvSpPr>
          <p:nvPr>
            <p:ph type="title" idx="5"/>
          </p:nvPr>
        </p:nvSpPr>
        <p:spPr>
          <a:xfrm>
            <a:off x="3419250" y="2990491"/>
            <a:ext cx="734700" cy="44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</a:t>
            </a:r>
            <a:endParaRPr/>
          </a:p>
        </p:txBody>
      </p:sp>
      <p:sp>
        <p:nvSpPr>
          <p:cNvPr id="573" name="Google Shape;573;p29"/>
          <p:cNvSpPr txBox="1">
            <a:spLocks noGrp="1"/>
          </p:cNvSpPr>
          <p:nvPr>
            <p:ph type="title" idx="6"/>
          </p:nvPr>
        </p:nvSpPr>
        <p:spPr>
          <a:xfrm>
            <a:off x="6118525" y="1480883"/>
            <a:ext cx="734700" cy="44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574" name="Google Shape;574;p29"/>
          <p:cNvSpPr txBox="1">
            <a:spLocks noGrp="1"/>
          </p:cNvSpPr>
          <p:nvPr>
            <p:ph type="title" idx="7"/>
          </p:nvPr>
        </p:nvSpPr>
        <p:spPr>
          <a:xfrm>
            <a:off x="6118525" y="2990491"/>
            <a:ext cx="734700" cy="44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06</a:t>
            </a:r>
            <a:endParaRPr/>
          </a:p>
        </p:txBody>
      </p:sp>
      <p:sp>
        <p:nvSpPr>
          <p:cNvPr id="575" name="Google Shape;575;p29"/>
          <p:cNvSpPr txBox="1">
            <a:spLocks noGrp="1"/>
          </p:cNvSpPr>
          <p:nvPr>
            <p:ph type="subTitle" idx="1"/>
          </p:nvPr>
        </p:nvSpPr>
        <p:spPr>
          <a:xfrm>
            <a:off x="719975" y="2232987"/>
            <a:ext cx="2305500" cy="45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dirty="0" smtClean="0"/>
              <a:t>ВВЕДЕНИЕ В ГРУППОВУЮ РАБОТУ. </a:t>
            </a:r>
            <a:endParaRPr sz="1600" dirty="0"/>
          </a:p>
        </p:txBody>
      </p:sp>
      <p:sp>
        <p:nvSpPr>
          <p:cNvPr id="576" name="Google Shape;576;p29"/>
          <p:cNvSpPr txBox="1">
            <a:spLocks noGrp="1"/>
          </p:cNvSpPr>
          <p:nvPr>
            <p:ph type="subTitle" idx="8"/>
          </p:nvPr>
        </p:nvSpPr>
        <p:spPr>
          <a:xfrm>
            <a:off x="3419250" y="2210263"/>
            <a:ext cx="2305500" cy="45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dirty="0"/>
              <a:t>УПРАВЛЕНЧЕСКАЯ </a:t>
            </a:r>
            <a:r>
              <a:rPr lang="ru-RU" sz="1600" dirty="0" smtClean="0"/>
              <a:t>КОМАНДА.</a:t>
            </a:r>
            <a:endParaRPr sz="1600" dirty="0"/>
          </a:p>
        </p:txBody>
      </p:sp>
      <p:sp>
        <p:nvSpPr>
          <p:cNvPr id="577" name="Google Shape;577;p29"/>
          <p:cNvSpPr txBox="1">
            <a:spLocks noGrp="1"/>
          </p:cNvSpPr>
          <p:nvPr>
            <p:ph type="subTitle" idx="9"/>
          </p:nvPr>
        </p:nvSpPr>
        <p:spPr>
          <a:xfrm>
            <a:off x="6118525" y="2210263"/>
            <a:ext cx="2305500" cy="45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dirty="0"/>
              <a:t>КОГНИТИВНЫЕ УМЕНИЯ ЛИДЕРА.</a:t>
            </a:r>
            <a:endParaRPr sz="1600" dirty="0"/>
          </a:p>
        </p:txBody>
      </p:sp>
      <p:sp>
        <p:nvSpPr>
          <p:cNvPr id="578" name="Google Shape;578;p29"/>
          <p:cNvSpPr txBox="1">
            <a:spLocks noGrp="1"/>
          </p:cNvSpPr>
          <p:nvPr>
            <p:ph type="subTitle" idx="13"/>
          </p:nvPr>
        </p:nvSpPr>
        <p:spPr>
          <a:xfrm>
            <a:off x="719975" y="3747139"/>
            <a:ext cx="2305500" cy="45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dirty="0"/>
              <a:t>ВЗАИМОДЕЙТСВИЕ КОМАНД.</a:t>
            </a:r>
            <a:endParaRPr sz="1600" dirty="0"/>
          </a:p>
        </p:txBody>
      </p:sp>
      <p:sp>
        <p:nvSpPr>
          <p:cNvPr id="579" name="Google Shape;579;p29"/>
          <p:cNvSpPr txBox="1">
            <a:spLocks noGrp="1"/>
          </p:cNvSpPr>
          <p:nvPr>
            <p:ph type="subTitle" idx="14"/>
          </p:nvPr>
        </p:nvSpPr>
        <p:spPr>
          <a:xfrm>
            <a:off x="3419250" y="4200139"/>
            <a:ext cx="2305500" cy="45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ru-RU" sz="1600" dirty="0" smtClean="0"/>
              <a:t>СТИМУЛИРОВАНИЕ ТВОРЧЕСКОЙ АКТИВНОСТИ В КОМАНДЕ.</a:t>
            </a:r>
            <a:endParaRPr sz="1600" dirty="0"/>
          </a:p>
        </p:txBody>
      </p:sp>
      <p:sp>
        <p:nvSpPr>
          <p:cNvPr id="580" name="Google Shape;580;p29"/>
          <p:cNvSpPr txBox="1">
            <a:spLocks noGrp="1"/>
          </p:cNvSpPr>
          <p:nvPr>
            <p:ph type="subTitle" idx="15"/>
          </p:nvPr>
        </p:nvSpPr>
        <p:spPr>
          <a:xfrm>
            <a:off x="6134176" y="4299942"/>
            <a:ext cx="2305500" cy="21602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ru-RU" sz="1600" dirty="0" smtClean="0"/>
              <a:t>ОРГАНИЗАЦИЯ ЭФФЕКТИВНОЙ РАБОТЫ КОМАНДЫ</a:t>
            </a:r>
            <a:r>
              <a:rPr lang="ru-RU" sz="2200" dirty="0" smtClean="0"/>
              <a:t>.</a:t>
            </a:r>
            <a:endParaRPr sz="2200" dirty="0"/>
          </a:p>
        </p:txBody>
      </p:sp>
      <p:cxnSp>
        <p:nvCxnSpPr>
          <p:cNvPr id="581" name="Google Shape;581;p29"/>
          <p:cNvCxnSpPr/>
          <p:nvPr/>
        </p:nvCxnSpPr>
        <p:spPr>
          <a:xfrm>
            <a:off x="807625" y="2039120"/>
            <a:ext cx="331500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82" name="Google Shape;582;p29"/>
          <p:cNvCxnSpPr/>
          <p:nvPr/>
        </p:nvCxnSpPr>
        <p:spPr>
          <a:xfrm>
            <a:off x="3506875" y="2039120"/>
            <a:ext cx="331500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83" name="Google Shape;583;p29"/>
          <p:cNvCxnSpPr/>
          <p:nvPr/>
        </p:nvCxnSpPr>
        <p:spPr>
          <a:xfrm>
            <a:off x="6206150" y="2039120"/>
            <a:ext cx="331500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84" name="Google Shape;584;p29"/>
          <p:cNvCxnSpPr/>
          <p:nvPr/>
        </p:nvCxnSpPr>
        <p:spPr>
          <a:xfrm>
            <a:off x="807625" y="3544070"/>
            <a:ext cx="331500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85" name="Google Shape;585;p29"/>
          <p:cNvCxnSpPr/>
          <p:nvPr/>
        </p:nvCxnSpPr>
        <p:spPr>
          <a:xfrm>
            <a:off x="3506875" y="3544070"/>
            <a:ext cx="331500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86" name="Google Shape;586;p29"/>
          <p:cNvCxnSpPr/>
          <p:nvPr/>
        </p:nvCxnSpPr>
        <p:spPr>
          <a:xfrm>
            <a:off x="6206150" y="3544070"/>
            <a:ext cx="331500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30"/>
          <p:cNvSpPr txBox="1">
            <a:spLocks noGrp="1"/>
          </p:cNvSpPr>
          <p:nvPr>
            <p:ph type="title"/>
          </p:nvPr>
        </p:nvSpPr>
        <p:spPr>
          <a:xfrm>
            <a:off x="1403648" y="0"/>
            <a:ext cx="4608512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dirty="0" smtClean="0"/>
              <a:t>ГЛОССАРИЙ: </a:t>
            </a:r>
            <a:endParaRPr dirty="0"/>
          </a:p>
        </p:txBody>
      </p:sp>
      <p:sp>
        <p:nvSpPr>
          <p:cNvPr id="592" name="Google Shape;592;p30"/>
          <p:cNvSpPr txBox="1">
            <a:spLocks noGrp="1"/>
          </p:cNvSpPr>
          <p:nvPr>
            <p:ph type="body" idx="1"/>
          </p:nvPr>
        </p:nvSpPr>
        <p:spPr>
          <a:xfrm>
            <a:off x="-57126" y="572700"/>
            <a:ext cx="5287926" cy="169476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2400" indent="0">
              <a:buNone/>
            </a:pPr>
            <a:r>
              <a:rPr lang="ru-RU" sz="1600" b="1" dirty="0"/>
              <a:t>Аутентичность </a:t>
            </a:r>
            <a:r>
              <a:rPr lang="ru-RU" sz="1600" dirty="0"/>
              <a:t>- способность быть самим собой в контактах с другими людьми.</a:t>
            </a:r>
          </a:p>
          <a:p>
            <a:pPr marL="152400" indent="0">
              <a:buNone/>
            </a:pPr>
            <a:r>
              <a:rPr lang="ru-RU" sz="1600" b="1" dirty="0"/>
              <a:t>Вежливость</a:t>
            </a:r>
            <a:r>
              <a:rPr lang="ru-RU" sz="1600" dirty="0"/>
              <a:t> - выражение уважительного отношения к другим людям, их достоинству, проявляющееся в приветствиях и пожеланиях, в интонации голоса, мимике и жестах</a:t>
            </a:r>
            <a:r>
              <a:rPr lang="ru-RU" sz="1600" dirty="0" smtClean="0"/>
              <a:t>.</a:t>
            </a:r>
          </a:p>
          <a:p>
            <a:pPr marL="152400" indent="0">
              <a:buNone/>
            </a:pPr>
            <a:r>
              <a:rPr lang="ru-RU" sz="1600" b="1" dirty="0"/>
              <a:t>Доброжелательность</a:t>
            </a:r>
            <a:r>
              <a:rPr lang="ru-RU" sz="1600" dirty="0"/>
              <a:t> - уважение, симпатия, умение понимать людей, не одобряя их поступки, готовность поддерживать других.</a:t>
            </a:r>
          </a:p>
          <a:p>
            <a:pPr marL="152400" indent="0">
              <a:buNone/>
            </a:pPr>
            <a:r>
              <a:rPr lang="ru-RU" sz="1600" b="1" dirty="0" smtClean="0"/>
              <a:t>Зона </a:t>
            </a:r>
            <a:r>
              <a:rPr lang="ru-RU" sz="1600" b="1" dirty="0"/>
              <a:t>ответственности</a:t>
            </a:r>
            <a:r>
              <a:rPr lang="ru-RU" sz="1600" dirty="0"/>
              <a:t> - конкретный участок работ, ответственность за достижение результата на котором берет на себя конкретный член команды.</a:t>
            </a:r>
          </a:p>
          <a:p>
            <a:pPr marL="152400" indent="0">
              <a:buNone/>
            </a:pPr>
            <a:r>
              <a:rPr lang="ru-RU" sz="1600" b="1" dirty="0"/>
              <a:t>Имидж команды</a:t>
            </a:r>
            <a:r>
              <a:rPr lang="ru-RU" sz="1600" dirty="0"/>
              <a:t> - образ себя, который команда формирует у других (партнеров, клиентов, смежников и пр.). Т.е., имидж команды – это ее </a:t>
            </a:r>
            <a:r>
              <a:rPr lang="ru-RU" sz="1600" dirty="0" smtClean="0"/>
              <a:t>слоган, </a:t>
            </a:r>
            <a:r>
              <a:rPr lang="ru-RU" sz="1600" dirty="0"/>
              <a:t>предполагающий наличие определенного символизма, в котором будет «зашифрована» информация о команде.</a:t>
            </a:r>
          </a:p>
          <a:p>
            <a:pPr marL="152400" indent="0">
              <a:buNone/>
            </a:pPr>
            <a:endParaRPr lang="ru-RU" sz="1600" dirty="0"/>
          </a:p>
        </p:txBody>
      </p:sp>
      <p:pic>
        <p:nvPicPr>
          <p:cNvPr id="593" name="Google Shape;593;p30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t="1210" b="1200"/>
          <a:stretch/>
        </p:blipFill>
        <p:spPr>
          <a:xfrm>
            <a:off x="5230800" y="0"/>
            <a:ext cx="3513002" cy="51435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30"/>
          <p:cNvSpPr txBox="1">
            <a:spLocks noGrp="1"/>
          </p:cNvSpPr>
          <p:nvPr>
            <p:ph type="title"/>
          </p:nvPr>
        </p:nvSpPr>
        <p:spPr>
          <a:xfrm>
            <a:off x="1403648" y="-80595"/>
            <a:ext cx="4608512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dirty="0" smtClean="0"/>
              <a:t>ГЛОССАРИЙ: </a:t>
            </a:r>
            <a:endParaRPr dirty="0"/>
          </a:p>
        </p:txBody>
      </p:sp>
      <p:sp>
        <p:nvSpPr>
          <p:cNvPr id="592" name="Google Shape;592;p30"/>
          <p:cNvSpPr txBox="1">
            <a:spLocks noGrp="1"/>
          </p:cNvSpPr>
          <p:nvPr>
            <p:ph type="body" idx="1"/>
          </p:nvPr>
        </p:nvSpPr>
        <p:spPr>
          <a:xfrm>
            <a:off x="-190414" y="411510"/>
            <a:ext cx="5421214" cy="169476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2400" indent="0">
              <a:buNone/>
            </a:pPr>
            <a:r>
              <a:rPr lang="ru-RU" sz="1600" b="1" dirty="0" smtClean="0"/>
              <a:t>Корпоративная </a:t>
            </a:r>
            <a:r>
              <a:rPr lang="ru-RU" sz="1600" b="1" dirty="0"/>
              <a:t>культура</a:t>
            </a:r>
            <a:r>
              <a:rPr lang="ru-RU" sz="1600" dirty="0"/>
              <a:t> - совокупность норм, обычаев и ожиданий, влияющих на поведение владельцев, руководства и персонала предприятия или организации</a:t>
            </a:r>
            <a:r>
              <a:rPr lang="ru-RU" sz="1600" dirty="0" smtClean="0"/>
              <a:t>.</a:t>
            </a:r>
          </a:p>
          <a:p>
            <a:pPr marL="152400" indent="0">
              <a:buNone/>
            </a:pPr>
            <a:r>
              <a:rPr lang="ru-RU" sz="1600" b="1" dirty="0"/>
              <a:t>Миссия команды</a:t>
            </a:r>
            <a:r>
              <a:rPr lang="ru-RU" sz="1600" dirty="0"/>
              <a:t> - общая цель и смысл ее существования. </a:t>
            </a:r>
            <a:endParaRPr lang="ru-RU" sz="1600" dirty="0" smtClean="0"/>
          </a:p>
          <a:p>
            <a:pPr marL="152400" indent="0">
              <a:buNone/>
            </a:pPr>
            <a:r>
              <a:rPr lang="ru-RU" sz="1600" b="1" dirty="0" smtClean="0"/>
              <a:t>Наставничество </a:t>
            </a:r>
            <a:r>
              <a:rPr lang="ru-RU" sz="1600" b="1" dirty="0"/>
              <a:t>(</a:t>
            </a:r>
            <a:r>
              <a:rPr lang="ru-RU" sz="1600" b="1" dirty="0" err="1"/>
              <a:t>coaching</a:t>
            </a:r>
            <a:r>
              <a:rPr lang="ru-RU" sz="1600" b="1" dirty="0"/>
              <a:t>) </a:t>
            </a:r>
            <a:r>
              <a:rPr lang="ru-RU" sz="1600" dirty="0"/>
              <a:t>- систематическая и целенаправленная помощь </a:t>
            </a:r>
            <a:r>
              <a:rPr lang="ru-RU" sz="1600" dirty="0" smtClean="0"/>
              <a:t>в </a:t>
            </a:r>
            <a:r>
              <a:rPr lang="ru-RU" sz="1600" dirty="0"/>
              <a:t>развитии </a:t>
            </a:r>
            <a:r>
              <a:rPr lang="ru-RU" sz="1600" dirty="0" smtClean="0"/>
              <a:t>знаний </a:t>
            </a:r>
            <a:r>
              <a:rPr lang="ru-RU" sz="1600" dirty="0"/>
              <a:t>и навыков. </a:t>
            </a:r>
            <a:r>
              <a:rPr lang="ru-RU" sz="1600" dirty="0" smtClean="0"/>
              <a:t>Включает </a:t>
            </a:r>
            <a:r>
              <a:rPr lang="ru-RU" sz="1600" dirty="0"/>
              <a:t>в себя наблюдение и оценку, </a:t>
            </a:r>
            <a:r>
              <a:rPr lang="ru-RU" sz="1600" dirty="0" smtClean="0"/>
              <a:t>коммуникацию</a:t>
            </a:r>
            <a:r>
              <a:rPr lang="ru-RU" sz="1600" dirty="0"/>
              <a:t>, предвосхищение потребностей, поддержку, предоставление возможностей, мотивацию путем поощрения, признания успехов и постановки высоких, но реальных целей.</a:t>
            </a:r>
          </a:p>
          <a:p>
            <a:pPr marL="152400" indent="0">
              <a:buNone/>
            </a:pPr>
            <a:r>
              <a:rPr lang="ru-RU" sz="1600" b="1" dirty="0"/>
              <a:t>Принятие чувства</a:t>
            </a:r>
            <a:r>
              <a:rPr lang="ru-RU" sz="1600" dirty="0"/>
              <a:t> - умение выражать свои чувства и готовность принимать эмоциональную экспрессию со стороны других.</a:t>
            </a:r>
          </a:p>
          <a:p>
            <a:pPr marL="152400" indent="0">
              <a:buNone/>
            </a:pPr>
            <a:r>
              <a:rPr lang="ru-RU" sz="1600" b="1" dirty="0" smtClean="0"/>
              <a:t>Социометрия</a:t>
            </a:r>
            <a:r>
              <a:rPr lang="ru-RU" sz="1600" dirty="0"/>
              <a:t> - процесс «измерения» межличностных </a:t>
            </a:r>
            <a:r>
              <a:rPr lang="ru-RU" sz="1600" dirty="0" smtClean="0"/>
              <a:t>предпочтений.</a:t>
            </a:r>
            <a:endParaRPr lang="ru-RU" sz="1600" dirty="0"/>
          </a:p>
          <a:p>
            <a:pPr marL="152400" indent="0">
              <a:buNone/>
            </a:pPr>
            <a:endParaRPr lang="ru-RU" sz="1600" dirty="0"/>
          </a:p>
          <a:p>
            <a:pPr marL="152400" indent="0">
              <a:buNone/>
            </a:pPr>
            <a:endParaRPr lang="ru-RU" sz="1600" dirty="0"/>
          </a:p>
          <a:p>
            <a:pPr marL="152400" indent="0">
              <a:buNone/>
            </a:pPr>
            <a:endParaRPr lang="ru-RU" sz="1600" dirty="0"/>
          </a:p>
        </p:txBody>
      </p:sp>
      <p:pic>
        <p:nvPicPr>
          <p:cNvPr id="593" name="Google Shape;593;p30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t="1210" b="1200"/>
          <a:stretch/>
        </p:blipFill>
        <p:spPr>
          <a:xfrm>
            <a:off x="5230800" y="0"/>
            <a:ext cx="3513002" cy="514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43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30"/>
          <p:cNvSpPr txBox="1">
            <a:spLocks noGrp="1"/>
          </p:cNvSpPr>
          <p:nvPr>
            <p:ph type="title"/>
          </p:nvPr>
        </p:nvSpPr>
        <p:spPr>
          <a:xfrm>
            <a:off x="1403648" y="0"/>
            <a:ext cx="4608512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dirty="0" smtClean="0"/>
              <a:t>ГЛОССАРИЙ: </a:t>
            </a:r>
            <a:endParaRPr dirty="0"/>
          </a:p>
        </p:txBody>
      </p:sp>
      <p:sp>
        <p:nvSpPr>
          <p:cNvPr id="592" name="Google Shape;592;p30"/>
          <p:cNvSpPr txBox="1">
            <a:spLocks noGrp="1"/>
          </p:cNvSpPr>
          <p:nvPr>
            <p:ph type="body" idx="1"/>
          </p:nvPr>
        </p:nvSpPr>
        <p:spPr>
          <a:xfrm>
            <a:off x="-190414" y="699542"/>
            <a:ext cx="5421214" cy="169476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2400" indent="0">
              <a:buNone/>
            </a:pPr>
            <a:r>
              <a:rPr lang="ru-RU" sz="1600" b="1" dirty="0"/>
              <a:t>Тактичность</a:t>
            </a:r>
            <a:r>
              <a:rPr lang="ru-RU" sz="1600" dirty="0"/>
              <a:t> - чувство меры, чувство границ в общении, превышение которых может обидеть человека, поставить его в неловкое положение</a:t>
            </a:r>
            <a:r>
              <a:rPr lang="ru-RU" sz="1600" dirty="0" smtClean="0"/>
              <a:t>.</a:t>
            </a:r>
          </a:p>
          <a:p>
            <a:pPr marL="152400" indent="0">
              <a:buNone/>
            </a:pPr>
            <a:endParaRPr lang="ru-RU" sz="1600" dirty="0" smtClean="0"/>
          </a:p>
          <a:p>
            <a:pPr marL="152400" indent="0">
              <a:buNone/>
            </a:pPr>
            <a:r>
              <a:rPr lang="ru-RU" sz="1600" b="1" dirty="0"/>
              <a:t>Ценности команды</a:t>
            </a:r>
            <a:r>
              <a:rPr lang="ru-RU" sz="1600" dirty="0"/>
              <a:t> - ее нормы, принципы, правила жизнедеятельности</a:t>
            </a:r>
            <a:r>
              <a:rPr lang="ru-RU" sz="1600" dirty="0" smtClean="0"/>
              <a:t>.</a:t>
            </a:r>
          </a:p>
          <a:p>
            <a:pPr marL="152400" indent="0">
              <a:buNone/>
            </a:pPr>
            <a:endParaRPr lang="ru-RU" sz="1600" dirty="0"/>
          </a:p>
          <a:p>
            <a:pPr marL="152400" indent="0">
              <a:buNone/>
            </a:pPr>
            <a:r>
              <a:rPr lang="ru-RU" sz="1600" b="1" dirty="0" err="1"/>
              <a:t>Эмпатия</a:t>
            </a:r>
            <a:r>
              <a:rPr lang="ru-RU" sz="1600" b="1" dirty="0"/>
              <a:t> </a:t>
            </a:r>
            <a:r>
              <a:rPr lang="ru-RU" sz="1600" dirty="0"/>
              <a:t>- умение видеть мир глазами других, понимать его так же, как они</a:t>
            </a:r>
            <a:r>
              <a:rPr lang="ru-RU" sz="1600" dirty="0" smtClean="0"/>
              <a:t>.</a:t>
            </a:r>
          </a:p>
          <a:p>
            <a:pPr marL="152400" indent="0">
              <a:buNone/>
            </a:pPr>
            <a:endParaRPr lang="ru-RU" sz="1600" dirty="0"/>
          </a:p>
          <a:p>
            <a:pPr marL="152400" indent="0">
              <a:buNone/>
            </a:pPr>
            <a:r>
              <a:rPr lang="ru-RU" sz="1600" b="1" dirty="0" smtClean="0"/>
              <a:t>Эффективность </a:t>
            </a:r>
            <a:r>
              <a:rPr lang="ru-RU" sz="1600" b="1" dirty="0"/>
              <a:t>деятельности команды</a:t>
            </a:r>
            <a:r>
              <a:rPr lang="ru-RU" sz="1600" dirty="0"/>
              <a:t> - величина прироста успешности команды по следующим показателям: стабильное достижение заданного результата в установленный срок; стабильный уровень качества работ; эффективное использование привлекаемых ресурсов; стабильное расширение (или удержание) «ниши» своей деятельности.</a:t>
            </a:r>
          </a:p>
          <a:p>
            <a:pPr marL="152400" indent="0">
              <a:buNone/>
            </a:pPr>
            <a:endParaRPr lang="ru-RU" sz="1600" dirty="0"/>
          </a:p>
          <a:p>
            <a:pPr marL="152400" indent="0">
              <a:buNone/>
            </a:pPr>
            <a:endParaRPr lang="ru-RU" sz="1600" dirty="0"/>
          </a:p>
          <a:p>
            <a:pPr marL="152400" indent="0">
              <a:buNone/>
            </a:pPr>
            <a:endParaRPr lang="ru-RU" sz="1600" dirty="0"/>
          </a:p>
          <a:p>
            <a:pPr marL="152400" indent="0">
              <a:buNone/>
            </a:pPr>
            <a:endParaRPr lang="ru-RU" sz="1600" dirty="0"/>
          </a:p>
        </p:txBody>
      </p:sp>
      <p:pic>
        <p:nvPicPr>
          <p:cNvPr id="593" name="Google Shape;593;p30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t="1210" b="1200"/>
          <a:stretch/>
        </p:blipFill>
        <p:spPr>
          <a:xfrm>
            <a:off x="5230800" y="0"/>
            <a:ext cx="3513002" cy="514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58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p31"/>
          <p:cNvSpPr txBox="1">
            <a:spLocks noGrp="1"/>
          </p:cNvSpPr>
          <p:nvPr>
            <p:ph type="title"/>
          </p:nvPr>
        </p:nvSpPr>
        <p:spPr>
          <a:xfrm>
            <a:off x="695633" y="1491630"/>
            <a:ext cx="4718382" cy="227064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sz="2400" dirty="0">
                <a:latin typeface="Lato"/>
                <a:ea typeface="Lato"/>
                <a:cs typeface="Lato"/>
                <a:sym typeface="Lato"/>
              </a:rPr>
              <a:t>формирование знаний, умений, навыков для работы в направлении выработки стратегии обучении и развития человеческих ресурсов в </a:t>
            </a:r>
            <a:r>
              <a:rPr lang="ru-RU" sz="2400" dirty="0" smtClean="0">
                <a:latin typeface="Lato"/>
                <a:ea typeface="Lato"/>
                <a:cs typeface="Lato"/>
                <a:sym typeface="Lato"/>
              </a:rPr>
              <a:t>организации</a:t>
            </a:r>
            <a:r>
              <a:rPr lang="ru-RU" sz="2400" dirty="0">
                <a:latin typeface="Lato"/>
                <a:ea typeface="Lato"/>
                <a:cs typeface="Lato"/>
                <a:sym typeface="Lato"/>
              </a:rPr>
              <a:t>.</a:t>
            </a:r>
          </a:p>
        </p:txBody>
      </p:sp>
      <p:sp>
        <p:nvSpPr>
          <p:cNvPr id="599" name="Google Shape;599;p31"/>
          <p:cNvSpPr txBox="1">
            <a:spLocks noGrp="1"/>
          </p:cNvSpPr>
          <p:nvPr>
            <p:ph type="title" idx="2"/>
          </p:nvPr>
        </p:nvSpPr>
        <p:spPr>
          <a:xfrm>
            <a:off x="695633" y="123478"/>
            <a:ext cx="6037314" cy="102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ru-RU" sz="3500" dirty="0"/>
              <a:t>Цель реализации программы: </a:t>
            </a:r>
            <a:endParaRPr sz="3500" dirty="0"/>
          </a:p>
        </p:txBody>
      </p:sp>
      <p:cxnSp>
        <p:nvCxnSpPr>
          <p:cNvPr id="600" name="Google Shape;600;p31"/>
          <p:cNvCxnSpPr/>
          <p:nvPr/>
        </p:nvCxnSpPr>
        <p:spPr>
          <a:xfrm>
            <a:off x="1324700" y="1203598"/>
            <a:ext cx="659700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601" name="Google Shape;601;p31"/>
          <p:cNvGrpSpPr/>
          <p:nvPr/>
        </p:nvGrpSpPr>
        <p:grpSpPr>
          <a:xfrm>
            <a:off x="5390600" y="1576897"/>
            <a:ext cx="3472969" cy="3301970"/>
            <a:chOff x="5390600" y="1576897"/>
            <a:chExt cx="3472969" cy="3301970"/>
          </a:xfrm>
        </p:grpSpPr>
        <p:grpSp>
          <p:nvGrpSpPr>
            <p:cNvPr id="602" name="Google Shape;602;p31"/>
            <p:cNvGrpSpPr/>
            <p:nvPr/>
          </p:nvGrpSpPr>
          <p:grpSpPr>
            <a:xfrm>
              <a:off x="6823278" y="1576897"/>
              <a:ext cx="550367" cy="1699799"/>
              <a:chOff x="6245618" y="3812123"/>
              <a:chExt cx="409438" cy="1264637"/>
            </a:xfrm>
          </p:grpSpPr>
          <p:sp>
            <p:nvSpPr>
              <p:cNvPr id="603" name="Google Shape;603;p31"/>
              <p:cNvSpPr/>
              <p:nvPr/>
            </p:nvSpPr>
            <p:spPr>
              <a:xfrm>
                <a:off x="6392081" y="4598493"/>
                <a:ext cx="18531" cy="128979"/>
              </a:xfrm>
              <a:custGeom>
                <a:avLst/>
                <a:gdLst/>
                <a:ahLst/>
                <a:cxnLst/>
                <a:rect l="l" t="t" r="r" b="b"/>
                <a:pathLst>
                  <a:path w="602" h="4190" extrusionOk="0">
                    <a:moveTo>
                      <a:pt x="189" y="0"/>
                    </a:moveTo>
                    <a:cubicBezTo>
                      <a:pt x="81" y="0"/>
                      <a:pt x="0" y="116"/>
                      <a:pt x="0" y="304"/>
                    </a:cubicBezTo>
                    <a:lnTo>
                      <a:pt x="0" y="3540"/>
                    </a:lnTo>
                    <a:cubicBezTo>
                      <a:pt x="0" y="3788"/>
                      <a:pt x="106" y="4018"/>
                      <a:pt x="301" y="4159"/>
                    </a:cubicBezTo>
                    <a:cubicBezTo>
                      <a:pt x="338" y="4180"/>
                      <a:pt x="375" y="4190"/>
                      <a:pt x="408" y="4190"/>
                    </a:cubicBezTo>
                    <a:cubicBezTo>
                      <a:pt x="519" y="4190"/>
                      <a:pt x="602" y="4083"/>
                      <a:pt x="602" y="3894"/>
                    </a:cubicBezTo>
                    <a:lnTo>
                      <a:pt x="602" y="640"/>
                    </a:lnTo>
                    <a:cubicBezTo>
                      <a:pt x="602" y="410"/>
                      <a:pt x="478" y="180"/>
                      <a:pt x="301" y="38"/>
                    </a:cubicBezTo>
                    <a:cubicBezTo>
                      <a:pt x="262" y="12"/>
                      <a:pt x="224" y="0"/>
                      <a:pt x="189" y="0"/>
                    </a:cubicBezTo>
                    <a:close/>
                  </a:path>
                </a:pathLst>
              </a:custGeom>
              <a:solidFill>
                <a:srgbClr val="F4D9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4" name="Google Shape;604;p31"/>
              <p:cNvSpPr/>
              <p:nvPr/>
            </p:nvSpPr>
            <p:spPr>
              <a:xfrm>
                <a:off x="6265227" y="3981735"/>
                <a:ext cx="153020" cy="242843"/>
              </a:xfrm>
              <a:custGeom>
                <a:avLst/>
                <a:gdLst/>
                <a:ahLst/>
                <a:cxnLst/>
                <a:rect l="l" t="t" r="r" b="b"/>
                <a:pathLst>
                  <a:path w="4971" h="7889" extrusionOk="0">
                    <a:moveTo>
                      <a:pt x="4669" y="1"/>
                    </a:moveTo>
                    <a:cubicBezTo>
                      <a:pt x="3962" y="248"/>
                      <a:pt x="3060" y="408"/>
                      <a:pt x="1999" y="2459"/>
                    </a:cubicBezTo>
                    <a:cubicBezTo>
                      <a:pt x="1238" y="4016"/>
                      <a:pt x="566" y="5625"/>
                      <a:pt x="0" y="7270"/>
                    </a:cubicBezTo>
                    <a:cubicBezTo>
                      <a:pt x="0" y="7270"/>
                      <a:pt x="920" y="7889"/>
                      <a:pt x="973" y="7889"/>
                    </a:cubicBezTo>
                    <a:cubicBezTo>
                      <a:pt x="1008" y="7889"/>
                      <a:pt x="1521" y="7659"/>
                      <a:pt x="2370" y="6881"/>
                    </a:cubicBezTo>
                    <a:cubicBezTo>
                      <a:pt x="3219" y="6085"/>
                      <a:pt x="4970" y="3149"/>
                      <a:pt x="4970" y="3149"/>
                    </a:cubicBezTo>
                    <a:lnTo>
                      <a:pt x="4669" y="1"/>
                    </a:ln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5" name="Google Shape;605;p31"/>
              <p:cNvSpPr/>
              <p:nvPr/>
            </p:nvSpPr>
            <p:spPr>
              <a:xfrm>
                <a:off x="6337196" y="4869687"/>
                <a:ext cx="66890" cy="144832"/>
              </a:xfrm>
              <a:custGeom>
                <a:avLst/>
                <a:gdLst/>
                <a:ahLst/>
                <a:cxnLst/>
                <a:rect l="l" t="t" r="r" b="b"/>
                <a:pathLst>
                  <a:path w="2173" h="4705" extrusionOk="0">
                    <a:moveTo>
                      <a:pt x="84" y="0"/>
                    </a:moveTo>
                    <a:cubicBezTo>
                      <a:pt x="0" y="0"/>
                      <a:pt x="421" y="4705"/>
                      <a:pt x="421" y="4705"/>
                    </a:cubicBezTo>
                    <a:lnTo>
                      <a:pt x="1836" y="4192"/>
                    </a:lnTo>
                    <a:cubicBezTo>
                      <a:pt x="1836" y="4192"/>
                      <a:pt x="2155" y="496"/>
                      <a:pt x="2172" y="425"/>
                    </a:cubicBezTo>
                    <a:cubicBezTo>
                      <a:pt x="2172" y="425"/>
                      <a:pt x="156" y="18"/>
                      <a:pt x="85" y="0"/>
                    </a:cubicBezTo>
                    <a:cubicBezTo>
                      <a:pt x="85" y="0"/>
                      <a:pt x="85" y="0"/>
                      <a:pt x="84" y="0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6" name="Google Shape;606;p31"/>
              <p:cNvSpPr/>
              <p:nvPr/>
            </p:nvSpPr>
            <p:spPr>
              <a:xfrm>
                <a:off x="6532542" y="4869687"/>
                <a:ext cx="64274" cy="149203"/>
              </a:xfrm>
              <a:custGeom>
                <a:avLst/>
                <a:gdLst/>
                <a:ahLst/>
                <a:cxnLst/>
                <a:rect l="l" t="t" r="r" b="b"/>
                <a:pathLst>
                  <a:path w="2088" h="4847" extrusionOk="0">
                    <a:moveTo>
                      <a:pt x="2087" y="0"/>
                    </a:moveTo>
                    <a:cubicBezTo>
                      <a:pt x="1999" y="18"/>
                      <a:pt x="0" y="425"/>
                      <a:pt x="0" y="425"/>
                    </a:cubicBezTo>
                    <a:cubicBezTo>
                      <a:pt x="18" y="496"/>
                      <a:pt x="318" y="4192"/>
                      <a:pt x="318" y="4192"/>
                    </a:cubicBezTo>
                    <a:lnTo>
                      <a:pt x="1663" y="4846"/>
                    </a:lnTo>
                    <a:lnTo>
                      <a:pt x="2087" y="0"/>
                    </a:ln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7" name="Google Shape;607;p31"/>
              <p:cNvSpPr/>
              <p:nvPr/>
            </p:nvSpPr>
            <p:spPr>
              <a:xfrm>
                <a:off x="6537436" y="4959510"/>
                <a:ext cx="55008" cy="46851"/>
              </a:xfrm>
              <a:custGeom>
                <a:avLst/>
                <a:gdLst/>
                <a:ahLst/>
                <a:cxnLst/>
                <a:rect l="l" t="t" r="r" b="b"/>
                <a:pathLst>
                  <a:path w="1787" h="1522" extrusionOk="0">
                    <a:moveTo>
                      <a:pt x="0" y="1"/>
                    </a:moveTo>
                    <a:lnTo>
                      <a:pt x="71" y="584"/>
                    </a:lnTo>
                    <a:lnTo>
                      <a:pt x="106" y="920"/>
                    </a:lnTo>
                    <a:lnTo>
                      <a:pt x="867" y="1521"/>
                    </a:lnTo>
                    <a:lnTo>
                      <a:pt x="1751" y="1415"/>
                    </a:lnTo>
                    <a:lnTo>
                      <a:pt x="1787" y="443"/>
                    </a:lnTo>
                    <a:lnTo>
                      <a:pt x="1787" y="443"/>
                    </a:lnTo>
                    <a:cubicBezTo>
                      <a:pt x="1627" y="478"/>
                      <a:pt x="1451" y="478"/>
                      <a:pt x="1291" y="478"/>
                    </a:cubicBezTo>
                    <a:cubicBezTo>
                      <a:pt x="973" y="46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8" name="Google Shape;608;p31"/>
              <p:cNvSpPr/>
              <p:nvPr/>
            </p:nvSpPr>
            <p:spPr>
              <a:xfrm>
                <a:off x="6332179" y="3971730"/>
                <a:ext cx="259712" cy="356831"/>
              </a:xfrm>
              <a:custGeom>
                <a:avLst/>
                <a:gdLst/>
                <a:ahLst/>
                <a:cxnLst/>
                <a:rect l="l" t="t" r="r" b="b"/>
                <a:pathLst>
                  <a:path w="8437" h="11592" extrusionOk="0">
                    <a:moveTo>
                      <a:pt x="4189" y="0"/>
                    </a:moveTo>
                    <a:cubicBezTo>
                      <a:pt x="3626" y="0"/>
                      <a:pt x="3076" y="79"/>
                      <a:pt x="2512" y="273"/>
                    </a:cubicBezTo>
                    <a:cubicBezTo>
                      <a:pt x="2371" y="414"/>
                      <a:pt x="2247" y="591"/>
                      <a:pt x="2123" y="750"/>
                    </a:cubicBezTo>
                    <a:lnTo>
                      <a:pt x="2070" y="839"/>
                    </a:lnTo>
                    <a:cubicBezTo>
                      <a:pt x="1769" y="1263"/>
                      <a:pt x="1539" y="1723"/>
                      <a:pt x="1345" y="2201"/>
                    </a:cubicBezTo>
                    <a:cubicBezTo>
                      <a:pt x="1327" y="2218"/>
                      <a:pt x="1327" y="2254"/>
                      <a:pt x="1310" y="2289"/>
                    </a:cubicBezTo>
                    <a:cubicBezTo>
                      <a:pt x="1256" y="2395"/>
                      <a:pt x="1221" y="2519"/>
                      <a:pt x="1168" y="2607"/>
                    </a:cubicBezTo>
                    <a:cubicBezTo>
                      <a:pt x="1097" y="2820"/>
                      <a:pt x="1027" y="3049"/>
                      <a:pt x="920" y="3244"/>
                    </a:cubicBezTo>
                    <a:cubicBezTo>
                      <a:pt x="920" y="3279"/>
                      <a:pt x="903" y="3315"/>
                      <a:pt x="885" y="3350"/>
                    </a:cubicBezTo>
                    <a:cubicBezTo>
                      <a:pt x="761" y="3598"/>
                      <a:pt x="602" y="3828"/>
                      <a:pt x="390" y="4005"/>
                    </a:cubicBezTo>
                    <a:cubicBezTo>
                      <a:pt x="337" y="4040"/>
                      <a:pt x="301" y="4093"/>
                      <a:pt x="284" y="4146"/>
                    </a:cubicBezTo>
                    <a:cubicBezTo>
                      <a:pt x="284" y="4181"/>
                      <a:pt x="301" y="4234"/>
                      <a:pt x="319" y="4270"/>
                    </a:cubicBezTo>
                    <a:cubicBezTo>
                      <a:pt x="354" y="4341"/>
                      <a:pt x="390" y="4394"/>
                      <a:pt x="425" y="4464"/>
                    </a:cubicBezTo>
                    <a:cubicBezTo>
                      <a:pt x="514" y="4588"/>
                      <a:pt x="602" y="4694"/>
                      <a:pt x="708" y="4800"/>
                    </a:cubicBezTo>
                    <a:cubicBezTo>
                      <a:pt x="814" y="4889"/>
                      <a:pt x="920" y="4977"/>
                      <a:pt x="1044" y="5066"/>
                    </a:cubicBezTo>
                    <a:cubicBezTo>
                      <a:pt x="1044" y="5101"/>
                      <a:pt x="1027" y="5136"/>
                      <a:pt x="1027" y="5172"/>
                    </a:cubicBezTo>
                    <a:cubicBezTo>
                      <a:pt x="938" y="5543"/>
                      <a:pt x="867" y="5915"/>
                      <a:pt x="797" y="6304"/>
                    </a:cubicBezTo>
                    <a:lnTo>
                      <a:pt x="797" y="6357"/>
                    </a:lnTo>
                    <a:cubicBezTo>
                      <a:pt x="797" y="6374"/>
                      <a:pt x="797" y="6392"/>
                      <a:pt x="779" y="6427"/>
                    </a:cubicBezTo>
                    <a:cubicBezTo>
                      <a:pt x="761" y="6498"/>
                      <a:pt x="744" y="6587"/>
                      <a:pt x="726" y="6675"/>
                    </a:cubicBezTo>
                    <a:cubicBezTo>
                      <a:pt x="708" y="6746"/>
                      <a:pt x="691" y="6834"/>
                      <a:pt x="691" y="6905"/>
                    </a:cubicBezTo>
                    <a:cubicBezTo>
                      <a:pt x="655" y="7100"/>
                      <a:pt x="620" y="7276"/>
                      <a:pt x="584" y="7471"/>
                    </a:cubicBezTo>
                    <a:cubicBezTo>
                      <a:pt x="584" y="7506"/>
                      <a:pt x="567" y="7542"/>
                      <a:pt x="549" y="7595"/>
                    </a:cubicBezTo>
                    <a:cubicBezTo>
                      <a:pt x="514" y="7789"/>
                      <a:pt x="478" y="8001"/>
                      <a:pt x="443" y="8214"/>
                    </a:cubicBezTo>
                    <a:cubicBezTo>
                      <a:pt x="425" y="8320"/>
                      <a:pt x="408" y="8426"/>
                      <a:pt x="390" y="8532"/>
                    </a:cubicBezTo>
                    <a:cubicBezTo>
                      <a:pt x="337" y="8815"/>
                      <a:pt x="284" y="9116"/>
                      <a:pt x="231" y="9416"/>
                    </a:cubicBezTo>
                    <a:cubicBezTo>
                      <a:pt x="231" y="9452"/>
                      <a:pt x="213" y="9505"/>
                      <a:pt x="195" y="9540"/>
                    </a:cubicBezTo>
                    <a:cubicBezTo>
                      <a:pt x="195" y="9611"/>
                      <a:pt x="178" y="9664"/>
                      <a:pt x="178" y="9717"/>
                    </a:cubicBezTo>
                    <a:cubicBezTo>
                      <a:pt x="107" y="10035"/>
                      <a:pt x="54" y="10336"/>
                      <a:pt x="1" y="10637"/>
                    </a:cubicBezTo>
                    <a:lnTo>
                      <a:pt x="1310" y="10796"/>
                    </a:lnTo>
                    <a:lnTo>
                      <a:pt x="1398" y="10796"/>
                    </a:lnTo>
                    <a:lnTo>
                      <a:pt x="2548" y="10937"/>
                    </a:lnTo>
                    <a:lnTo>
                      <a:pt x="2636" y="10955"/>
                    </a:lnTo>
                    <a:lnTo>
                      <a:pt x="3874" y="11114"/>
                    </a:lnTo>
                    <a:lnTo>
                      <a:pt x="4015" y="11132"/>
                    </a:lnTo>
                    <a:lnTo>
                      <a:pt x="5961" y="11362"/>
                    </a:lnTo>
                    <a:lnTo>
                      <a:pt x="6102" y="11379"/>
                    </a:lnTo>
                    <a:lnTo>
                      <a:pt x="7871" y="11592"/>
                    </a:lnTo>
                    <a:cubicBezTo>
                      <a:pt x="7889" y="11326"/>
                      <a:pt x="7906" y="11043"/>
                      <a:pt x="7942" y="10778"/>
                    </a:cubicBezTo>
                    <a:cubicBezTo>
                      <a:pt x="7942" y="10672"/>
                      <a:pt x="7959" y="10548"/>
                      <a:pt x="7977" y="10442"/>
                    </a:cubicBezTo>
                    <a:cubicBezTo>
                      <a:pt x="7977" y="10301"/>
                      <a:pt x="7995" y="10159"/>
                      <a:pt x="8012" y="10000"/>
                    </a:cubicBezTo>
                    <a:cubicBezTo>
                      <a:pt x="8012" y="9965"/>
                      <a:pt x="8012" y="9912"/>
                      <a:pt x="8030" y="9876"/>
                    </a:cubicBezTo>
                    <a:cubicBezTo>
                      <a:pt x="8048" y="9752"/>
                      <a:pt x="8048" y="9629"/>
                      <a:pt x="8065" y="9505"/>
                    </a:cubicBezTo>
                    <a:cubicBezTo>
                      <a:pt x="8083" y="9381"/>
                      <a:pt x="8083" y="9293"/>
                      <a:pt x="8101" y="9186"/>
                    </a:cubicBezTo>
                    <a:lnTo>
                      <a:pt x="8207" y="8231"/>
                    </a:lnTo>
                    <a:cubicBezTo>
                      <a:pt x="8225" y="8090"/>
                      <a:pt x="8225" y="7931"/>
                      <a:pt x="8242" y="7789"/>
                    </a:cubicBezTo>
                    <a:cubicBezTo>
                      <a:pt x="8242" y="7754"/>
                      <a:pt x="8242" y="7701"/>
                      <a:pt x="8260" y="7648"/>
                    </a:cubicBezTo>
                    <a:lnTo>
                      <a:pt x="8295" y="7329"/>
                    </a:lnTo>
                    <a:cubicBezTo>
                      <a:pt x="8331" y="6905"/>
                      <a:pt x="8366" y="6498"/>
                      <a:pt x="8384" y="6109"/>
                    </a:cubicBezTo>
                    <a:lnTo>
                      <a:pt x="8384" y="6091"/>
                    </a:lnTo>
                    <a:lnTo>
                      <a:pt x="8384" y="5950"/>
                    </a:lnTo>
                    <a:lnTo>
                      <a:pt x="8402" y="5773"/>
                    </a:lnTo>
                    <a:cubicBezTo>
                      <a:pt x="8437" y="5278"/>
                      <a:pt x="8437" y="4783"/>
                      <a:pt x="8437" y="4323"/>
                    </a:cubicBezTo>
                    <a:lnTo>
                      <a:pt x="8437" y="3987"/>
                    </a:lnTo>
                    <a:cubicBezTo>
                      <a:pt x="8437" y="3633"/>
                      <a:pt x="8419" y="3297"/>
                      <a:pt x="8384" y="2943"/>
                    </a:cubicBezTo>
                    <a:cubicBezTo>
                      <a:pt x="8366" y="2837"/>
                      <a:pt x="8348" y="2731"/>
                      <a:pt x="8331" y="2625"/>
                    </a:cubicBezTo>
                    <a:cubicBezTo>
                      <a:pt x="8295" y="2342"/>
                      <a:pt x="8225" y="2077"/>
                      <a:pt x="8154" y="1811"/>
                    </a:cubicBezTo>
                    <a:cubicBezTo>
                      <a:pt x="7570" y="945"/>
                      <a:pt x="6898" y="379"/>
                      <a:pt x="5784" y="167"/>
                    </a:cubicBezTo>
                    <a:cubicBezTo>
                      <a:pt x="5227" y="65"/>
                      <a:pt x="4703" y="0"/>
                      <a:pt x="41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9" name="Google Shape;609;p31"/>
              <p:cNvSpPr/>
              <p:nvPr/>
            </p:nvSpPr>
            <p:spPr>
              <a:xfrm>
                <a:off x="6443796" y="3906625"/>
                <a:ext cx="39217" cy="70800"/>
              </a:xfrm>
              <a:custGeom>
                <a:avLst/>
                <a:gdLst/>
                <a:ahLst/>
                <a:cxnLst/>
                <a:rect l="l" t="t" r="r" b="b"/>
                <a:pathLst>
                  <a:path w="1274" h="2300" extrusionOk="0">
                    <a:moveTo>
                      <a:pt x="1168" y="0"/>
                    </a:moveTo>
                    <a:lnTo>
                      <a:pt x="213" y="478"/>
                    </a:lnTo>
                    <a:lnTo>
                      <a:pt x="0" y="2299"/>
                    </a:lnTo>
                    <a:lnTo>
                      <a:pt x="1274" y="2282"/>
                    </a:lnTo>
                    <a:lnTo>
                      <a:pt x="1168" y="0"/>
                    </a:ln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0" name="Google Shape;610;p31"/>
              <p:cNvSpPr/>
              <p:nvPr/>
            </p:nvSpPr>
            <p:spPr>
              <a:xfrm>
                <a:off x="6431267" y="3971792"/>
                <a:ext cx="68614" cy="95457"/>
              </a:xfrm>
              <a:custGeom>
                <a:avLst/>
                <a:gdLst/>
                <a:ahLst/>
                <a:cxnLst/>
                <a:rect l="l" t="t" r="r" b="b"/>
                <a:pathLst>
                  <a:path w="2229" h="3101" extrusionOk="0">
                    <a:moveTo>
                      <a:pt x="1066" y="1"/>
                    </a:moveTo>
                    <a:cubicBezTo>
                      <a:pt x="732" y="1"/>
                      <a:pt x="400" y="27"/>
                      <a:pt x="71" y="76"/>
                    </a:cubicBezTo>
                    <a:cubicBezTo>
                      <a:pt x="1" y="925"/>
                      <a:pt x="107" y="3101"/>
                      <a:pt x="107" y="3101"/>
                    </a:cubicBezTo>
                    <a:cubicBezTo>
                      <a:pt x="107" y="3101"/>
                      <a:pt x="2034" y="625"/>
                      <a:pt x="2229" y="112"/>
                    </a:cubicBezTo>
                    <a:cubicBezTo>
                      <a:pt x="1840" y="36"/>
                      <a:pt x="1452" y="1"/>
                      <a:pt x="1066" y="1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1" name="Google Shape;611;p31"/>
              <p:cNvSpPr/>
              <p:nvPr/>
            </p:nvSpPr>
            <p:spPr>
              <a:xfrm>
                <a:off x="6266427" y="4980196"/>
                <a:ext cx="142554" cy="44296"/>
              </a:xfrm>
              <a:custGeom>
                <a:avLst/>
                <a:gdLst/>
                <a:ahLst/>
                <a:cxnLst/>
                <a:rect l="l" t="t" r="r" b="b"/>
                <a:pathLst>
                  <a:path w="4631" h="1439" extrusionOk="0">
                    <a:moveTo>
                      <a:pt x="4454" y="1"/>
                    </a:moveTo>
                    <a:lnTo>
                      <a:pt x="2526" y="89"/>
                    </a:lnTo>
                    <a:cubicBezTo>
                      <a:pt x="2314" y="177"/>
                      <a:pt x="103" y="938"/>
                      <a:pt x="32" y="1256"/>
                    </a:cubicBezTo>
                    <a:cubicBezTo>
                      <a:pt x="0" y="1400"/>
                      <a:pt x="928" y="1439"/>
                      <a:pt x="1959" y="1439"/>
                    </a:cubicBezTo>
                    <a:cubicBezTo>
                      <a:pt x="3218" y="1439"/>
                      <a:pt x="4630" y="1380"/>
                      <a:pt x="4630" y="1380"/>
                    </a:cubicBezTo>
                    <a:lnTo>
                      <a:pt x="4454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2" name="Google Shape;612;p31"/>
              <p:cNvSpPr/>
              <p:nvPr/>
            </p:nvSpPr>
            <p:spPr>
              <a:xfrm>
                <a:off x="6340890" y="4949167"/>
                <a:ext cx="62642" cy="33768"/>
              </a:xfrm>
              <a:custGeom>
                <a:avLst/>
                <a:gdLst/>
                <a:ahLst/>
                <a:cxnLst/>
                <a:rect l="l" t="t" r="r" b="b"/>
                <a:pathLst>
                  <a:path w="2035" h="1097" extrusionOk="0">
                    <a:moveTo>
                      <a:pt x="1911" y="0"/>
                    </a:moveTo>
                    <a:lnTo>
                      <a:pt x="1" y="443"/>
                    </a:lnTo>
                    <a:lnTo>
                      <a:pt x="107" y="1097"/>
                    </a:lnTo>
                    <a:lnTo>
                      <a:pt x="2035" y="1009"/>
                    </a:lnTo>
                    <a:lnTo>
                      <a:pt x="1911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3" name="Google Shape;613;p31"/>
              <p:cNvSpPr/>
              <p:nvPr/>
            </p:nvSpPr>
            <p:spPr>
              <a:xfrm>
                <a:off x="6421479" y="3865254"/>
                <a:ext cx="88223" cy="91486"/>
              </a:xfrm>
              <a:custGeom>
                <a:avLst/>
                <a:gdLst/>
                <a:ahLst/>
                <a:cxnLst/>
                <a:rect l="l" t="t" r="r" b="b"/>
                <a:pathLst>
                  <a:path w="2866" h="2972" extrusionOk="0">
                    <a:moveTo>
                      <a:pt x="1397" y="0"/>
                    </a:moveTo>
                    <a:cubicBezTo>
                      <a:pt x="602" y="35"/>
                      <a:pt x="0" y="708"/>
                      <a:pt x="36" y="1503"/>
                    </a:cubicBezTo>
                    <a:cubicBezTo>
                      <a:pt x="53" y="1769"/>
                      <a:pt x="53" y="1999"/>
                      <a:pt x="71" y="2193"/>
                    </a:cubicBezTo>
                    <a:cubicBezTo>
                      <a:pt x="71" y="2335"/>
                      <a:pt x="106" y="2476"/>
                      <a:pt x="159" y="2600"/>
                    </a:cubicBezTo>
                    <a:cubicBezTo>
                      <a:pt x="301" y="2918"/>
                      <a:pt x="1026" y="2971"/>
                      <a:pt x="1875" y="2971"/>
                    </a:cubicBezTo>
                    <a:cubicBezTo>
                      <a:pt x="2653" y="2954"/>
                      <a:pt x="2865" y="2565"/>
                      <a:pt x="2848" y="1468"/>
                    </a:cubicBezTo>
                    <a:cubicBezTo>
                      <a:pt x="2848" y="672"/>
                      <a:pt x="2211" y="18"/>
                      <a:pt x="1397" y="0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4" name="Google Shape;614;p31"/>
              <p:cNvSpPr/>
              <p:nvPr/>
            </p:nvSpPr>
            <p:spPr>
              <a:xfrm>
                <a:off x="6499327" y="3905425"/>
                <a:ext cx="23579" cy="27827"/>
              </a:xfrm>
              <a:custGeom>
                <a:avLst/>
                <a:gdLst/>
                <a:ahLst/>
                <a:cxnLst/>
                <a:rect l="l" t="t" r="r" b="b"/>
                <a:pathLst>
                  <a:path w="766" h="904" extrusionOk="0">
                    <a:moveTo>
                      <a:pt x="366" y="0"/>
                    </a:moveTo>
                    <a:cubicBezTo>
                      <a:pt x="217" y="0"/>
                      <a:pt x="65" y="163"/>
                      <a:pt x="53" y="163"/>
                    </a:cubicBezTo>
                    <a:lnTo>
                      <a:pt x="0" y="870"/>
                    </a:lnTo>
                    <a:cubicBezTo>
                      <a:pt x="59" y="893"/>
                      <a:pt x="117" y="904"/>
                      <a:pt x="173" y="904"/>
                    </a:cubicBezTo>
                    <a:cubicBezTo>
                      <a:pt x="506" y="904"/>
                      <a:pt x="766" y="532"/>
                      <a:pt x="584" y="198"/>
                    </a:cubicBezTo>
                    <a:cubicBezTo>
                      <a:pt x="528" y="49"/>
                      <a:pt x="447" y="0"/>
                      <a:pt x="366" y="0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5" name="Google Shape;615;p31"/>
              <p:cNvSpPr/>
              <p:nvPr/>
            </p:nvSpPr>
            <p:spPr>
              <a:xfrm>
                <a:off x="6404517" y="3902839"/>
                <a:ext cx="23518" cy="27920"/>
              </a:xfrm>
              <a:custGeom>
                <a:avLst/>
                <a:gdLst/>
                <a:ahLst/>
                <a:cxnLst/>
                <a:rect l="l" t="t" r="r" b="b"/>
                <a:pathLst>
                  <a:path w="764" h="907" extrusionOk="0">
                    <a:moveTo>
                      <a:pt x="409" y="0"/>
                    </a:moveTo>
                    <a:cubicBezTo>
                      <a:pt x="323" y="0"/>
                      <a:pt x="237" y="51"/>
                      <a:pt x="180" y="212"/>
                    </a:cubicBezTo>
                    <a:cubicBezTo>
                      <a:pt x="1" y="540"/>
                      <a:pt x="250" y="906"/>
                      <a:pt x="577" y="906"/>
                    </a:cubicBezTo>
                    <a:cubicBezTo>
                      <a:pt x="637" y="906"/>
                      <a:pt x="700" y="894"/>
                      <a:pt x="763" y="866"/>
                    </a:cubicBezTo>
                    <a:lnTo>
                      <a:pt x="710" y="159"/>
                    </a:lnTo>
                    <a:cubicBezTo>
                      <a:pt x="710" y="159"/>
                      <a:pt x="559" y="0"/>
                      <a:pt x="409" y="0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6" name="Google Shape;616;p31"/>
              <p:cNvSpPr/>
              <p:nvPr/>
            </p:nvSpPr>
            <p:spPr>
              <a:xfrm>
                <a:off x="6392081" y="3812123"/>
                <a:ext cx="157360" cy="92902"/>
              </a:xfrm>
              <a:custGeom>
                <a:avLst/>
                <a:gdLst/>
                <a:ahLst/>
                <a:cxnLst/>
                <a:rect l="l" t="t" r="r" b="b"/>
                <a:pathLst>
                  <a:path w="5112" h="3018" extrusionOk="0">
                    <a:moveTo>
                      <a:pt x="3270" y="0"/>
                    </a:moveTo>
                    <a:cubicBezTo>
                      <a:pt x="3026" y="0"/>
                      <a:pt x="2781" y="133"/>
                      <a:pt x="2671" y="417"/>
                    </a:cubicBezTo>
                    <a:cubicBezTo>
                      <a:pt x="2566" y="195"/>
                      <a:pt x="2335" y="69"/>
                      <a:pt x="2100" y="69"/>
                    </a:cubicBezTo>
                    <a:cubicBezTo>
                      <a:pt x="2018" y="69"/>
                      <a:pt x="1935" y="85"/>
                      <a:pt x="1857" y="117"/>
                    </a:cubicBezTo>
                    <a:cubicBezTo>
                      <a:pt x="1574" y="276"/>
                      <a:pt x="1397" y="577"/>
                      <a:pt x="1415" y="913"/>
                    </a:cubicBezTo>
                    <a:cubicBezTo>
                      <a:pt x="1275" y="745"/>
                      <a:pt x="1108" y="676"/>
                      <a:pt x="946" y="676"/>
                    </a:cubicBezTo>
                    <a:cubicBezTo>
                      <a:pt x="492" y="676"/>
                      <a:pt x="82" y="1222"/>
                      <a:pt x="460" y="1691"/>
                    </a:cubicBezTo>
                    <a:cubicBezTo>
                      <a:pt x="425" y="1680"/>
                      <a:pt x="391" y="1675"/>
                      <a:pt x="358" y="1675"/>
                    </a:cubicBezTo>
                    <a:cubicBezTo>
                      <a:pt x="224" y="1675"/>
                      <a:pt x="110" y="1758"/>
                      <a:pt x="53" y="1885"/>
                    </a:cubicBezTo>
                    <a:cubicBezTo>
                      <a:pt x="0" y="2044"/>
                      <a:pt x="36" y="2221"/>
                      <a:pt x="159" y="2345"/>
                    </a:cubicBezTo>
                    <a:cubicBezTo>
                      <a:pt x="258" y="2444"/>
                      <a:pt x="379" y="2497"/>
                      <a:pt x="513" y="2497"/>
                    </a:cubicBezTo>
                    <a:cubicBezTo>
                      <a:pt x="548" y="2497"/>
                      <a:pt x="583" y="2494"/>
                      <a:pt x="619" y="2487"/>
                    </a:cubicBezTo>
                    <a:cubicBezTo>
                      <a:pt x="778" y="2469"/>
                      <a:pt x="920" y="2398"/>
                      <a:pt x="1061" y="2292"/>
                    </a:cubicBezTo>
                    <a:lnTo>
                      <a:pt x="1061" y="2292"/>
                    </a:lnTo>
                    <a:cubicBezTo>
                      <a:pt x="1040" y="2505"/>
                      <a:pt x="1211" y="2635"/>
                      <a:pt x="1381" y="2635"/>
                    </a:cubicBezTo>
                    <a:cubicBezTo>
                      <a:pt x="1494" y="2635"/>
                      <a:pt x="1606" y="2578"/>
                      <a:pt x="1663" y="2451"/>
                    </a:cubicBezTo>
                    <a:cubicBezTo>
                      <a:pt x="1679" y="2617"/>
                      <a:pt x="1820" y="2736"/>
                      <a:pt x="1983" y="2736"/>
                    </a:cubicBezTo>
                    <a:cubicBezTo>
                      <a:pt x="1994" y="2736"/>
                      <a:pt x="2005" y="2735"/>
                      <a:pt x="2016" y="2734"/>
                    </a:cubicBezTo>
                    <a:cubicBezTo>
                      <a:pt x="2193" y="2717"/>
                      <a:pt x="2335" y="2610"/>
                      <a:pt x="2405" y="2451"/>
                    </a:cubicBezTo>
                    <a:cubicBezTo>
                      <a:pt x="2441" y="2663"/>
                      <a:pt x="2618" y="2823"/>
                      <a:pt x="2812" y="2858"/>
                    </a:cubicBezTo>
                    <a:cubicBezTo>
                      <a:pt x="2826" y="2859"/>
                      <a:pt x="2839" y="2860"/>
                      <a:pt x="2853" y="2860"/>
                    </a:cubicBezTo>
                    <a:cubicBezTo>
                      <a:pt x="3051" y="2860"/>
                      <a:pt x="3242" y="2740"/>
                      <a:pt x="3325" y="2557"/>
                    </a:cubicBezTo>
                    <a:lnTo>
                      <a:pt x="3325" y="2557"/>
                    </a:lnTo>
                    <a:cubicBezTo>
                      <a:pt x="3290" y="2681"/>
                      <a:pt x="3343" y="2840"/>
                      <a:pt x="3467" y="2911"/>
                    </a:cubicBezTo>
                    <a:cubicBezTo>
                      <a:pt x="3573" y="2987"/>
                      <a:pt x="3699" y="3017"/>
                      <a:pt x="3829" y="3017"/>
                    </a:cubicBezTo>
                    <a:cubicBezTo>
                      <a:pt x="4002" y="3017"/>
                      <a:pt x="4182" y="2964"/>
                      <a:pt x="4333" y="2893"/>
                    </a:cubicBezTo>
                    <a:cubicBezTo>
                      <a:pt x="4422" y="2858"/>
                      <a:pt x="4475" y="2805"/>
                      <a:pt x="4528" y="2734"/>
                    </a:cubicBezTo>
                    <a:cubicBezTo>
                      <a:pt x="4563" y="2646"/>
                      <a:pt x="4510" y="2557"/>
                      <a:pt x="4439" y="2522"/>
                    </a:cubicBezTo>
                    <a:cubicBezTo>
                      <a:pt x="4616" y="2487"/>
                      <a:pt x="4793" y="2416"/>
                      <a:pt x="4935" y="2310"/>
                    </a:cubicBezTo>
                    <a:cubicBezTo>
                      <a:pt x="5076" y="2186"/>
                      <a:pt x="5111" y="1974"/>
                      <a:pt x="5005" y="1815"/>
                    </a:cubicBezTo>
                    <a:cubicBezTo>
                      <a:pt x="4917" y="1726"/>
                      <a:pt x="4793" y="1673"/>
                      <a:pt x="4669" y="1655"/>
                    </a:cubicBezTo>
                    <a:lnTo>
                      <a:pt x="4669" y="1655"/>
                    </a:lnTo>
                    <a:cubicBezTo>
                      <a:pt x="4681" y="1657"/>
                      <a:pt x="4692" y="1657"/>
                      <a:pt x="4704" y="1657"/>
                    </a:cubicBezTo>
                    <a:cubicBezTo>
                      <a:pt x="4848" y="1657"/>
                      <a:pt x="4971" y="1555"/>
                      <a:pt x="4988" y="1408"/>
                    </a:cubicBezTo>
                    <a:cubicBezTo>
                      <a:pt x="5005" y="1266"/>
                      <a:pt x="4970" y="1107"/>
                      <a:pt x="4881" y="983"/>
                    </a:cubicBezTo>
                    <a:cubicBezTo>
                      <a:pt x="4775" y="824"/>
                      <a:pt x="4616" y="700"/>
                      <a:pt x="4439" y="630"/>
                    </a:cubicBezTo>
                    <a:cubicBezTo>
                      <a:pt x="4366" y="600"/>
                      <a:pt x="4286" y="586"/>
                      <a:pt x="4206" y="586"/>
                    </a:cubicBezTo>
                    <a:cubicBezTo>
                      <a:pt x="4104" y="586"/>
                      <a:pt x="4002" y="609"/>
                      <a:pt x="3914" y="653"/>
                    </a:cubicBezTo>
                    <a:lnTo>
                      <a:pt x="3914" y="653"/>
                    </a:lnTo>
                    <a:cubicBezTo>
                      <a:pt x="3926" y="635"/>
                      <a:pt x="3926" y="601"/>
                      <a:pt x="3926" y="577"/>
                    </a:cubicBezTo>
                    <a:cubicBezTo>
                      <a:pt x="3877" y="204"/>
                      <a:pt x="3574" y="0"/>
                      <a:pt x="327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7" name="Google Shape;617;p31"/>
              <p:cNvSpPr/>
              <p:nvPr/>
            </p:nvSpPr>
            <p:spPr>
              <a:xfrm>
                <a:off x="6474301" y="3920231"/>
                <a:ext cx="21794" cy="3909"/>
              </a:xfrm>
              <a:custGeom>
                <a:avLst/>
                <a:gdLst/>
                <a:ahLst/>
                <a:cxnLst/>
                <a:rect l="l" t="t" r="r" b="b"/>
                <a:pathLst>
                  <a:path w="708" h="127" extrusionOk="0">
                    <a:moveTo>
                      <a:pt x="636" y="0"/>
                    </a:moveTo>
                    <a:lnTo>
                      <a:pt x="70" y="36"/>
                    </a:lnTo>
                    <a:cubicBezTo>
                      <a:pt x="5" y="36"/>
                      <a:pt x="0" y="126"/>
                      <a:pt x="55" y="126"/>
                    </a:cubicBezTo>
                    <a:cubicBezTo>
                      <a:pt x="60" y="126"/>
                      <a:pt x="65" y="126"/>
                      <a:pt x="70" y="124"/>
                    </a:cubicBezTo>
                    <a:lnTo>
                      <a:pt x="636" y="106"/>
                    </a:lnTo>
                    <a:cubicBezTo>
                      <a:pt x="707" y="106"/>
                      <a:pt x="707" y="0"/>
                      <a:pt x="63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8" name="Google Shape;618;p31"/>
              <p:cNvSpPr/>
              <p:nvPr/>
            </p:nvSpPr>
            <p:spPr>
              <a:xfrm>
                <a:off x="6457402" y="3911520"/>
                <a:ext cx="16900" cy="29982"/>
              </a:xfrm>
              <a:custGeom>
                <a:avLst/>
                <a:gdLst/>
                <a:ahLst/>
                <a:cxnLst/>
                <a:rect l="l" t="t" r="r" b="b"/>
                <a:pathLst>
                  <a:path w="549" h="974" extrusionOk="0">
                    <a:moveTo>
                      <a:pt x="113" y="0"/>
                    </a:moveTo>
                    <a:cubicBezTo>
                      <a:pt x="89" y="0"/>
                      <a:pt x="62" y="18"/>
                      <a:pt x="54" y="53"/>
                    </a:cubicBezTo>
                    <a:lnTo>
                      <a:pt x="71" y="53"/>
                    </a:lnTo>
                    <a:cubicBezTo>
                      <a:pt x="54" y="354"/>
                      <a:pt x="18" y="637"/>
                      <a:pt x="0" y="938"/>
                    </a:cubicBezTo>
                    <a:cubicBezTo>
                      <a:pt x="0" y="973"/>
                      <a:pt x="18" y="973"/>
                      <a:pt x="54" y="973"/>
                    </a:cubicBezTo>
                    <a:lnTo>
                      <a:pt x="496" y="920"/>
                    </a:lnTo>
                    <a:cubicBezTo>
                      <a:pt x="549" y="920"/>
                      <a:pt x="531" y="814"/>
                      <a:pt x="478" y="814"/>
                    </a:cubicBezTo>
                    <a:lnTo>
                      <a:pt x="94" y="875"/>
                    </a:lnTo>
                    <a:lnTo>
                      <a:pt x="94" y="875"/>
                    </a:lnTo>
                    <a:cubicBezTo>
                      <a:pt x="126" y="606"/>
                      <a:pt x="143" y="322"/>
                      <a:pt x="160" y="53"/>
                    </a:cubicBezTo>
                    <a:cubicBezTo>
                      <a:pt x="160" y="18"/>
                      <a:pt x="138" y="0"/>
                      <a:pt x="11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9" name="Google Shape;619;p31"/>
              <p:cNvSpPr/>
              <p:nvPr/>
            </p:nvSpPr>
            <p:spPr>
              <a:xfrm>
                <a:off x="6432529" y="3916907"/>
                <a:ext cx="22194" cy="6064"/>
              </a:xfrm>
              <a:custGeom>
                <a:avLst/>
                <a:gdLst/>
                <a:ahLst/>
                <a:cxnLst/>
                <a:rect l="l" t="t" r="r" b="b"/>
                <a:pathLst>
                  <a:path w="721" h="197" extrusionOk="0">
                    <a:moveTo>
                      <a:pt x="72" y="0"/>
                    </a:moveTo>
                    <a:cubicBezTo>
                      <a:pt x="26" y="0"/>
                      <a:pt x="0" y="92"/>
                      <a:pt x="66" y="108"/>
                    </a:cubicBezTo>
                    <a:cubicBezTo>
                      <a:pt x="260" y="144"/>
                      <a:pt x="455" y="161"/>
                      <a:pt x="632" y="197"/>
                    </a:cubicBezTo>
                    <a:cubicBezTo>
                      <a:pt x="702" y="197"/>
                      <a:pt x="720" y="108"/>
                      <a:pt x="667" y="91"/>
                    </a:cubicBezTo>
                    <a:cubicBezTo>
                      <a:pt x="472" y="73"/>
                      <a:pt x="278" y="55"/>
                      <a:pt x="83" y="2"/>
                    </a:cubicBezTo>
                    <a:cubicBezTo>
                      <a:pt x="79" y="1"/>
                      <a:pt x="75" y="0"/>
                      <a:pt x="7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0" name="Google Shape;620;p31"/>
              <p:cNvSpPr/>
              <p:nvPr/>
            </p:nvSpPr>
            <p:spPr>
              <a:xfrm>
                <a:off x="6440194" y="3919277"/>
                <a:ext cx="6864" cy="4340"/>
              </a:xfrm>
              <a:custGeom>
                <a:avLst/>
                <a:gdLst/>
                <a:ahLst/>
                <a:cxnLst/>
                <a:rect l="l" t="t" r="r" b="b"/>
                <a:pathLst>
                  <a:path w="223" h="141" extrusionOk="0">
                    <a:moveTo>
                      <a:pt x="57" y="1"/>
                    </a:moveTo>
                    <a:cubicBezTo>
                      <a:pt x="29" y="1"/>
                      <a:pt x="1" y="24"/>
                      <a:pt x="11" y="67"/>
                    </a:cubicBezTo>
                    <a:cubicBezTo>
                      <a:pt x="33" y="110"/>
                      <a:pt x="68" y="141"/>
                      <a:pt x="105" y="141"/>
                    </a:cubicBezTo>
                    <a:cubicBezTo>
                      <a:pt x="127" y="141"/>
                      <a:pt x="150" y="129"/>
                      <a:pt x="170" y="102"/>
                    </a:cubicBezTo>
                    <a:cubicBezTo>
                      <a:pt x="222" y="50"/>
                      <a:pt x="189" y="17"/>
                      <a:pt x="146" y="17"/>
                    </a:cubicBezTo>
                    <a:cubicBezTo>
                      <a:pt x="131" y="17"/>
                      <a:pt x="114" y="22"/>
                      <a:pt x="100" y="31"/>
                    </a:cubicBezTo>
                    <a:cubicBezTo>
                      <a:pt x="93" y="10"/>
                      <a:pt x="75" y="1"/>
                      <a:pt x="5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1" name="Google Shape;621;p31"/>
              <p:cNvSpPr/>
              <p:nvPr/>
            </p:nvSpPr>
            <p:spPr>
              <a:xfrm>
                <a:off x="6480027" y="3921555"/>
                <a:ext cx="8188" cy="3817"/>
              </a:xfrm>
              <a:custGeom>
                <a:avLst/>
                <a:gdLst/>
                <a:ahLst/>
                <a:cxnLst/>
                <a:rect l="l" t="t" r="r" b="b"/>
                <a:pathLst>
                  <a:path w="266" h="124" extrusionOk="0">
                    <a:moveTo>
                      <a:pt x="83" y="1"/>
                    </a:moveTo>
                    <a:cubicBezTo>
                      <a:pt x="39" y="1"/>
                      <a:pt x="1" y="53"/>
                      <a:pt x="44" y="81"/>
                    </a:cubicBezTo>
                    <a:cubicBezTo>
                      <a:pt x="73" y="110"/>
                      <a:pt x="107" y="124"/>
                      <a:pt x="141" y="124"/>
                    </a:cubicBezTo>
                    <a:cubicBezTo>
                      <a:pt x="169" y="124"/>
                      <a:pt x="197" y="115"/>
                      <a:pt x="221" y="99"/>
                    </a:cubicBezTo>
                    <a:cubicBezTo>
                      <a:pt x="265" y="69"/>
                      <a:pt x="235" y="2"/>
                      <a:pt x="193" y="2"/>
                    </a:cubicBezTo>
                    <a:cubicBezTo>
                      <a:pt x="185" y="2"/>
                      <a:pt x="176" y="5"/>
                      <a:pt x="167" y="10"/>
                    </a:cubicBezTo>
                    <a:lnTo>
                      <a:pt x="114" y="10"/>
                    </a:lnTo>
                    <a:cubicBezTo>
                      <a:pt x="104" y="4"/>
                      <a:pt x="94" y="1"/>
                      <a:pt x="8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2" name="Google Shape;622;p31"/>
              <p:cNvSpPr/>
              <p:nvPr/>
            </p:nvSpPr>
            <p:spPr>
              <a:xfrm>
                <a:off x="6417107" y="3862514"/>
                <a:ext cx="27797" cy="62642"/>
              </a:xfrm>
              <a:custGeom>
                <a:avLst/>
                <a:gdLst/>
                <a:ahLst/>
                <a:cxnLst/>
                <a:rect l="l" t="t" r="r" b="b"/>
                <a:pathLst>
                  <a:path w="903" h="2035" extrusionOk="0">
                    <a:moveTo>
                      <a:pt x="903" y="1"/>
                    </a:moveTo>
                    <a:lnTo>
                      <a:pt x="89" y="390"/>
                    </a:lnTo>
                    <a:cubicBezTo>
                      <a:pt x="18" y="708"/>
                      <a:pt x="1" y="1026"/>
                      <a:pt x="1" y="1345"/>
                    </a:cubicBezTo>
                    <a:cubicBezTo>
                      <a:pt x="36" y="1345"/>
                      <a:pt x="89" y="1362"/>
                      <a:pt x="107" y="1398"/>
                    </a:cubicBezTo>
                    <a:cubicBezTo>
                      <a:pt x="125" y="1433"/>
                      <a:pt x="142" y="1486"/>
                      <a:pt x="142" y="1522"/>
                    </a:cubicBezTo>
                    <a:cubicBezTo>
                      <a:pt x="160" y="1610"/>
                      <a:pt x="160" y="1699"/>
                      <a:pt x="160" y="1805"/>
                    </a:cubicBezTo>
                    <a:cubicBezTo>
                      <a:pt x="160" y="1858"/>
                      <a:pt x="178" y="1911"/>
                      <a:pt x="213" y="1964"/>
                    </a:cubicBezTo>
                    <a:cubicBezTo>
                      <a:pt x="237" y="2011"/>
                      <a:pt x="268" y="2035"/>
                      <a:pt x="307" y="2035"/>
                    </a:cubicBezTo>
                    <a:cubicBezTo>
                      <a:pt x="327" y="2035"/>
                      <a:pt x="349" y="2029"/>
                      <a:pt x="372" y="2017"/>
                    </a:cubicBezTo>
                    <a:cubicBezTo>
                      <a:pt x="408" y="1911"/>
                      <a:pt x="408" y="1805"/>
                      <a:pt x="390" y="1699"/>
                    </a:cubicBezTo>
                    <a:lnTo>
                      <a:pt x="372" y="1345"/>
                    </a:lnTo>
                    <a:cubicBezTo>
                      <a:pt x="372" y="1327"/>
                      <a:pt x="372" y="1309"/>
                      <a:pt x="372" y="1292"/>
                    </a:cubicBezTo>
                    <a:cubicBezTo>
                      <a:pt x="390" y="1274"/>
                      <a:pt x="408" y="1274"/>
                      <a:pt x="425" y="1256"/>
                    </a:cubicBezTo>
                    <a:cubicBezTo>
                      <a:pt x="531" y="1221"/>
                      <a:pt x="637" y="1203"/>
                      <a:pt x="708" y="1115"/>
                    </a:cubicBezTo>
                    <a:cubicBezTo>
                      <a:pt x="744" y="1062"/>
                      <a:pt x="761" y="1009"/>
                      <a:pt x="761" y="956"/>
                    </a:cubicBezTo>
                    <a:lnTo>
                      <a:pt x="9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3" name="Google Shape;623;p31"/>
              <p:cNvSpPr/>
              <p:nvPr/>
            </p:nvSpPr>
            <p:spPr>
              <a:xfrm>
                <a:off x="6486799" y="3864699"/>
                <a:ext cx="27797" cy="62642"/>
              </a:xfrm>
              <a:custGeom>
                <a:avLst/>
                <a:gdLst/>
                <a:ahLst/>
                <a:cxnLst/>
                <a:rect l="l" t="t" r="r" b="b"/>
                <a:pathLst>
                  <a:path w="903" h="2035" extrusionOk="0">
                    <a:moveTo>
                      <a:pt x="1" y="0"/>
                    </a:moveTo>
                    <a:lnTo>
                      <a:pt x="124" y="955"/>
                    </a:lnTo>
                    <a:cubicBezTo>
                      <a:pt x="142" y="1009"/>
                      <a:pt x="160" y="1062"/>
                      <a:pt x="177" y="1115"/>
                    </a:cubicBezTo>
                    <a:cubicBezTo>
                      <a:pt x="248" y="1203"/>
                      <a:pt x="372" y="1221"/>
                      <a:pt x="478" y="1256"/>
                    </a:cubicBezTo>
                    <a:cubicBezTo>
                      <a:pt x="496" y="1274"/>
                      <a:pt x="513" y="1274"/>
                      <a:pt x="531" y="1291"/>
                    </a:cubicBezTo>
                    <a:cubicBezTo>
                      <a:pt x="531" y="1309"/>
                      <a:pt x="531" y="1327"/>
                      <a:pt x="531" y="1345"/>
                    </a:cubicBezTo>
                    <a:lnTo>
                      <a:pt x="496" y="1698"/>
                    </a:lnTo>
                    <a:cubicBezTo>
                      <a:pt x="478" y="1804"/>
                      <a:pt x="496" y="1910"/>
                      <a:pt x="531" y="2017"/>
                    </a:cubicBezTo>
                    <a:cubicBezTo>
                      <a:pt x="549" y="2028"/>
                      <a:pt x="568" y="2034"/>
                      <a:pt x="588" y="2034"/>
                    </a:cubicBezTo>
                    <a:cubicBezTo>
                      <a:pt x="627" y="2034"/>
                      <a:pt x="667" y="2011"/>
                      <a:pt x="690" y="1964"/>
                    </a:cubicBezTo>
                    <a:cubicBezTo>
                      <a:pt x="708" y="1910"/>
                      <a:pt x="726" y="1857"/>
                      <a:pt x="726" y="1804"/>
                    </a:cubicBezTo>
                    <a:cubicBezTo>
                      <a:pt x="743" y="1698"/>
                      <a:pt x="743" y="1610"/>
                      <a:pt x="761" y="1521"/>
                    </a:cubicBezTo>
                    <a:cubicBezTo>
                      <a:pt x="761" y="1486"/>
                      <a:pt x="761" y="1433"/>
                      <a:pt x="779" y="1398"/>
                    </a:cubicBezTo>
                    <a:cubicBezTo>
                      <a:pt x="814" y="1362"/>
                      <a:pt x="849" y="1345"/>
                      <a:pt x="903" y="1345"/>
                    </a:cubicBezTo>
                    <a:cubicBezTo>
                      <a:pt x="903" y="1026"/>
                      <a:pt x="867" y="708"/>
                      <a:pt x="814" y="390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4" name="Google Shape;624;p31"/>
              <p:cNvSpPr/>
              <p:nvPr/>
            </p:nvSpPr>
            <p:spPr>
              <a:xfrm>
                <a:off x="6477010" y="3904994"/>
                <a:ext cx="20717" cy="4371"/>
              </a:xfrm>
              <a:custGeom>
                <a:avLst/>
                <a:gdLst/>
                <a:ahLst/>
                <a:cxnLst/>
                <a:rect l="l" t="t" r="r" b="b"/>
                <a:pathLst>
                  <a:path w="673" h="142" fill="none" extrusionOk="0">
                    <a:moveTo>
                      <a:pt x="0" y="36"/>
                    </a:moveTo>
                    <a:cubicBezTo>
                      <a:pt x="230" y="0"/>
                      <a:pt x="460" y="36"/>
                      <a:pt x="672" y="142"/>
                    </a:cubicBezTo>
                  </a:path>
                </a:pathLst>
              </a:custGeom>
              <a:noFill/>
              <a:ln w="13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5" name="Google Shape;625;p31"/>
              <p:cNvSpPr/>
              <p:nvPr/>
            </p:nvSpPr>
            <p:spPr>
              <a:xfrm>
                <a:off x="6435084" y="3903362"/>
                <a:ext cx="17454" cy="3294"/>
              </a:xfrm>
              <a:custGeom>
                <a:avLst/>
                <a:gdLst/>
                <a:ahLst/>
                <a:cxnLst/>
                <a:rect l="l" t="t" r="r" b="b"/>
                <a:pathLst>
                  <a:path w="567" h="107" fill="none" extrusionOk="0">
                    <a:moveTo>
                      <a:pt x="0" y="106"/>
                    </a:moveTo>
                    <a:cubicBezTo>
                      <a:pt x="177" y="0"/>
                      <a:pt x="389" y="0"/>
                      <a:pt x="566" y="106"/>
                    </a:cubicBezTo>
                  </a:path>
                </a:pathLst>
              </a:custGeom>
              <a:noFill/>
              <a:ln w="13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6" name="Google Shape;626;p31"/>
              <p:cNvSpPr/>
              <p:nvPr/>
            </p:nvSpPr>
            <p:spPr>
              <a:xfrm>
                <a:off x="6466113" y="3946365"/>
                <a:ext cx="9296" cy="3294"/>
              </a:xfrm>
              <a:custGeom>
                <a:avLst/>
                <a:gdLst/>
                <a:ahLst/>
                <a:cxnLst/>
                <a:rect l="l" t="t" r="r" b="b"/>
                <a:pathLst>
                  <a:path w="302" h="107" extrusionOk="0">
                    <a:moveTo>
                      <a:pt x="54" y="0"/>
                    </a:moveTo>
                    <a:cubicBezTo>
                      <a:pt x="0" y="0"/>
                      <a:pt x="0" y="106"/>
                      <a:pt x="54" y="106"/>
                    </a:cubicBezTo>
                    <a:lnTo>
                      <a:pt x="230" y="106"/>
                    </a:lnTo>
                    <a:cubicBezTo>
                      <a:pt x="301" y="106"/>
                      <a:pt x="301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7" name="Google Shape;627;p31"/>
              <p:cNvSpPr/>
              <p:nvPr/>
            </p:nvSpPr>
            <p:spPr>
              <a:xfrm>
                <a:off x="6529279" y="4977487"/>
                <a:ext cx="120883" cy="99274"/>
              </a:xfrm>
              <a:custGeom>
                <a:avLst/>
                <a:gdLst/>
                <a:ahLst/>
                <a:cxnLst/>
                <a:rect l="l" t="t" r="r" b="b"/>
                <a:pathLst>
                  <a:path w="3927" h="3225" extrusionOk="0">
                    <a:moveTo>
                      <a:pt x="318" y="0"/>
                    </a:moveTo>
                    <a:cubicBezTo>
                      <a:pt x="318" y="0"/>
                      <a:pt x="0" y="1256"/>
                      <a:pt x="230" y="1503"/>
                    </a:cubicBezTo>
                    <a:cubicBezTo>
                      <a:pt x="452" y="1743"/>
                      <a:pt x="2165" y="3224"/>
                      <a:pt x="3253" y="3224"/>
                    </a:cubicBezTo>
                    <a:cubicBezTo>
                      <a:pt x="3289" y="3224"/>
                      <a:pt x="3325" y="3222"/>
                      <a:pt x="3360" y="3219"/>
                    </a:cubicBezTo>
                    <a:cubicBezTo>
                      <a:pt x="3926" y="3219"/>
                      <a:pt x="2264" y="920"/>
                      <a:pt x="1999" y="531"/>
                    </a:cubicBezTo>
                    <a:cubicBezTo>
                      <a:pt x="1845" y="639"/>
                      <a:pt x="1660" y="692"/>
                      <a:pt x="1466" y="692"/>
                    </a:cubicBezTo>
                    <a:cubicBezTo>
                      <a:pt x="1057" y="692"/>
                      <a:pt x="606" y="456"/>
                      <a:pt x="31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8" name="Google Shape;628;p31"/>
              <p:cNvSpPr/>
              <p:nvPr/>
            </p:nvSpPr>
            <p:spPr>
              <a:xfrm>
                <a:off x="6303889" y="4201645"/>
                <a:ext cx="351167" cy="704550"/>
              </a:xfrm>
              <a:custGeom>
                <a:avLst/>
                <a:gdLst/>
                <a:ahLst/>
                <a:cxnLst/>
                <a:rect l="l" t="t" r="r" b="b"/>
                <a:pathLst>
                  <a:path w="11408" h="22888" extrusionOk="0">
                    <a:moveTo>
                      <a:pt x="1477" y="1"/>
                    </a:moveTo>
                    <a:cubicBezTo>
                      <a:pt x="1251" y="1"/>
                      <a:pt x="0" y="2516"/>
                      <a:pt x="0" y="7165"/>
                    </a:cubicBezTo>
                    <a:cubicBezTo>
                      <a:pt x="0" y="12046"/>
                      <a:pt x="884" y="22781"/>
                      <a:pt x="884" y="22781"/>
                    </a:cubicBezTo>
                    <a:lnTo>
                      <a:pt x="3325" y="22887"/>
                    </a:lnTo>
                    <a:lnTo>
                      <a:pt x="4598" y="7465"/>
                    </a:lnTo>
                    <a:lnTo>
                      <a:pt x="7021" y="22587"/>
                    </a:lnTo>
                    <a:lnTo>
                      <a:pt x="9657" y="22392"/>
                    </a:lnTo>
                    <a:cubicBezTo>
                      <a:pt x="9657" y="22392"/>
                      <a:pt x="11407" y="8827"/>
                      <a:pt x="9161" y="196"/>
                    </a:cubicBezTo>
                    <a:cubicBezTo>
                      <a:pt x="7891" y="279"/>
                      <a:pt x="6782" y="311"/>
                      <a:pt x="5831" y="311"/>
                    </a:cubicBezTo>
                    <a:cubicBezTo>
                      <a:pt x="2928" y="311"/>
                      <a:pt x="1503" y="20"/>
                      <a:pt x="1503" y="20"/>
                    </a:cubicBezTo>
                    <a:cubicBezTo>
                      <a:pt x="1497" y="7"/>
                      <a:pt x="1489" y="1"/>
                      <a:pt x="147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9" name="Google Shape;629;p31"/>
              <p:cNvSpPr/>
              <p:nvPr/>
            </p:nvSpPr>
            <p:spPr>
              <a:xfrm>
                <a:off x="6335441" y="4188624"/>
                <a:ext cx="256449" cy="43126"/>
              </a:xfrm>
              <a:custGeom>
                <a:avLst/>
                <a:gdLst/>
                <a:ahLst/>
                <a:cxnLst/>
                <a:rect l="l" t="t" r="r" b="b"/>
                <a:pathLst>
                  <a:path w="8331" h="1401" extrusionOk="0">
                    <a:moveTo>
                      <a:pt x="514" y="0"/>
                    </a:moveTo>
                    <a:cubicBezTo>
                      <a:pt x="425" y="177"/>
                      <a:pt x="302" y="336"/>
                      <a:pt x="195" y="496"/>
                    </a:cubicBezTo>
                    <a:cubicBezTo>
                      <a:pt x="72" y="690"/>
                      <a:pt x="19" y="902"/>
                      <a:pt x="1" y="1115"/>
                    </a:cubicBezTo>
                    <a:cubicBezTo>
                      <a:pt x="1687" y="1293"/>
                      <a:pt x="3373" y="1382"/>
                      <a:pt x="5073" y="1382"/>
                    </a:cubicBezTo>
                    <a:cubicBezTo>
                      <a:pt x="5227" y="1382"/>
                      <a:pt x="5382" y="1381"/>
                      <a:pt x="5537" y="1380"/>
                    </a:cubicBezTo>
                    <a:cubicBezTo>
                      <a:pt x="5970" y="1380"/>
                      <a:pt x="6465" y="1400"/>
                      <a:pt x="6976" y="1400"/>
                    </a:cubicBezTo>
                    <a:cubicBezTo>
                      <a:pt x="7424" y="1400"/>
                      <a:pt x="7885" y="1385"/>
                      <a:pt x="8331" y="1327"/>
                    </a:cubicBezTo>
                    <a:cubicBezTo>
                      <a:pt x="8260" y="938"/>
                      <a:pt x="8154" y="531"/>
                      <a:pt x="8048" y="142"/>
                    </a:cubicBezTo>
                    <a:cubicBezTo>
                      <a:pt x="7836" y="142"/>
                      <a:pt x="7606" y="160"/>
                      <a:pt x="7394" y="160"/>
                    </a:cubicBezTo>
                    <a:cubicBezTo>
                      <a:pt x="6527" y="213"/>
                      <a:pt x="5660" y="230"/>
                      <a:pt x="4794" y="230"/>
                    </a:cubicBezTo>
                    <a:cubicBezTo>
                      <a:pt x="3361" y="230"/>
                      <a:pt x="1946" y="142"/>
                      <a:pt x="51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0" name="Google Shape;630;p31"/>
              <p:cNvSpPr/>
              <p:nvPr/>
            </p:nvSpPr>
            <p:spPr>
              <a:xfrm>
                <a:off x="6523830" y="3989369"/>
                <a:ext cx="128517" cy="271317"/>
              </a:xfrm>
              <a:custGeom>
                <a:avLst/>
                <a:gdLst/>
                <a:ahLst/>
                <a:cxnLst/>
                <a:rect l="l" t="t" r="r" b="b"/>
                <a:pathLst>
                  <a:path w="4175" h="8814" extrusionOk="0">
                    <a:moveTo>
                      <a:pt x="725" y="0"/>
                    </a:moveTo>
                    <a:cubicBezTo>
                      <a:pt x="0" y="390"/>
                      <a:pt x="177" y="1875"/>
                      <a:pt x="460" y="3502"/>
                    </a:cubicBezTo>
                    <a:cubicBezTo>
                      <a:pt x="460" y="3502"/>
                      <a:pt x="2299" y="8814"/>
                      <a:pt x="3203" y="8814"/>
                    </a:cubicBezTo>
                    <a:cubicBezTo>
                      <a:pt x="3221" y="8814"/>
                      <a:pt x="3238" y="8812"/>
                      <a:pt x="3254" y="8808"/>
                    </a:cubicBezTo>
                    <a:cubicBezTo>
                      <a:pt x="4156" y="8596"/>
                      <a:pt x="4174" y="5094"/>
                      <a:pt x="3237" y="3325"/>
                    </a:cubicBezTo>
                    <a:cubicBezTo>
                      <a:pt x="2317" y="1557"/>
                      <a:pt x="1327" y="283"/>
                      <a:pt x="725" y="0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1" name="Google Shape;631;p31"/>
              <p:cNvSpPr/>
              <p:nvPr/>
            </p:nvSpPr>
            <p:spPr>
              <a:xfrm>
                <a:off x="6495510" y="4034557"/>
                <a:ext cx="158007" cy="228468"/>
              </a:xfrm>
              <a:custGeom>
                <a:avLst/>
                <a:gdLst/>
                <a:ahLst/>
                <a:cxnLst/>
                <a:rect l="l" t="t" r="r" b="b"/>
                <a:pathLst>
                  <a:path w="5133" h="7422" extrusionOk="0">
                    <a:moveTo>
                      <a:pt x="885" y="0"/>
                    </a:moveTo>
                    <a:lnTo>
                      <a:pt x="1" y="301"/>
                    </a:lnTo>
                    <a:cubicBezTo>
                      <a:pt x="1" y="301"/>
                      <a:pt x="1698" y="6067"/>
                      <a:pt x="3025" y="7110"/>
                    </a:cubicBezTo>
                    <a:cubicBezTo>
                      <a:pt x="3309" y="7327"/>
                      <a:pt x="3576" y="7421"/>
                      <a:pt x="3812" y="7421"/>
                    </a:cubicBezTo>
                    <a:cubicBezTo>
                      <a:pt x="4692" y="7421"/>
                      <a:pt x="5132" y="6106"/>
                      <a:pt x="4351" y="4935"/>
                    </a:cubicBezTo>
                    <a:cubicBezTo>
                      <a:pt x="3378" y="3449"/>
                      <a:pt x="885" y="0"/>
                      <a:pt x="885" y="0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2" name="Google Shape;632;p31"/>
              <p:cNvSpPr/>
              <p:nvPr/>
            </p:nvSpPr>
            <p:spPr>
              <a:xfrm>
                <a:off x="6245618" y="4031294"/>
                <a:ext cx="113280" cy="194822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6329" extrusionOk="0">
                    <a:moveTo>
                      <a:pt x="3025" y="0"/>
                    </a:moveTo>
                    <a:cubicBezTo>
                      <a:pt x="3025" y="0"/>
                      <a:pt x="1" y="4015"/>
                      <a:pt x="319" y="5430"/>
                    </a:cubicBezTo>
                    <a:cubicBezTo>
                      <a:pt x="457" y="6041"/>
                      <a:pt x="818" y="6329"/>
                      <a:pt x="1227" y="6329"/>
                    </a:cubicBezTo>
                    <a:cubicBezTo>
                      <a:pt x="1763" y="6329"/>
                      <a:pt x="2380" y="5831"/>
                      <a:pt x="2671" y="4917"/>
                    </a:cubicBezTo>
                    <a:lnTo>
                      <a:pt x="3679" y="407"/>
                    </a:lnTo>
                    <a:cubicBezTo>
                      <a:pt x="3679" y="407"/>
                      <a:pt x="3361" y="230"/>
                      <a:pt x="3025" y="0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3" name="Google Shape;633;p31"/>
              <p:cNvSpPr/>
              <p:nvPr/>
            </p:nvSpPr>
            <p:spPr>
              <a:xfrm>
                <a:off x="6340367" y="3991000"/>
                <a:ext cx="13637" cy="27797"/>
              </a:xfrm>
              <a:custGeom>
                <a:avLst/>
                <a:gdLst/>
                <a:ahLst/>
                <a:cxnLst/>
                <a:rect l="l" t="t" r="r" b="b"/>
                <a:pathLst>
                  <a:path w="443" h="903" extrusionOk="0">
                    <a:moveTo>
                      <a:pt x="442" y="1"/>
                    </a:moveTo>
                    <a:lnTo>
                      <a:pt x="0" y="584"/>
                    </a:lnTo>
                    <a:lnTo>
                      <a:pt x="442" y="903"/>
                    </a:lnTo>
                    <a:lnTo>
                      <a:pt x="442" y="1"/>
                    </a:ln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4" name="Google Shape;634;p31"/>
              <p:cNvSpPr/>
              <p:nvPr/>
            </p:nvSpPr>
            <p:spPr>
              <a:xfrm>
                <a:off x="6342521" y="3965943"/>
                <a:ext cx="178077" cy="156283"/>
              </a:xfrm>
              <a:custGeom>
                <a:avLst/>
                <a:gdLst/>
                <a:ahLst/>
                <a:cxnLst/>
                <a:rect l="l" t="t" r="r" b="b"/>
                <a:pathLst>
                  <a:path w="5785" h="5077" extrusionOk="0">
                    <a:moveTo>
                      <a:pt x="372" y="1"/>
                    </a:moveTo>
                    <a:lnTo>
                      <a:pt x="1" y="3538"/>
                    </a:lnTo>
                    <a:lnTo>
                      <a:pt x="2530" y="5077"/>
                    </a:lnTo>
                    <a:lnTo>
                      <a:pt x="5448" y="4369"/>
                    </a:lnTo>
                    <a:lnTo>
                      <a:pt x="5784" y="266"/>
                    </a:lnTo>
                    <a:lnTo>
                      <a:pt x="2530" y="1752"/>
                    </a:lnTo>
                    <a:lnTo>
                      <a:pt x="372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" name="Google Shape;635;p31"/>
              <p:cNvSpPr/>
              <p:nvPr/>
            </p:nvSpPr>
            <p:spPr>
              <a:xfrm>
                <a:off x="6471562" y="4021475"/>
                <a:ext cx="61473" cy="40818"/>
              </a:xfrm>
              <a:custGeom>
                <a:avLst/>
                <a:gdLst/>
                <a:ahLst/>
                <a:cxnLst/>
                <a:rect l="l" t="t" r="r" b="b"/>
                <a:pathLst>
                  <a:path w="1997" h="1326" extrusionOk="0">
                    <a:moveTo>
                      <a:pt x="1511" y="1"/>
                    </a:moveTo>
                    <a:cubicBezTo>
                      <a:pt x="1508" y="1"/>
                      <a:pt x="1506" y="1"/>
                      <a:pt x="1504" y="1"/>
                    </a:cubicBezTo>
                    <a:cubicBezTo>
                      <a:pt x="1468" y="19"/>
                      <a:pt x="89" y="231"/>
                      <a:pt x="89" y="390"/>
                    </a:cubicBezTo>
                    <a:cubicBezTo>
                      <a:pt x="89" y="458"/>
                      <a:pt x="233" y="479"/>
                      <a:pt x="410" y="479"/>
                    </a:cubicBezTo>
                    <a:cubicBezTo>
                      <a:pt x="693" y="479"/>
                      <a:pt x="1061" y="425"/>
                      <a:pt x="1061" y="425"/>
                    </a:cubicBezTo>
                    <a:lnTo>
                      <a:pt x="1061" y="425"/>
                    </a:lnTo>
                    <a:cubicBezTo>
                      <a:pt x="1061" y="425"/>
                      <a:pt x="0" y="620"/>
                      <a:pt x="36" y="779"/>
                    </a:cubicBezTo>
                    <a:cubicBezTo>
                      <a:pt x="47" y="834"/>
                      <a:pt x="161" y="853"/>
                      <a:pt x="314" y="853"/>
                    </a:cubicBezTo>
                    <a:cubicBezTo>
                      <a:pt x="649" y="853"/>
                      <a:pt x="1167" y="762"/>
                      <a:pt x="1168" y="761"/>
                    </a:cubicBezTo>
                    <a:lnTo>
                      <a:pt x="1168" y="761"/>
                    </a:lnTo>
                    <a:cubicBezTo>
                      <a:pt x="1166" y="762"/>
                      <a:pt x="283" y="921"/>
                      <a:pt x="301" y="1044"/>
                    </a:cubicBezTo>
                    <a:cubicBezTo>
                      <a:pt x="312" y="1082"/>
                      <a:pt x="398" y="1095"/>
                      <a:pt x="512" y="1095"/>
                    </a:cubicBezTo>
                    <a:cubicBezTo>
                      <a:pt x="726" y="1095"/>
                      <a:pt x="1038" y="1050"/>
                      <a:pt x="1146" y="1033"/>
                    </a:cubicBezTo>
                    <a:lnTo>
                      <a:pt x="1146" y="1033"/>
                    </a:lnTo>
                    <a:cubicBezTo>
                      <a:pt x="1028" y="1053"/>
                      <a:pt x="687" y="1124"/>
                      <a:pt x="761" y="1257"/>
                    </a:cubicBezTo>
                    <a:cubicBezTo>
                      <a:pt x="794" y="1307"/>
                      <a:pt x="876" y="1326"/>
                      <a:pt x="978" y="1326"/>
                    </a:cubicBezTo>
                    <a:cubicBezTo>
                      <a:pt x="1198" y="1326"/>
                      <a:pt x="1512" y="1240"/>
                      <a:pt x="1645" y="1204"/>
                    </a:cubicBezTo>
                    <a:cubicBezTo>
                      <a:pt x="1996" y="1168"/>
                      <a:pt x="1825" y="1"/>
                      <a:pt x="1511" y="1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" name="Google Shape;636;p31"/>
              <p:cNvSpPr/>
              <p:nvPr/>
            </p:nvSpPr>
            <p:spPr>
              <a:xfrm>
                <a:off x="6328361" y="4007653"/>
                <a:ext cx="60488" cy="40510"/>
              </a:xfrm>
              <a:custGeom>
                <a:avLst/>
                <a:gdLst/>
                <a:ahLst/>
                <a:cxnLst/>
                <a:rect l="l" t="t" r="r" b="b"/>
                <a:pathLst>
                  <a:path w="1965" h="1316" extrusionOk="0">
                    <a:moveTo>
                      <a:pt x="436" y="1"/>
                    </a:moveTo>
                    <a:cubicBezTo>
                      <a:pt x="398" y="1"/>
                      <a:pt x="363" y="17"/>
                      <a:pt x="337" y="43"/>
                    </a:cubicBezTo>
                    <a:cubicBezTo>
                      <a:pt x="89" y="273"/>
                      <a:pt x="1" y="1175"/>
                      <a:pt x="319" y="1210"/>
                    </a:cubicBezTo>
                    <a:cubicBezTo>
                      <a:pt x="451" y="1234"/>
                      <a:pt x="762" y="1315"/>
                      <a:pt x="981" y="1315"/>
                    </a:cubicBezTo>
                    <a:cubicBezTo>
                      <a:pt x="1086" y="1315"/>
                      <a:pt x="1169" y="1297"/>
                      <a:pt x="1204" y="1246"/>
                    </a:cubicBezTo>
                    <a:cubicBezTo>
                      <a:pt x="1271" y="1125"/>
                      <a:pt x="992" y="1065"/>
                      <a:pt x="853" y="1044"/>
                    </a:cubicBezTo>
                    <a:lnTo>
                      <a:pt x="853" y="1044"/>
                    </a:lnTo>
                    <a:cubicBezTo>
                      <a:pt x="976" y="1059"/>
                      <a:pt x="1228" y="1089"/>
                      <a:pt x="1418" y="1089"/>
                    </a:cubicBezTo>
                    <a:cubicBezTo>
                      <a:pt x="1549" y="1089"/>
                      <a:pt x="1652" y="1075"/>
                      <a:pt x="1663" y="1034"/>
                    </a:cubicBezTo>
                    <a:cubicBezTo>
                      <a:pt x="1699" y="928"/>
                      <a:pt x="822" y="770"/>
                      <a:pt x="815" y="768"/>
                    </a:cubicBezTo>
                    <a:lnTo>
                      <a:pt x="815" y="768"/>
                    </a:lnTo>
                    <a:cubicBezTo>
                      <a:pt x="820" y="769"/>
                      <a:pt x="1326" y="860"/>
                      <a:pt x="1655" y="860"/>
                    </a:cubicBezTo>
                    <a:cubicBezTo>
                      <a:pt x="1805" y="860"/>
                      <a:pt x="1918" y="841"/>
                      <a:pt x="1929" y="786"/>
                    </a:cubicBezTo>
                    <a:cubicBezTo>
                      <a:pt x="1964" y="627"/>
                      <a:pt x="903" y="432"/>
                      <a:pt x="903" y="432"/>
                    </a:cubicBezTo>
                    <a:lnTo>
                      <a:pt x="903" y="432"/>
                    </a:lnTo>
                    <a:cubicBezTo>
                      <a:pt x="903" y="432"/>
                      <a:pt x="1278" y="486"/>
                      <a:pt x="1567" y="486"/>
                    </a:cubicBezTo>
                    <a:cubicBezTo>
                      <a:pt x="1747" y="486"/>
                      <a:pt x="1893" y="465"/>
                      <a:pt x="1893" y="397"/>
                    </a:cubicBezTo>
                    <a:cubicBezTo>
                      <a:pt x="1893" y="238"/>
                      <a:pt x="514" y="25"/>
                      <a:pt x="478" y="8"/>
                    </a:cubicBezTo>
                    <a:cubicBezTo>
                      <a:pt x="464" y="3"/>
                      <a:pt x="450" y="1"/>
                      <a:pt x="436" y="1"/>
                    </a:cubicBezTo>
                    <a:close/>
                  </a:path>
                </a:pathLst>
              </a:custGeom>
              <a:solidFill>
                <a:srgbClr val="623C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7" name="Google Shape;637;p31"/>
              <p:cNvSpPr/>
              <p:nvPr/>
            </p:nvSpPr>
            <p:spPr>
              <a:xfrm>
                <a:off x="6419847" y="4190132"/>
                <a:ext cx="47928" cy="48729"/>
              </a:xfrm>
              <a:custGeom>
                <a:avLst/>
                <a:gdLst/>
                <a:ahLst/>
                <a:cxnLst/>
                <a:rect l="l" t="t" r="r" b="b"/>
                <a:pathLst>
                  <a:path w="1557" h="1583" extrusionOk="0">
                    <a:moveTo>
                      <a:pt x="778" y="0"/>
                    </a:moveTo>
                    <a:cubicBezTo>
                      <a:pt x="389" y="0"/>
                      <a:pt x="0" y="261"/>
                      <a:pt x="0" y="783"/>
                    </a:cubicBezTo>
                    <a:lnTo>
                      <a:pt x="0" y="800"/>
                    </a:lnTo>
                    <a:cubicBezTo>
                      <a:pt x="0" y="1322"/>
                      <a:pt x="389" y="1583"/>
                      <a:pt x="778" y="1583"/>
                    </a:cubicBezTo>
                    <a:cubicBezTo>
                      <a:pt x="1167" y="1583"/>
                      <a:pt x="1557" y="1322"/>
                      <a:pt x="1557" y="800"/>
                    </a:cubicBezTo>
                    <a:lnTo>
                      <a:pt x="1557" y="783"/>
                    </a:lnTo>
                    <a:cubicBezTo>
                      <a:pt x="1557" y="261"/>
                      <a:pt x="1167" y="0"/>
                      <a:pt x="77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8" name="Google Shape;638;p31"/>
              <p:cNvSpPr/>
              <p:nvPr/>
            </p:nvSpPr>
            <p:spPr>
              <a:xfrm>
                <a:off x="6442164" y="4198844"/>
                <a:ext cx="3848" cy="26965"/>
              </a:xfrm>
              <a:custGeom>
                <a:avLst/>
                <a:gdLst/>
                <a:ahLst/>
                <a:cxnLst/>
                <a:rect l="l" t="t" r="r" b="b"/>
                <a:pathLst>
                  <a:path w="125" h="876" extrusionOk="0">
                    <a:moveTo>
                      <a:pt x="71" y="0"/>
                    </a:moveTo>
                    <a:cubicBezTo>
                      <a:pt x="45" y="0"/>
                      <a:pt x="18" y="13"/>
                      <a:pt x="18" y="40"/>
                    </a:cubicBezTo>
                    <a:lnTo>
                      <a:pt x="0" y="836"/>
                    </a:lnTo>
                    <a:cubicBezTo>
                      <a:pt x="0" y="862"/>
                      <a:pt x="27" y="876"/>
                      <a:pt x="53" y="876"/>
                    </a:cubicBezTo>
                    <a:cubicBezTo>
                      <a:pt x="80" y="876"/>
                      <a:pt x="106" y="862"/>
                      <a:pt x="106" y="836"/>
                    </a:cubicBezTo>
                    <a:lnTo>
                      <a:pt x="124" y="40"/>
                    </a:lnTo>
                    <a:cubicBezTo>
                      <a:pt x="124" y="13"/>
                      <a:pt x="98" y="0"/>
                      <a:pt x="7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39" name="Google Shape;639;p31"/>
            <p:cNvGrpSpPr/>
            <p:nvPr/>
          </p:nvGrpSpPr>
          <p:grpSpPr>
            <a:xfrm>
              <a:off x="6907812" y="2439070"/>
              <a:ext cx="956813" cy="1567125"/>
              <a:chOff x="6907812" y="2439070"/>
              <a:chExt cx="956813" cy="1567125"/>
            </a:xfrm>
          </p:grpSpPr>
          <p:sp>
            <p:nvSpPr>
              <p:cNvPr id="640" name="Google Shape;640;p31"/>
              <p:cNvSpPr/>
              <p:nvPr/>
            </p:nvSpPr>
            <p:spPr>
              <a:xfrm>
                <a:off x="7087835" y="3289885"/>
                <a:ext cx="681069" cy="716310"/>
              </a:xfrm>
              <a:custGeom>
                <a:avLst/>
                <a:gdLst/>
                <a:ahLst/>
                <a:cxnLst/>
                <a:rect l="l" t="t" r="r" b="b"/>
                <a:pathLst>
                  <a:path w="17297" h="18192" extrusionOk="0">
                    <a:moveTo>
                      <a:pt x="17296" y="1"/>
                    </a:moveTo>
                    <a:lnTo>
                      <a:pt x="1" y="10565"/>
                    </a:lnTo>
                    <a:lnTo>
                      <a:pt x="13230" y="18191"/>
                    </a:lnTo>
                    <a:lnTo>
                      <a:pt x="17296" y="14222"/>
                    </a:lnTo>
                    <a:lnTo>
                      <a:pt x="17296" y="1"/>
                    </a:lnTo>
                    <a:close/>
                  </a:path>
                </a:pathLst>
              </a:custGeom>
              <a:solidFill>
                <a:srgbClr val="252422">
                  <a:alpha val="3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641" name="Google Shape;641;p31"/>
              <p:cNvGrpSpPr/>
              <p:nvPr/>
            </p:nvGrpSpPr>
            <p:grpSpPr>
              <a:xfrm>
                <a:off x="6907812" y="2439070"/>
                <a:ext cx="956813" cy="1274884"/>
                <a:chOff x="6907812" y="2439070"/>
                <a:chExt cx="956813" cy="1274884"/>
              </a:xfrm>
            </p:grpSpPr>
            <p:sp>
              <p:nvSpPr>
                <p:cNvPr id="642" name="Google Shape;642;p31"/>
                <p:cNvSpPr/>
                <p:nvPr/>
              </p:nvSpPr>
              <p:spPr>
                <a:xfrm>
                  <a:off x="7532901" y="2480175"/>
                  <a:ext cx="116724" cy="1287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03" h="3270" extrusionOk="0">
                      <a:moveTo>
                        <a:pt x="2802" y="1"/>
                      </a:moveTo>
                      <a:lnTo>
                        <a:pt x="1" y="1285"/>
                      </a:lnTo>
                      <a:lnTo>
                        <a:pt x="1" y="3269"/>
                      </a:lnTo>
                      <a:lnTo>
                        <a:pt x="2802" y="1849"/>
                      </a:lnTo>
                      <a:lnTo>
                        <a:pt x="2802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3" name="Google Shape;643;p31"/>
                <p:cNvSpPr/>
                <p:nvPr/>
              </p:nvSpPr>
              <p:spPr>
                <a:xfrm>
                  <a:off x="7565099" y="2484785"/>
                  <a:ext cx="290351" cy="18695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4" h="4748" extrusionOk="0">
                      <a:moveTo>
                        <a:pt x="3249" y="1"/>
                      </a:moveTo>
                      <a:lnTo>
                        <a:pt x="0" y="1693"/>
                      </a:lnTo>
                      <a:lnTo>
                        <a:pt x="3249" y="4748"/>
                      </a:lnTo>
                      <a:lnTo>
                        <a:pt x="7373" y="2374"/>
                      </a:lnTo>
                      <a:lnTo>
                        <a:pt x="3249" y="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4" name="Google Shape;644;p31"/>
                <p:cNvSpPr/>
                <p:nvPr/>
              </p:nvSpPr>
              <p:spPr>
                <a:xfrm>
                  <a:off x="7545175" y="2533728"/>
                  <a:ext cx="157815" cy="1327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8" h="3371" extrusionOk="0">
                      <a:moveTo>
                        <a:pt x="1084" y="0"/>
                      </a:moveTo>
                      <a:cubicBezTo>
                        <a:pt x="846" y="0"/>
                        <a:pt x="608" y="54"/>
                        <a:pt x="389" y="158"/>
                      </a:cubicBezTo>
                      <a:cubicBezTo>
                        <a:pt x="0" y="372"/>
                        <a:pt x="20" y="742"/>
                        <a:pt x="428" y="975"/>
                      </a:cubicBezTo>
                      <a:lnTo>
                        <a:pt x="2218" y="3193"/>
                      </a:lnTo>
                      <a:cubicBezTo>
                        <a:pt x="2447" y="3313"/>
                        <a:pt x="2696" y="3371"/>
                        <a:pt x="2944" y="3371"/>
                      </a:cubicBezTo>
                      <a:cubicBezTo>
                        <a:pt x="3182" y="3371"/>
                        <a:pt x="3419" y="3317"/>
                        <a:pt x="3638" y="3213"/>
                      </a:cubicBezTo>
                      <a:cubicBezTo>
                        <a:pt x="4008" y="2999"/>
                        <a:pt x="3988" y="2629"/>
                        <a:pt x="3599" y="2396"/>
                      </a:cubicBezTo>
                      <a:lnTo>
                        <a:pt x="1809" y="178"/>
                      </a:lnTo>
                      <a:cubicBezTo>
                        <a:pt x="1581" y="59"/>
                        <a:pt x="1332" y="0"/>
                        <a:pt x="1084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5" name="Google Shape;645;p31"/>
                <p:cNvSpPr/>
                <p:nvPr/>
              </p:nvSpPr>
              <p:spPr>
                <a:xfrm>
                  <a:off x="7128430" y="2682408"/>
                  <a:ext cx="640474" cy="10311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266" h="26188" extrusionOk="0">
                      <a:moveTo>
                        <a:pt x="15790" y="0"/>
                      </a:moveTo>
                      <a:cubicBezTo>
                        <a:pt x="15675" y="0"/>
                        <a:pt x="15545" y="38"/>
                        <a:pt x="15409" y="118"/>
                      </a:cubicBezTo>
                      <a:lnTo>
                        <a:pt x="14417" y="701"/>
                      </a:lnTo>
                      <a:cubicBezTo>
                        <a:pt x="14183" y="818"/>
                        <a:pt x="13950" y="876"/>
                        <a:pt x="13697" y="896"/>
                      </a:cubicBezTo>
                      <a:lnTo>
                        <a:pt x="1" y="26187"/>
                      </a:lnTo>
                      <a:cubicBezTo>
                        <a:pt x="254" y="26168"/>
                        <a:pt x="487" y="26110"/>
                        <a:pt x="721" y="25993"/>
                      </a:cubicBezTo>
                      <a:lnTo>
                        <a:pt x="15390" y="17510"/>
                      </a:lnTo>
                      <a:cubicBezTo>
                        <a:pt x="15915" y="17180"/>
                        <a:pt x="16226" y="16616"/>
                        <a:pt x="16265" y="15993"/>
                      </a:cubicBezTo>
                      <a:lnTo>
                        <a:pt x="16265" y="624"/>
                      </a:lnTo>
                      <a:cubicBezTo>
                        <a:pt x="16265" y="224"/>
                        <a:pt x="16070" y="0"/>
                        <a:pt x="15790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6" name="Google Shape;646;p31"/>
                <p:cNvSpPr/>
                <p:nvPr/>
              </p:nvSpPr>
              <p:spPr>
                <a:xfrm>
                  <a:off x="6907812" y="2536878"/>
                  <a:ext cx="759938" cy="11770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00" h="29894" extrusionOk="0">
                      <a:moveTo>
                        <a:pt x="13736" y="1"/>
                      </a:moveTo>
                      <a:lnTo>
                        <a:pt x="156" y="25059"/>
                      </a:lnTo>
                      <a:lnTo>
                        <a:pt x="156" y="25078"/>
                      </a:lnTo>
                      <a:cubicBezTo>
                        <a:pt x="20" y="25311"/>
                        <a:pt x="1" y="25856"/>
                        <a:pt x="331" y="26051"/>
                      </a:cubicBezTo>
                      <a:lnTo>
                        <a:pt x="4573" y="29669"/>
                      </a:lnTo>
                      <a:cubicBezTo>
                        <a:pt x="4831" y="29815"/>
                        <a:pt x="5130" y="29893"/>
                        <a:pt x="5425" y="29893"/>
                      </a:cubicBezTo>
                      <a:cubicBezTo>
                        <a:pt x="5485" y="29893"/>
                        <a:pt x="5544" y="29890"/>
                        <a:pt x="5604" y="29883"/>
                      </a:cubicBezTo>
                      <a:lnTo>
                        <a:pt x="19300" y="4592"/>
                      </a:lnTo>
                      <a:lnTo>
                        <a:pt x="19300" y="4592"/>
                      </a:lnTo>
                      <a:cubicBezTo>
                        <a:pt x="19257" y="4594"/>
                        <a:pt x="19215" y="4595"/>
                        <a:pt x="19172" y="4595"/>
                      </a:cubicBezTo>
                      <a:cubicBezTo>
                        <a:pt x="18861" y="4595"/>
                        <a:pt x="18542" y="4532"/>
                        <a:pt x="18269" y="4378"/>
                      </a:cubicBezTo>
                      <a:lnTo>
                        <a:pt x="16012" y="1907"/>
                      </a:lnTo>
                      <a:lnTo>
                        <a:pt x="14028" y="759"/>
                      </a:lnTo>
                      <a:cubicBezTo>
                        <a:pt x="13833" y="467"/>
                        <a:pt x="13619" y="234"/>
                        <a:pt x="13736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7" name="Google Shape;647;p31"/>
                <p:cNvSpPr/>
                <p:nvPr/>
              </p:nvSpPr>
              <p:spPr>
                <a:xfrm>
                  <a:off x="7440989" y="2439070"/>
                  <a:ext cx="423636" cy="278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759" h="7067" extrusionOk="0">
                      <a:moveTo>
                        <a:pt x="5212" y="1"/>
                      </a:moveTo>
                      <a:cubicBezTo>
                        <a:pt x="4889" y="1"/>
                        <a:pt x="4528" y="87"/>
                        <a:pt x="4241" y="247"/>
                      </a:cubicBezTo>
                      <a:lnTo>
                        <a:pt x="487" y="2232"/>
                      </a:lnTo>
                      <a:cubicBezTo>
                        <a:pt x="0" y="2504"/>
                        <a:pt x="117" y="2815"/>
                        <a:pt x="487" y="3243"/>
                      </a:cubicBezTo>
                      <a:lnTo>
                        <a:pt x="4728" y="6862"/>
                      </a:lnTo>
                      <a:cubicBezTo>
                        <a:pt x="5000" y="6998"/>
                        <a:pt x="5297" y="7066"/>
                        <a:pt x="5596" y="7066"/>
                      </a:cubicBezTo>
                      <a:cubicBezTo>
                        <a:pt x="5895" y="7066"/>
                        <a:pt x="6197" y="6998"/>
                        <a:pt x="6479" y="6862"/>
                      </a:cubicBezTo>
                      <a:lnTo>
                        <a:pt x="10195" y="4702"/>
                      </a:lnTo>
                      <a:cubicBezTo>
                        <a:pt x="10681" y="4430"/>
                        <a:pt x="10759" y="4021"/>
                        <a:pt x="10389" y="3807"/>
                      </a:cubicBezTo>
                      <a:cubicBezTo>
                        <a:pt x="10237" y="3720"/>
                        <a:pt x="10030" y="3678"/>
                        <a:pt x="9804" y="3678"/>
                      </a:cubicBezTo>
                      <a:cubicBezTo>
                        <a:pt x="9480" y="3678"/>
                        <a:pt x="9119" y="3764"/>
                        <a:pt x="8833" y="3924"/>
                      </a:cubicBezTo>
                      <a:lnTo>
                        <a:pt x="5895" y="5617"/>
                      </a:lnTo>
                      <a:cubicBezTo>
                        <a:pt x="5798" y="5665"/>
                        <a:pt x="5696" y="5690"/>
                        <a:pt x="5596" y="5690"/>
                      </a:cubicBezTo>
                      <a:cubicBezTo>
                        <a:pt x="5496" y="5690"/>
                        <a:pt x="5399" y="5665"/>
                        <a:pt x="5312" y="5617"/>
                      </a:cubicBezTo>
                      <a:lnTo>
                        <a:pt x="2627" y="2893"/>
                      </a:lnTo>
                      <a:cubicBezTo>
                        <a:pt x="2471" y="2854"/>
                        <a:pt x="2471" y="2621"/>
                        <a:pt x="2627" y="2562"/>
                      </a:cubicBezTo>
                      <a:lnTo>
                        <a:pt x="5603" y="1025"/>
                      </a:lnTo>
                      <a:cubicBezTo>
                        <a:pt x="6090" y="753"/>
                        <a:pt x="6187" y="344"/>
                        <a:pt x="5798" y="130"/>
                      </a:cubicBezTo>
                      <a:cubicBezTo>
                        <a:pt x="5646" y="43"/>
                        <a:pt x="5438" y="1"/>
                        <a:pt x="5212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648" name="Google Shape;648;p31"/>
            <p:cNvGrpSpPr/>
            <p:nvPr/>
          </p:nvGrpSpPr>
          <p:grpSpPr>
            <a:xfrm>
              <a:off x="7641683" y="1717208"/>
              <a:ext cx="1221885" cy="2377147"/>
              <a:chOff x="7641683" y="1717208"/>
              <a:chExt cx="1221885" cy="2377147"/>
            </a:xfrm>
          </p:grpSpPr>
          <p:sp>
            <p:nvSpPr>
              <p:cNvPr id="649" name="Google Shape;649;p31"/>
              <p:cNvSpPr/>
              <p:nvPr/>
            </p:nvSpPr>
            <p:spPr>
              <a:xfrm>
                <a:off x="7665427" y="1732525"/>
                <a:ext cx="982879" cy="2237642"/>
              </a:xfrm>
              <a:custGeom>
                <a:avLst/>
                <a:gdLst/>
                <a:ahLst/>
                <a:cxnLst/>
                <a:rect l="l" t="t" r="r" b="b"/>
                <a:pathLst>
                  <a:path w="24962" h="56829" extrusionOk="0">
                    <a:moveTo>
                      <a:pt x="23872" y="1"/>
                    </a:moveTo>
                    <a:lnTo>
                      <a:pt x="1" y="12977"/>
                    </a:lnTo>
                    <a:lnTo>
                      <a:pt x="1" y="56829"/>
                    </a:lnTo>
                    <a:cubicBezTo>
                      <a:pt x="254" y="56829"/>
                      <a:pt x="526" y="56790"/>
                      <a:pt x="779" y="56732"/>
                    </a:cubicBezTo>
                    <a:cubicBezTo>
                      <a:pt x="1012" y="56673"/>
                      <a:pt x="1246" y="56595"/>
                      <a:pt x="1460" y="56479"/>
                    </a:cubicBezTo>
                    <a:lnTo>
                      <a:pt x="18969" y="41615"/>
                    </a:lnTo>
                    <a:lnTo>
                      <a:pt x="19397" y="41382"/>
                    </a:lnTo>
                    <a:cubicBezTo>
                      <a:pt x="20253" y="40817"/>
                      <a:pt x="20798" y="39884"/>
                      <a:pt x="20856" y="38852"/>
                    </a:cubicBezTo>
                    <a:lnTo>
                      <a:pt x="20720" y="8405"/>
                    </a:lnTo>
                    <a:lnTo>
                      <a:pt x="24961" y="4514"/>
                    </a:lnTo>
                    <a:lnTo>
                      <a:pt x="24961" y="1324"/>
                    </a:lnTo>
                    <a:cubicBezTo>
                      <a:pt x="24942" y="915"/>
                      <a:pt x="24845" y="584"/>
                      <a:pt x="24533" y="390"/>
                    </a:cubicBezTo>
                    <a:lnTo>
                      <a:pt x="23872" y="1"/>
                    </a:ln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0" name="Google Shape;650;p31"/>
              <p:cNvSpPr/>
              <p:nvPr/>
            </p:nvSpPr>
            <p:spPr>
              <a:xfrm>
                <a:off x="7739727" y="1786942"/>
                <a:ext cx="1005086" cy="570741"/>
              </a:xfrm>
              <a:custGeom>
                <a:avLst/>
                <a:gdLst/>
                <a:ahLst/>
                <a:cxnLst/>
                <a:rect l="l" t="t" r="r" b="b"/>
                <a:pathLst>
                  <a:path w="25526" h="14495" extrusionOk="0">
                    <a:moveTo>
                      <a:pt x="21722" y="0"/>
                    </a:moveTo>
                    <a:cubicBezTo>
                      <a:pt x="21576" y="0"/>
                      <a:pt x="21430" y="39"/>
                      <a:pt x="21304" y="117"/>
                    </a:cubicBezTo>
                    <a:lnTo>
                      <a:pt x="1" y="12393"/>
                    </a:lnTo>
                    <a:lnTo>
                      <a:pt x="3678" y="14494"/>
                    </a:lnTo>
                    <a:lnTo>
                      <a:pt x="25526" y="2062"/>
                    </a:lnTo>
                    <a:lnTo>
                      <a:pt x="22141" y="117"/>
                    </a:lnTo>
                    <a:cubicBezTo>
                      <a:pt x="22014" y="39"/>
                      <a:pt x="21868" y="0"/>
                      <a:pt x="2172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1" name="Google Shape;651;p31"/>
              <p:cNvSpPr/>
              <p:nvPr/>
            </p:nvSpPr>
            <p:spPr>
              <a:xfrm>
                <a:off x="7738192" y="2244637"/>
                <a:ext cx="191559" cy="105761"/>
              </a:xfrm>
              <a:custGeom>
                <a:avLst/>
                <a:gdLst/>
                <a:ahLst/>
                <a:cxnLst/>
                <a:rect l="l" t="t" r="r" b="b"/>
                <a:pathLst>
                  <a:path w="4865" h="2686" extrusionOk="0">
                    <a:moveTo>
                      <a:pt x="1050" y="0"/>
                    </a:moveTo>
                    <a:cubicBezTo>
                      <a:pt x="817" y="0"/>
                      <a:pt x="585" y="54"/>
                      <a:pt x="370" y="166"/>
                    </a:cubicBezTo>
                    <a:cubicBezTo>
                      <a:pt x="1" y="380"/>
                      <a:pt x="20" y="749"/>
                      <a:pt x="429" y="983"/>
                    </a:cubicBezTo>
                    <a:lnTo>
                      <a:pt x="3055" y="2500"/>
                    </a:lnTo>
                    <a:cubicBezTo>
                      <a:pt x="3288" y="2622"/>
                      <a:pt x="3542" y="2686"/>
                      <a:pt x="3796" y="2686"/>
                    </a:cubicBezTo>
                    <a:cubicBezTo>
                      <a:pt x="4029" y="2686"/>
                      <a:pt x="4261" y="2632"/>
                      <a:pt x="4475" y="2520"/>
                    </a:cubicBezTo>
                    <a:cubicBezTo>
                      <a:pt x="4865" y="2306"/>
                      <a:pt x="4845" y="1936"/>
                      <a:pt x="4437" y="1703"/>
                    </a:cubicBezTo>
                    <a:lnTo>
                      <a:pt x="1791" y="185"/>
                    </a:lnTo>
                    <a:cubicBezTo>
                      <a:pt x="1558" y="64"/>
                      <a:pt x="1304" y="0"/>
                      <a:pt x="105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2" name="Google Shape;652;p31"/>
              <p:cNvSpPr/>
              <p:nvPr/>
            </p:nvSpPr>
            <p:spPr>
              <a:xfrm>
                <a:off x="7880690" y="1857383"/>
                <a:ext cx="982879" cy="2236972"/>
              </a:xfrm>
              <a:custGeom>
                <a:avLst/>
                <a:gdLst/>
                <a:ahLst/>
                <a:cxnLst/>
                <a:rect l="l" t="t" r="r" b="b"/>
                <a:pathLst>
                  <a:path w="24962" h="56812" extrusionOk="0">
                    <a:moveTo>
                      <a:pt x="23872" y="1"/>
                    </a:moveTo>
                    <a:lnTo>
                      <a:pt x="0" y="12958"/>
                    </a:lnTo>
                    <a:lnTo>
                      <a:pt x="0" y="56810"/>
                    </a:lnTo>
                    <a:cubicBezTo>
                      <a:pt x="37" y="56811"/>
                      <a:pt x="73" y="56812"/>
                      <a:pt x="109" y="56812"/>
                    </a:cubicBezTo>
                    <a:cubicBezTo>
                      <a:pt x="578" y="56812"/>
                      <a:pt x="1044" y="56694"/>
                      <a:pt x="1460" y="56459"/>
                    </a:cubicBezTo>
                    <a:lnTo>
                      <a:pt x="23502" y="43736"/>
                    </a:lnTo>
                    <a:cubicBezTo>
                      <a:pt x="24378" y="43172"/>
                      <a:pt x="24903" y="42238"/>
                      <a:pt x="24961" y="41207"/>
                    </a:cubicBezTo>
                    <a:lnTo>
                      <a:pt x="24961" y="1324"/>
                    </a:lnTo>
                    <a:cubicBezTo>
                      <a:pt x="24961" y="915"/>
                      <a:pt x="24844" y="565"/>
                      <a:pt x="24533" y="371"/>
                    </a:cubicBezTo>
                    <a:lnTo>
                      <a:pt x="24105" y="137"/>
                    </a:lnTo>
                    <a:lnTo>
                      <a:pt x="23872" y="1"/>
                    </a:ln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3" name="Google Shape;653;p31"/>
              <p:cNvSpPr/>
              <p:nvPr/>
            </p:nvSpPr>
            <p:spPr>
              <a:xfrm>
                <a:off x="7644755" y="2253457"/>
                <a:ext cx="235974" cy="1840899"/>
              </a:xfrm>
              <a:custGeom>
                <a:avLst/>
                <a:gdLst/>
                <a:ahLst/>
                <a:cxnLst/>
                <a:rect l="l" t="t" r="r" b="b"/>
                <a:pathLst>
                  <a:path w="5993" h="46753" extrusionOk="0">
                    <a:moveTo>
                      <a:pt x="0" y="0"/>
                    </a:moveTo>
                    <a:lnTo>
                      <a:pt x="0" y="42101"/>
                    </a:lnTo>
                    <a:cubicBezTo>
                      <a:pt x="59" y="43132"/>
                      <a:pt x="603" y="44066"/>
                      <a:pt x="1459" y="44630"/>
                    </a:cubicBezTo>
                    <a:lnTo>
                      <a:pt x="4533" y="46400"/>
                    </a:lnTo>
                    <a:cubicBezTo>
                      <a:pt x="4953" y="46619"/>
                      <a:pt x="5423" y="46752"/>
                      <a:pt x="5896" y="46752"/>
                    </a:cubicBezTo>
                    <a:cubicBezTo>
                      <a:pt x="5928" y="46752"/>
                      <a:pt x="5960" y="46752"/>
                      <a:pt x="5992" y="46751"/>
                    </a:cubicBezTo>
                    <a:lnTo>
                      <a:pt x="5992" y="289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4" name="Google Shape;654;p31"/>
              <p:cNvSpPr/>
              <p:nvPr/>
            </p:nvSpPr>
            <p:spPr>
              <a:xfrm>
                <a:off x="7641683" y="1717208"/>
                <a:ext cx="1205032" cy="672722"/>
              </a:xfrm>
              <a:custGeom>
                <a:avLst/>
                <a:gdLst/>
                <a:ahLst/>
                <a:cxnLst/>
                <a:rect l="l" t="t" r="r" b="b"/>
                <a:pathLst>
                  <a:path w="30604" h="17085" extrusionOk="0">
                    <a:moveTo>
                      <a:pt x="30590" y="3923"/>
                    </a:moveTo>
                    <a:lnTo>
                      <a:pt x="30603" y="3931"/>
                    </a:lnTo>
                    <a:cubicBezTo>
                      <a:pt x="30599" y="3928"/>
                      <a:pt x="30594" y="3925"/>
                      <a:pt x="30590" y="3923"/>
                    </a:cubicBezTo>
                    <a:close/>
                    <a:moveTo>
                      <a:pt x="23320" y="0"/>
                    </a:moveTo>
                    <a:cubicBezTo>
                      <a:pt x="23105" y="0"/>
                      <a:pt x="22888" y="44"/>
                      <a:pt x="22685" y="137"/>
                    </a:cubicBezTo>
                    <a:lnTo>
                      <a:pt x="22607" y="176"/>
                    </a:lnTo>
                    <a:lnTo>
                      <a:pt x="10623" y="7082"/>
                    </a:lnTo>
                    <a:lnTo>
                      <a:pt x="10545" y="7121"/>
                    </a:lnTo>
                    <a:lnTo>
                      <a:pt x="10253" y="7296"/>
                    </a:lnTo>
                    <a:lnTo>
                      <a:pt x="9961" y="7452"/>
                    </a:lnTo>
                    <a:lnTo>
                      <a:pt x="9611" y="7666"/>
                    </a:lnTo>
                    <a:lnTo>
                      <a:pt x="8969" y="8036"/>
                    </a:lnTo>
                    <a:lnTo>
                      <a:pt x="8211" y="8483"/>
                    </a:lnTo>
                    <a:cubicBezTo>
                      <a:pt x="7997" y="8600"/>
                      <a:pt x="7763" y="8736"/>
                      <a:pt x="7530" y="8853"/>
                    </a:cubicBezTo>
                    <a:lnTo>
                      <a:pt x="6868" y="9242"/>
                    </a:lnTo>
                    <a:lnTo>
                      <a:pt x="6518" y="9456"/>
                    </a:lnTo>
                    <a:lnTo>
                      <a:pt x="5779" y="9884"/>
                    </a:lnTo>
                    <a:lnTo>
                      <a:pt x="5020" y="10312"/>
                    </a:lnTo>
                    <a:lnTo>
                      <a:pt x="4222" y="10779"/>
                    </a:lnTo>
                    <a:lnTo>
                      <a:pt x="7043" y="9125"/>
                    </a:lnTo>
                    <a:lnTo>
                      <a:pt x="7043" y="9125"/>
                    </a:lnTo>
                    <a:cubicBezTo>
                      <a:pt x="6207" y="9611"/>
                      <a:pt x="5351" y="10098"/>
                      <a:pt x="4514" y="10584"/>
                    </a:cubicBezTo>
                    <a:lnTo>
                      <a:pt x="4086" y="10837"/>
                    </a:lnTo>
                    <a:lnTo>
                      <a:pt x="2432" y="11790"/>
                    </a:lnTo>
                    <a:lnTo>
                      <a:pt x="2141" y="11965"/>
                    </a:lnTo>
                    <a:cubicBezTo>
                      <a:pt x="2043" y="12024"/>
                      <a:pt x="1927" y="12082"/>
                      <a:pt x="1849" y="12141"/>
                    </a:cubicBezTo>
                    <a:lnTo>
                      <a:pt x="1343" y="12432"/>
                    </a:lnTo>
                    <a:lnTo>
                      <a:pt x="701" y="12802"/>
                    </a:lnTo>
                    <a:cubicBezTo>
                      <a:pt x="176" y="13094"/>
                      <a:pt x="1" y="13522"/>
                      <a:pt x="156" y="13892"/>
                    </a:cubicBezTo>
                    <a:cubicBezTo>
                      <a:pt x="234" y="14125"/>
                      <a:pt x="390" y="14300"/>
                      <a:pt x="604" y="14417"/>
                    </a:cubicBezTo>
                    <a:cubicBezTo>
                      <a:pt x="623" y="14436"/>
                      <a:pt x="662" y="14456"/>
                      <a:pt x="701" y="14475"/>
                    </a:cubicBezTo>
                    <a:lnTo>
                      <a:pt x="4592" y="16751"/>
                    </a:lnTo>
                    <a:cubicBezTo>
                      <a:pt x="4631" y="16751"/>
                      <a:pt x="4650" y="16771"/>
                      <a:pt x="4689" y="16790"/>
                    </a:cubicBezTo>
                    <a:cubicBezTo>
                      <a:pt x="5081" y="16986"/>
                      <a:pt x="5507" y="17085"/>
                      <a:pt x="5934" y="17085"/>
                    </a:cubicBezTo>
                    <a:cubicBezTo>
                      <a:pt x="5973" y="17085"/>
                      <a:pt x="6012" y="17084"/>
                      <a:pt x="6051" y="17082"/>
                    </a:cubicBezTo>
                    <a:cubicBezTo>
                      <a:pt x="6087" y="17084"/>
                      <a:pt x="6124" y="17084"/>
                      <a:pt x="6160" y="17084"/>
                    </a:cubicBezTo>
                    <a:cubicBezTo>
                      <a:pt x="6629" y="17084"/>
                      <a:pt x="7095" y="16968"/>
                      <a:pt x="7510" y="16751"/>
                    </a:cubicBezTo>
                    <a:lnTo>
                      <a:pt x="16109" y="11810"/>
                    </a:lnTo>
                    <a:lnTo>
                      <a:pt x="20856" y="9067"/>
                    </a:lnTo>
                    <a:lnTo>
                      <a:pt x="21323" y="8794"/>
                    </a:lnTo>
                    <a:lnTo>
                      <a:pt x="29455" y="4106"/>
                    </a:lnTo>
                    <a:cubicBezTo>
                      <a:pt x="29494" y="4086"/>
                      <a:pt x="29533" y="4047"/>
                      <a:pt x="29611" y="4028"/>
                    </a:cubicBezTo>
                    <a:cubicBezTo>
                      <a:pt x="29829" y="3890"/>
                      <a:pt x="30020" y="3813"/>
                      <a:pt x="30207" y="3813"/>
                    </a:cubicBezTo>
                    <a:cubicBezTo>
                      <a:pt x="30334" y="3813"/>
                      <a:pt x="30459" y="3848"/>
                      <a:pt x="30590" y="3923"/>
                    </a:cubicBezTo>
                    <a:lnTo>
                      <a:pt x="30590" y="3923"/>
                    </a:lnTo>
                    <a:lnTo>
                      <a:pt x="29494" y="3289"/>
                    </a:lnTo>
                    <a:cubicBezTo>
                      <a:pt x="29275" y="3184"/>
                      <a:pt x="29043" y="3130"/>
                      <a:pt x="28809" y="3130"/>
                    </a:cubicBezTo>
                    <a:cubicBezTo>
                      <a:pt x="28566" y="3130"/>
                      <a:pt x="28322" y="3189"/>
                      <a:pt x="28094" y="3308"/>
                    </a:cubicBezTo>
                    <a:lnTo>
                      <a:pt x="21479" y="7121"/>
                    </a:lnTo>
                    <a:lnTo>
                      <a:pt x="21031" y="7394"/>
                    </a:lnTo>
                    <a:lnTo>
                      <a:pt x="16109" y="10215"/>
                    </a:lnTo>
                    <a:lnTo>
                      <a:pt x="13560" y="11680"/>
                    </a:lnTo>
                    <a:lnTo>
                      <a:pt x="13560" y="11680"/>
                    </a:lnTo>
                    <a:cubicBezTo>
                      <a:pt x="13918" y="11471"/>
                      <a:pt x="14190" y="11311"/>
                      <a:pt x="14184" y="11311"/>
                    </a:cubicBezTo>
                    <a:lnTo>
                      <a:pt x="14184" y="11311"/>
                    </a:lnTo>
                    <a:cubicBezTo>
                      <a:pt x="14183" y="11311"/>
                      <a:pt x="14164" y="11321"/>
                      <a:pt x="14125" y="11343"/>
                    </a:cubicBezTo>
                    <a:lnTo>
                      <a:pt x="13327" y="11810"/>
                    </a:lnTo>
                    <a:lnTo>
                      <a:pt x="13111" y="11939"/>
                    </a:lnTo>
                    <a:lnTo>
                      <a:pt x="13111" y="11939"/>
                    </a:lnTo>
                    <a:lnTo>
                      <a:pt x="12996" y="12004"/>
                    </a:lnTo>
                    <a:lnTo>
                      <a:pt x="12335" y="12393"/>
                    </a:lnTo>
                    <a:lnTo>
                      <a:pt x="11965" y="12607"/>
                    </a:lnTo>
                    <a:cubicBezTo>
                      <a:pt x="11933" y="12626"/>
                      <a:pt x="11918" y="12635"/>
                      <a:pt x="11918" y="12635"/>
                    </a:cubicBezTo>
                    <a:cubicBezTo>
                      <a:pt x="11919" y="12635"/>
                      <a:pt x="12343" y="12389"/>
                      <a:pt x="12824" y="12109"/>
                    </a:cubicBezTo>
                    <a:lnTo>
                      <a:pt x="12824" y="12109"/>
                    </a:lnTo>
                    <a:lnTo>
                      <a:pt x="12510" y="12296"/>
                    </a:lnTo>
                    <a:cubicBezTo>
                      <a:pt x="11674" y="12783"/>
                      <a:pt x="10817" y="13269"/>
                      <a:pt x="9961" y="13755"/>
                    </a:cubicBezTo>
                    <a:lnTo>
                      <a:pt x="9553" y="13989"/>
                    </a:lnTo>
                    <a:lnTo>
                      <a:pt x="7899" y="14942"/>
                    </a:lnTo>
                    <a:lnTo>
                      <a:pt x="7296" y="15292"/>
                    </a:lnTo>
                    <a:lnTo>
                      <a:pt x="6790" y="15584"/>
                    </a:lnTo>
                    <a:cubicBezTo>
                      <a:pt x="6771" y="15604"/>
                      <a:pt x="6751" y="15623"/>
                      <a:pt x="6712" y="15623"/>
                    </a:cubicBezTo>
                    <a:cubicBezTo>
                      <a:pt x="6508" y="15725"/>
                      <a:pt x="6282" y="15774"/>
                      <a:pt x="6054" y="15774"/>
                    </a:cubicBezTo>
                    <a:cubicBezTo>
                      <a:pt x="5805" y="15774"/>
                      <a:pt x="5555" y="15715"/>
                      <a:pt x="5331" y="15604"/>
                    </a:cubicBezTo>
                    <a:lnTo>
                      <a:pt x="2393" y="13911"/>
                    </a:lnTo>
                    <a:cubicBezTo>
                      <a:pt x="2160" y="13833"/>
                      <a:pt x="2160" y="13483"/>
                      <a:pt x="2393" y="13405"/>
                    </a:cubicBezTo>
                    <a:lnTo>
                      <a:pt x="10623" y="8658"/>
                    </a:lnTo>
                    <a:lnTo>
                      <a:pt x="23969" y="973"/>
                    </a:lnTo>
                    <a:lnTo>
                      <a:pt x="24125" y="876"/>
                    </a:lnTo>
                    <a:lnTo>
                      <a:pt x="24261" y="798"/>
                    </a:lnTo>
                    <a:cubicBezTo>
                      <a:pt x="24387" y="720"/>
                      <a:pt x="24538" y="682"/>
                      <a:pt x="24689" y="682"/>
                    </a:cubicBezTo>
                    <a:cubicBezTo>
                      <a:pt x="24840" y="682"/>
                      <a:pt x="24990" y="720"/>
                      <a:pt x="25117" y="798"/>
                    </a:cubicBezTo>
                    <a:lnTo>
                      <a:pt x="24708" y="545"/>
                    </a:lnTo>
                    <a:lnTo>
                      <a:pt x="24008" y="156"/>
                    </a:lnTo>
                    <a:cubicBezTo>
                      <a:pt x="23793" y="54"/>
                      <a:pt x="23558" y="0"/>
                      <a:pt x="2332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55" name="Google Shape;655;p31"/>
            <p:cNvGrpSpPr/>
            <p:nvPr/>
          </p:nvGrpSpPr>
          <p:grpSpPr>
            <a:xfrm>
              <a:off x="5390600" y="3213909"/>
              <a:ext cx="2404691" cy="1664959"/>
              <a:chOff x="5390600" y="3213909"/>
              <a:chExt cx="2404691" cy="1664959"/>
            </a:xfrm>
          </p:grpSpPr>
          <p:sp>
            <p:nvSpPr>
              <p:cNvPr id="656" name="Google Shape;656;p31"/>
              <p:cNvSpPr/>
              <p:nvPr/>
            </p:nvSpPr>
            <p:spPr>
              <a:xfrm>
                <a:off x="7536146" y="4030189"/>
                <a:ext cx="223503" cy="224991"/>
              </a:xfrm>
              <a:custGeom>
                <a:avLst/>
                <a:gdLst/>
                <a:ahLst/>
                <a:cxnLst/>
                <a:rect l="l" t="t" r="r" b="b"/>
                <a:pathLst>
                  <a:path w="5857" h="5896" extrusionOk="0">
                    <a:moveTo>
                      <a:pt x="4378" y="0"/>
                    </a:moveTo>
                    <a:lnTo>
                      <a:pt x="1" y="2529"/>
                    </a:lnTo>
                    <a:lnTo>
                      <a:pt x="5857" y="5895"/>
                    </a:lnTo>
                    <a:lnTo>
                      <a:pt x="5857" y="837"/>
                    </a:lnTo>
                    <a:lnTo>
                      <a:pt x="437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7" name="Google Shape;657;p31"/>
              <p:cNvSpPr/>
              <p:nvPr/>
            </p:nvSpPr>
            <p:spPr>
              <a:xfrm>
                <a:off x="5390600" y="3472061"/>
                <a:ext cx="2346764" cy="1342202"/>
              </a:xfrm>
              <a:custGeom>
                <a:avLst/>
                <a:gdLst/>
                <a:ahLst/>
                <a:cxnLst/>
                <a:rect l="l" t="t" r="r" b="b"/>
                <a:pathLst>
                  <a:path w="61498" h="35173" extrusionOk="0">
                    <a:moveTo>
                      <a:pt x="25312" y="1"/>
                    </a:moveTo>
                    <a:cubicBezTo>
                      <a:pt x="24777" y="1"/>
                      <a:pt x="24242" y="123"/>
                      <a:pt x="23755" y="366"/>
                    </a:cubicBezTo>
                    <a:lnTo>
                      <a:pt x="5117" y="11241"/>
                    </a:lnTo>
                    <a:lnTo>
                      <a:pt x="857" y="13731"/>
                    </a:lnTo>
                    <a:cubicBezTo>
                      <a:pt x="1" y="14218"/>
                      <a:pt x="1" y="15035"/>
                      <a:pt x="857" y="15521"/>
                    </a:cubicBezTo>
                    <a:lnTo>
                      <a:pt x="32860" y="34003"/>
                    </a:lnTo>
                    <a:lnTo>
                      <a:pt x="34222" y="34801"/>
                    </a:lnTo>
                    <a:cubicBezTo>
                      <a:pt x="34708" y="35054"/>
                      <a:pt x="35253" y="35171"/>
                      <a:pt x="35778" y="35171"/>
                    </a:cubicBezTo>
                    <a:cubicBezTo>
                      <a:pt x="35814" y="35172"/>
                      <a:pt x="35849" y="35173"/>
                      <a:pt x="35884" y="35173"/>
                    </a:cubicBezTo>
                    <a:cubicBezTo>
                      <a:pt x="36411" y="35173"/>
                      <a:pt x="36917" y="35037"/>
                      <a:pt x="37354" y="34782"/>
                    </a:cubicBezTo>
                    <a:lnTo>
                      <a:pt x="38716" y="34003"/>
                    </a:lnTo>
                    <a:lnTo>
                      <a:pt x="60895" y="21202"/>
                    </a:lnTo>
                    <a:lnTo>
                      <a:pt x="60992" y="21124"/>
                    </a:lnTo>
                    <a:cubicBezTo>
                      <a:pt x="61031" y="21105"/>
                      <a:pt x="61070" y="21066"/>
                      <a:pt x="61109" y="21027"/>
                    </a:cubicBezTo>
                    <a:lnTo>
                      <a:pt x="61167" y="20969"/>
                    </a:lnTo>
                    <a:cubicBezTo>
                      <a:pt x="61187" y="20949"/>
                      <a:pt x="61226" y="20910"/>
                      <a:pt x="61245" y="20871"/>
                    </a:cubicBezTo>
                    <a:cubicBezTo>
                      <a:pt x="61284" y="20832"/>
                      <a:pt x="61303" y="20774"/>
                      <a:pt x="61323" y="20735"/>
                    </a:cubicBezTo>
                    <a:cubicBezTo>
                      <a:pt x="61362" y="20677"/>
                      <a:pt x="61381" y="20638"/>
                      <a:pt x="61401" y="20580"/>
                    </a:cubicBezTo>
                    <a:cubicBezTo>
                      <a:pt x="61440" y="20541"/>
                      <a:pt x="61459" y="20482"/>
                      <a:pt x="61459" y="20424"/>
                    </a:cubicBezTo>
                    <a:cubicBezTo>
                      <a:pt x="61478" y="20385"/>
                      <a:pt x="61498" y="20327"/>
                      <a:pt x="61498" y="20288"/>
                    </a:cubicBezTo>
                    <a:cubicBezTo>
                      <a:pt x="61498" y="20288"/>
                      <a:pt x="61498" y="20268"/>
                      <a:pt x="61498" y="20249"/>
                    </a:cubicBezTo>
                    <a:cubicBezTo>
                      <a:pt x="61498" y="20229"/>
                      <a:pt x="61498" y="20210"/>
                      <a:pt x="61498" y="20210"/>
                    </a:cubicBezTo>
                    <a:lnTo>
                      <a:pt x="57665" y="18011"/>
                    </a:lnTo>
                    <a:lnTo>
                      <a:pt x="56206" y="17175"/>
                    </a:lnTo>
                    <a:lnTo>
                      <a:pt x="26868" y="366"/>
                    </a:lnTo>
                    <a:cubicBezTo>
                      <a:pt x="26382" y="123"/>
                      <a:pt x="25847" y="1"/>
                      <a:pt x="2531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8" name="Google Shape;658;p31"/>
              <p:cNvSpPr/>
              <p:nvPr/>
            </p:nvSpPr>
            <p:spPr>
              <a:xfrm>
                <a:off x="5399529" y="4030189"/>
                <a:ext cx="1357122" cy="848678"/>
              </a:xfrm>
              <a:custGeom>
                <a:avLst/>
                <a:gdLst/>
                <a:ahLst/>
                <a:cxnLst/>
                <a:rect l="l" t="t" r="r" b="b"/>
                <a:pathLst>
                  <a:path w="35564" h="22240" extrusionOk="0">
                    <a:moveTo>
                      <a:pt x="0" y="0"/>
                    </a:moveTo>
                    <a:lnTo>
                      <a:pt x="0" y="1362"/>
                    </a:lnTo>
                    <a:cubicBezTo>
                      <a:pt x="39" y="1887"/>
                      <a:pt x="331" y="2374"/>
                      <a:pt x="778" y="2666"/>
                    </a:cubicBezTo>
                    <a:lnTo>
                      <a:pt x="32665" y="21051"/>
                    </a:lnTo>
                    <a:lnTo>
                      <a:pt x="32685" y="21070"/>
                    </a:lnTo>
                    <a:lnTo>
                      <a:pt x="32782" y="21128"/>
                    </a:lnTo>
                    <a:lnTo>
                      <a:pt x="32879" y="21187"/>
                    </a:lnTo>
                    <a:lnTo>
                      <a:pt x="32996" y="21245"/>
                    </a:lnTo>
                    <a:lnTo>
                      <a:pt x="33307" y="21420"/>
                    </a:lnTo>
                    <a:lnTo>
                      <a:pt x="33541" y="21576"/>
                    </a:lnTo>
                    <a:lnTo>
                      <a:pt x="34105" y="21887"/>
                    </a:lnTo>
                    <a:cubicBezTo>
                      <a:pt x="34520" y="22122"/>
                      <a:pt x="34986" y="22239"/>
                      <a:pt x="35455" y="22239"/>
                    </a:cubicBezTo>
                    <a:cubicBezTo>
                      <a:pt x="35492" y="22239"/>
                      <a:pt x="35528" y="22239"/>
                      <a:pt x="35564" y="22237"/>
                    </a:cubicBezTo>
                    <a:lnTo>
                      <a:pt x="35564" y="20545"/>
                    </a:lnTo>
                    <a:cubicBezTo>
                      <a:pt x="35039" y="20545"/>
                      <a:pt x="34494" y="20428"/>
                      <a:pt x="34007" y="20175"/>
                    </a:cubicBezTo>
                    <a:lnTo>
                      <a:pt x="32646" y="19377"/>
                    </a:lnTo>
                    <a:lnTo>
                      <a:pt x="778" y="973"/>
                    </a:lnTo>
                    <a:cubicBezTo>
                      <a:pt x="545" y="837"/>
                      <a:pt x="0" y="526"/>
                      <a:pt x="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9" name="Google Shape;659;p31"/>
              <p:cNvSpPr/>
              <p:nvPr/>
            </p:nvSpPr>
            <p:spPr>
              <a:xfrm>
                <a:off x="5437384" y="3844579"/>
                <a:ext cx="2266590" cy="936752"/>
              </a:xfrm>
              <a:custGeom>
                <a:avLst/>
                <a:gdLst/>
                <a:ahLst/>
                <a:cxnLst/>
                <a:rect l="l" t="t" r="r" b="b"/>
                <a:pathLst>
                  <a:path w="59397" h="24548" extrusionOk="0">
                    <a:moveTo>
                      <a:pt x="0" y="1"/>
                    </a:moveTo>
                    <a:lnTo>
                      <a:pt x="0" y="4339"/>
                    </a:lnTo>
                    <a:cubicBezTo>
                      <a:pt x="0" y="4670"/>
                      <a:pt x="175" y="4962"/>
                      <a:pt x="467" y="5117"/>
                    </a:cubicBezTo>
                    <a:lnTo>
                      <a:pt x="33677" y="24300"/>
                    </a:lnTo>
                    <a:cubicBezTo>
                      <a:pt x="33959" y="24465"/>
                      <a:pt x="34270" y="24548"/>
                      <a:pt x="34582" y="24548"/>
                    </a:cubicBezTo>
                    <a:cubicBezTo>
                      <a:pt x="34893" y="24548"/>
                      <a:pt x="35204" y="24465"/>
                      <a:pt x="35486" y="24300"/>
                    </a:cubicBezTo>
                    <a:lnTo>
                      <a:pt x="59377" y="10506"/>
                    </a:lnTo>
                    <a:lnTo>
                      <a:pt x="59396" y="5701"/>
                    </a:lnTo>
                    <a:lnTo>
                      <a:pt x="34572" y="2002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0" name="Google Shape;660;p31"/>
              <p:cNvSpPr/>
              <p:nvPr/>
            </p:nvSpPr>
            <p:spPr>
              <a:xfrm>
                <a:off x="5437384" y="3844579"/>
                <a:ext cx="1319268" cy="936942"/>
              </a:xfrm>
              <a:custGeom>
                <a:avLst/>
                <a:gdLst/>
                <a:ahLst/>
                <a:cxnLst/>
                <a:rect l="l" t="t" r="r" b="b"/>
                <a:pathLst>
                  <a:path w="34572" h="24553" extrusionOk="0">
                    <a:moveTo>
                      <a:pt x="0" y="1"/>
                    </a:moveTo>
                    <a:lnTo>
                      <a:pt x="0" y="4339"/>
                    </a:lnTo>
                    <a:cubicBezTo>
                      <a:pt x="0" y="4670"/>
                      <a:pt x="175" y="4962"/>
                      <a:pt x="467" y="5117"/>
                    </a:cubicBezTo>
                    <a:lnTo>
                      <a:pt x="33677" y="24300"/>
                    </a:lnTo>
                    <a:cubicBezTo>
                      <a:pt x="33949" y="24455"/>
                      <a:pt x="34261" y="24533"/>
                      <a:pt x="34572" y="24553"/>
                    </a:cubicBezTo>
                    <a:lnTo>
                      <a:pt x="34572" y="2002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1" name="Google Shape;661;p31"/>
              <p:cNvSpPr/>
              <p:nvPr/>
            </p:nvSpPr>
            <p:spPr>
              <a:xfrm>
                <a:off x="7689816" y="4072509"/>
                <a:ext cx="27513" cy="196028"/>
              </a:xfrm>
              <a:custGeom>
                <a:avLst/>
                <a:gdLst/>
                <a:ahLst/>
                <a:cxnLst/>
                <a:rect l="l" t="t" r="r" b="b"/>
                <a:pathLst>
                  <a:path w="721" h="5137" extrusionOk="0">
                    <a:moveTo>
                      <a:pt x="496" y="0"/>
                    </a:moveTo>
                    <a:cubicBezTo>
                      <a:pt x="457" y="0"/>
                      <a:pt x="415" y="13"/>
                      <a:pt x="370" y="39"/>
                    </a:cubicBezTo>
                    <a:cubicBezTo>
                      <a:pt x="137" y="234"/>
                      <a:pt x="1" y="506"/>
                      <a:pt x="1" y="798"/>
                    </a:cubicBezTo>
                    <a:lnTo>
                      <a:pt x="1" y="4767"/>
                    </a:lnTo>
                    <a:cubicBezTo>
                      <a:pt x="1" y="4992"/>
                      <a:pt x="94" y="5136"/>
                      <a:pt x="235" y="5136"/>
                    </a:cubicBezTo>
                    <a:cubicBezTo>
                      <a:pt x="276" y="5136"/>
                      <a:pt x="322" y="5124"/>
                      <a:pt x="370" y="5097"/>
                    </a:cubicBezTo>
                    <a:cubicBezTo>
                      <a:pt x="584" y="4922"/>
                      <a:pt x="721" y="4650"/>
                      <a:pt x="721" y="4358"/>
                    </a:cubicBezTo>
                    <a:lnTo>
                      <a:pt x="721" y="370"/>
                    </a:lnTo>
                    <a:cubicBezTo>
                      <a:pt x="721" y="144"/>
                      <a:pt x="628" y="0"/>
                      <a:pt x="49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2" name="Google Shape;662;p31"/>
              <p:cNvSpPr/>
              <p:nvPr/>
            </p:nvSpPr>
            <p:spPr>
              <a:xfrm>
                <a:off x="5399529" y="3773296"/>
                <a:ext cx="1357122" cy="848717"/>
              </a:xfrm>
              <a:custGeom>
                <a:avLst/>
                <a:gdLst/>
                <a:ahLst/>
                <a:cxnLst/>
                <a:rect l="l" t="t" r="r" b="b"/>
                <a:pathLst>
                  <a:path w="35564" h="22241" extrusionOk="0">
                    <a:moveTo>
                      <a:pt x="0" y="1"/>
                    </a:moveTo>
                    <a:lnTo>
                      <a:pt x="0" y="1363"/>
                    </a:lnTo>
                    <a:cubicBezTo>
                      <a:pt x="39" y="1888"/>
                      <a:pt x="311" y="2374"/>
                      <a:pt x="759" y="2666"/>
                    </a:cubicBezTo>
                    <a:lnTo>
                      <a:pt x="13696" y="10117"/>
                    </a:lnTo>
                    <a:lnTo>
                      <a:pt x="32665" y="21051"/>
                    </a:lnTo>
                    <a:lnTo>
                      <a:pt x="32723" y="21090"/>
                    </a:lnTo>
                    <a:cubicBezTo>
                      <a:pt x="32801" y="21148"/>
                      <a:pt x="33015" y="21265"/>
                      <a:pt x="33288" y="21421"/>
                    </a:cubicBezTo>
                    <a:lnTo>
                      <a:pt x="33541" y="21576"/>
                    </a:lnTo>
                    <a:lnTo>
                      <a:pt x="34105" y="21907"/>
                    </a:lnTo>
                    <a:cubicBezTo>
                      <a:pt x="34520" y="22124"/>
                      <a:pt x="34986" y="22240"/>
                      <a:pt x="35455" y="22240"/>
                    </a:cubicBezTo>
                    <a:cubicBezTo>
                      <a:pt x="35491" y="22240"/>
                      <a:pt x="35528" y="22239"/>
                      <a:pt x="35564" y="22238"/>
                    </a:cubicBezTo>
                    <a:lnTo>
                      <a:pt x="35564" y="20526"/>
                    </a:lnTo>
                    <a:cubicBezTo>
                      <a:pt x="35530" y="20527"/>
                      <a:pt x="35495" y="20528"/>
                      <a:pt x="35461" y="20528"/>
                    </a:cubicBezTo>
                    <a:cubicBezTo>
                      <a:pt x="34953" y="20528"/>
                      <a:pt x="34463" y="20393"/>
                      <a:pt x="34007" y="20156"/>
                    </a:cubicBezTo>
                    <a:lnTo>
                      <a:pt x="32646" y="19378"/>
                    </a:lnTo>
                    <a:lnTo>
                      <a:pt x="15156" y="9261"/>
                    </a:lnTo>
                    <a:lnTo>
                      <a:pt x="759" y="974"/>
                    </a:lnTo>
                    <a:cubicBezTo>
                      <a:pt x="545" y="837"/>
                      <a:pt x="0" y="546"/>
                      <a:pt x="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3" name="Google Shape;663;p31"/>
              <p:cNvSpPr/>
              <p:nvPr/>
            </p:nvSpPr>
            <p:spPr>
              <a:xfrm>
                <a:off x="5391363" y="3213909"/>
                <a:ext cx="2386107" cy="1342507"/>
              </a:xfrm>
              <a:custGeom>
                <a:avLst/>
                <a:gdLst/>
                <a:ahLst/>
                <a:cxnLst/>
                <a:rect l="l" t="t" r="r" b="b"/>
                <a:pathLst>
                  <a:path w="62529" h="35181" extrusionOk="0">
                    <a:moveTo>
                      <a:pt x="62394" y="20749"/>
                    </a:moveTo>
                    <a:lnTo>
                      <a:pt x="62436" y="20773"/>
                    </a:lnTo>
                    <a:lnTo>
                      <a:pt x="62436" y="20773"/>
                    </a:lnTo>
                    <a:cubicBezTo>
                      <a:pt x="62422" y="20760"/>
                      <a:pt x="62408" y="20750"/>
                      <a:pt x="62394" y="20749"/>
                    </a:cubicBezTo>
                    <a:close/>
                    <a:moveTo>
                      <a:pt x="62436" y="20773"/>
                    </a:moveTo>
                    <a:lnTo>
                      <a:pt x="62436" y="20773"/>
                    </a:lnTo>
                    <a:cubicBezTo>
                      <a:pt x="62441" y="20778"/>
                      <a:pt x="62446" y="20783"/>
                      <a:pt x="62451" y="20788"/>
                    </a:cubicBezTo>
                    <a:cubicBezTo>
                      <a:pt x="62455" y="20788"/>
                      <a:pt x="62458" y="20788"/>
                      <a:pt x="62462" y="20789"/>
                    </a:cubicBezTo>
                    <a:lnTo>
                      <a:pt x="62462" y="20789"/>
                    </a:lnTo>
                    <a:lnTo>
                      <a:pt x="62436" y="20773"/>
                    </a:lnTo>
                    <a:close/>
                    <a:moveTo>
                      <a:pt x="62462" y="20789"/>
                    </a:moveTo>
                    <a:lnTo>
                      <a:pt x="62528" y="20827"/>
                    </a:lnTo>
                    <a:cubicBezTo>
                      <a:pt x="62511" y="20810"/>
                      <a:pt x="62494" y="20792"/>
                      <a:pt x="62462" y="20789"/>
                    </a:cubicBezTo>
                    <a:close/>
                    <a:moveTo>
                      <a:pt x="25571" y="0"/>
                    </a:moveTo>
                    <a:cubicBezTo>
                      <a:pt x="25039" y="0"/>
                      <a:pt x="24504" y="127"/>
                      <a:pt x="24008" y="380"/>
                    </a:cubicBezTo>
                    <a:lnTo>
                      <a:pt x="856" y="13745"/>
                    </a:lnTo>
                    <a:cubicBezTo>
                      <a:pt x="0" y="14251"/>
                      <a:pt x="0" y="15049"/>
                      <a:pt x="856" y="15555"/>
                    </a:cubicBezTo>
                    <a:lnTo>
                      <a:pt x="5117" y="18006"/>
                    </a:lnTo>
                    <a:lnTo>
                      <a:pt x="32879" y="34037"/>
                    </a:lnTo>
                    <a:lnTo>
                      <a:pt x="34241" y="34815"/>
                    </a:lnTo>
                    <a:cubicBezTo>
                      <a:pt x="34727" y="35058"/>
                      <a:pt x="35262" y="35180"/>
                      <a:pt x="35797" y="35180"/>
                    </a:cubicBezTo>
                    <a:cubicBezTo>
                      <a:pt x="36332" y="35180"/>
                      <a:pt x="36867" y="35058"/>
                      <a:pt x="37354" y="34815"/>
                    </a:cubicBezTo>
                    <a:lnTo>
                      <a:pt x="38716" y="34037"/>
                    </a:lnTo>
                    <a:lnTo>
                      <a:pt x="56206" y="23940"/>
                    </a:lnTo>
                    <a:lnTo>
                      <a:pt x="60505" y="21450"/>
                    </a:lnTo>
                    <a:lnTo>
                      <a:pt x="61420" y="20924"/>
                    </a:lnTo>
                    <a:cubicBezTo>
                      <a:pt x="61536" y="20866"/>
                      <a:pt x="61653" y="20808"/>
                      <a:pt x="61770" y="20769"/>
                    </a:cubicBezTo>
                    <a:cubicBezTo>
                      <a:pt x="61828" y="20749"/>
                      <a:pt x="61886" y="20730"/>
                      <a:pt x="61945" y="20730"/>
                    </a:cubicBezTo>
                    <a:cubicBezTo>
                      <a:pt x="62003" y="20710"/>
                      <a:pt x="62062" y="20710"/>
                      <a:pt x="62120" y="20710"/>
                    </a:cubicBezTo>
                    <a:lnTo>
                      <a:pt x="62217" y="20710"/>
                    </a:lnTo>
                    <a:cubicBezTo>
                      <a:pt x="62256" y="20710"/>
                      <a:pt x="62295" y="20730"/>
                      <a:pt x="62314" y="20730"/>
                    </a:cubicBezTo>
                    <a:cubicBezTo>
                      <a:pt x="62334" y="20730"/>
                      <a:pt x="62373" y="20749"/>
                      <a:pt x="62392" y="20749"/>
                    </a:cubicBezTo>
                    <a:cubicBezTo>
                      <a:pt x="62393" y="20749"/>
                      <a:pt x="62393" y="20749"/>
                      <a:pt x="62394" y="20749"/>
                    </a:cubicBezTo>
                    <a:lnTo>
                      <a:pt x="62394" y="20749"/>
                    </a:lnTo>
                    <a:lnTo>
                      <a:pt x="27120" y="380"/>
                    </a:lnTo>
                    <a:cubicBezTo>
                      <a:pt x="26634" y="127"/>
                      <a:pt x="26104" y="0"/>
                      <a:pt x="2557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4" name="Google Shape;664;p31"/>
              <p:cNvSpPr/>
              <p:nvPr/>
            </p:nvSpPr>
            <p:spPr>
              <a:xfrm>
                <a:off x="6757377" y="4004927"/>
                <a:ext cx="1037914" cy="873940"/>
              </a:xfrm>
              <a:custGeom>
                <a:avLst/>
                <a:gdLst/>
                <a:ahLst/>
                <a:cxnLst/>
                <a:rect l="l" t="t" r="r" b="b"/>
                <a:pathLst>
                  <a:path w="27199" h="22902" extrusionOk="0">
                    <a:moveTo>
                      <a:pt x="26303" y="1"/>
                    </a:moveTo>
                    <a:cubicBezTo>
                      <a:pt x="26265" y="1"/>
                      <a:pt x="26206" y="1"/>
                      <a:pt x="26148" y="20"/>
                    </a:cubicBezTo>
                    <a:cubicBezTo>
                      <a:pt x="26089" y="20"/>
                      <a:pt x="26031" y="40"/>
                      <a:pt x="25973" y="59"/>
                    </a:cubicBezTo>
                    <a:cubicBezTo>
                      <a:pt x="25856" y="98"/>
                      <a:pt x="25720" y="137"/>
                      <a:pt x="25603" y="215"/>
                    </a:cubicBezTo>
                    <a:lnTo>
                      <a:pt x="24708" y="740"/>
                    </a:lnTo>
                    <a:lnTo>
                      <a:pt x="20409" y="3211"/>
                    </a:lnTo>
                    <a:lnTo>
                      <a:pt x="2919" y="13308"/>
                    </a:lnTo>
                    <a:lnTo>
                      <a:pt x="1557" y="14086"/>
                    </a:lnTo>
                    <a:cubicBezTo>
                      <a:pt x="1070" y="14339"/>
                      <a:pt x="526" y="14456"/>
                      <a:pt x="0" y="14456"/>
                    </a:cubicBezTo>
                    <a:lnTo>
                      <a:pt x="0" y="16168"/>
                    </a:lnTo>
                    <a:cubicBezTo>
                      <a:pt x="506" y="16168"/>
                      <a:pt x="993" y="16051"/>
                      <a:pt x="1459" y="15818"/>
                    </a:cubicBezTo>
                    <a:lnTo>
                      <a:pt x="2024" y="15487"/>
                    </a:lnTo>
                    <a:lnTo>
                      <a:pt x="2257" y="15351"/>
                    </a:lnTo>
                    <a:cubicBezTo>
                      <a:pt x="2529" y="15195"/>
                      <a:pt x="2743" y="15078"/>
                      <a:pt x="2841" y="15020"/>
                    </a:cubicBezTo>
                    <a:lnTo>
                      <a:pt x="2899" y="14981"/>
                    </a:lnTo>
                    <a:lnTo>
                      <a:pt x="21848" y="4047"/>
                    </a:lnTo>
                    <a:lnTo>
                      <a:pt x="25078" y="2180"/>
                    </a:lnTo>
                    <a:cubicBezTo>
                      <a:pt x="25180" y="2123"/>
                      <a:pt x="25276" y="2096"/>
                      <a:pt x="25360" y="2096"/>
                    </a:cubicBezTo>
                    <a:cubicBezTo>
                      <a:pt x="25564" y="2096"/>
                      <a:pt x="25700" y="2254"/>
                      <a:pt x="25700" y="2530"/>
                    </a:cubicBezTo>
                    <a:lnTo>
                      <a:pt x="25700" y="6149"/>
                    </a:lnTo>
                    <a:cubicBezTo>
                      <a:pt x="25700" y="6187"/>
                      <a:pt x="25700" y="6207"/>
                      <a:pt x="25700" y="6226"/>
                    </a:cubicBezTo>
                    <a:cubicBezTo>
                      <a:pt x="25720" y="6246"/>
                      <a:pt x="25720" y="6265"/>
                      <a:pt x="25700" y="6285"/>
                    </a:cubicBezTo>
                    <a:cubicBezTo>
                      <a:pt x="25700" y="6304"/>
                      <a:pt x="25700" y="6324"/>
                      <a:pt x="25700" y="6324"/>
                    </a:cubicBezTo>
                    <a:cubicBezTo>
                      <a:pt x="25700" y="6382"/>
                      <a:pt x="25681" y="6421"/>
                      <a:pt x="25681" y="6460"/>
                    </a:cubicBezTo>
                    <a:cubicBezTo>
                      <a:pt x="25661" y="6518"/>
                      <a:pt x="25642" y="6577"/>
                      <a:pt x="25623" y="6616"/>
                    </a:cubicBezTo>
                    <a:cubicBezTo>
                      <a:pt x="25584" y="6674"/>
                      <a:pt x="25564" y="6713"/>
                      <a:pt x="25545" y="6771"/>
                    </a:cubicBezTo>
                    <a:cubicBezTo>
                      <a:pt x="25506" y="6830"/>
                      <a:pt x="25486" y="6868"/>
                      <a:pt x="25447" y="6907"/>
                    </a:cubicBezTo>
                    <a:cubicBezTo>
                      <a:pt x="25428" y="6946"/>
                      <a:pt x="25389" y="6985"/>
                      <a:pt x="25370" y="7005"/>
                    </a:cubicBezTo>
                    <a:lnTo>
                      <a:pt x="25311" y="7082"/>
                    </a:lnTo>
                    <a:cubicBezTo>
                      <a:pt x="25272" y="7102"/>
                      <a:pt x="25233" y="7141"/>
                      <a:pt x="25214" y="7160"/>
                    </a:cubicBezTo>
                    <a:lnTo>
                      <a:pt x="25097" y="7238"/>
                    </a:lnTo>
                    <a:lnTo>
                      <a:pt x="2919" y="20039"/>
                    </a:lnTo>
                    <a:lnTo>
                      <a:pt x="1557" y="20837"/>
                    </a:lnTo>
                    <a:cubicBezTo>
                      <a:pt x="1070" y="21090"/>
                      <a:pt x="545" y="21207"/>
                      <a:pt x="0" y="21207"/>
                    </a:cubicBezTo>
                    <a:lnTo>
                      <a:pt x="0" y="22899"/>
                    </a:lnTo>
                    <a:cubicBezTo>
                      <a:pt x="36" y="22901"/>
                      <a:pt x="73" y="22901"/>
                      <a:pt x="109" y="22901"/>
                    </a:cubicBezTo>
                    <a:cubicBezTo>
                      <a:pt x="578" y="22901"/>
                      <a:pt x="1044" y="22784"/>
                      <a:pt x="1459" y="22549"/>
                    </a:cubicBezTo>
                    <a:lnTo>
                      <a:pt x="2024" y="22238"/>
                    </a:lnTo>
                    <a:lnTo>
                      <a:pt x="2277" y="22082"/>
                    </a:lnTo>
                    <a:lnTo>
                      <a:pt x="2568" y="21907"/>
                    </a:lnTo>
                    <a:lnTo>
                      <a:pt x="2705" y="21849"/>
                    </a:lnTo>
                    <a:lnTo>
                      <a:pt x="2802" y="21790"/>
                    </a:lnTo>
                    <a:lnTo>
                      <a:pt x="2880" y="21732"/>
                    </a:lnTo>
                    <a:lnTo>
                      <a:pt x="2919" y="21713"/>
                    </a:lnTo>
                    <a:lnTo>
                      <a:pt x="25603" y="8619"/>
                    </a:lnTo>
                    <a:cubicBezTo>
                      <a:pt x="26517" y="8016"/>
                      <a:pt x="27101" y="7005"/>
                      <a:pt x="27159" y="5915"/>
                    </a:cubicBezTo>
                    <a:lnTo>
                      <a:pt x="27159" y="1090"/>
                    </a:lnTo>
                    <a:cubicBezTo>
                      <a:pt x="27198" y="701"/>
                      <a:pt x="27043" y="332"/>
                      <a:pt x="26731" y="98"/>
                    </a:cubicBezTo>
                    <a:lnTo>
                      <a:pt x="26673" y="59"/>
                    </a:lnTo>
                    <a:lnTo>
                      <a:pt x="26654" y="59"/>
                    </a:lnTo>
                    <a:cubicBezTo>
                      <a:pt x="26634" y="59"/>
                      <a:pt x="26615" y="40"/>
                      <a:pt x="26595" y="40"/>
                    </a:cubicBezTo>
                    <a:cubicBezTo>
                      <a:pt x="26576" y="20"/>
                      <a:pt x="26537" y="20"/>
                      <a:pt x="26517" y="20"/>
                    </a:cubicBezTo>
                    <a:cubicBezTo>
                      <a:pt x="26479" y="1"/>
                      <a:pt x="26459" y="1"/>
                      <a:pt x="2642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65" name="Google Shape;665;p31"/>
            <p:cNvGrpSpPr/>
            <p:nvPr/>
          </p:nvGrpSpPr>
          <p:grpSpPr>
            <a:xfrm>
              <a:off x="5663825" y="3232073"/>
              <a:ext cx="1762496" cy="755835"/>
              <a:chOff x="5663825" y="3232073"/>
              <a:chExt cx="1762496" cy="755835"/>
            </a:xfrm>
          </p:grpSpPr>
          <p:sp>
            <p:nvSpPr>
              <p:cNvPr id="666" name="Google Shape;666;p31"/>
              <p:cNvSpPr/>
              <p:nvPr/>
            </p:nvSpPr>
            <p:spPr>
              <a:xfrm>
                <a:off x="7078836" y="3840877"/>
                <a:ext cx="278415" cy="79449"/>
              </a:xfrm>
              <a:custGeom>
                <a:avLst/>
                <a:gdLst/>
                <a:ahLst/>
                <a:cxnLst/>
                <a:rect l="l" t="t" r="r" b="b"/>
                <a:pathLst>
                  <a:path w="7296" h="2082" extrusionOk="0">
                    <a:moveTo>
                      <a:pt x="856" y="0"/>
                    </a:moveTo>
                    <a:lnTo>
                      <a:pt x="0" y="1323"/>
                    </a:lnTo>
                    <a:cubicBezTo>
                      <a:pt x="195" y="1576"/>
                      <a:pt x="370" y="1829"/>
                      <a:pt x="545" y="2082"/>
                    </a:cubicBezTo>
                    <a:lnTo>
                      <a:pt x="7296" y="1382"/>
                    </a:lnTo>
                    <a:lnTo>
                      <a:pt x="6887" y="273"/>
                    </a:lnTo>
                    <a:lnTo>
                      <a:pt x="856" y="0"/>
                    </a:ln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7" name="Google Shape;667;p31"/>
              <p:cNvSpPr/>
              <p:nvPr/>
            </p:nvSpPr>
            <p:spPr>
              <a:xfrm>
                <a:off x="7008317" y="3581160"/>
                <a:ext cx="159623" cy="333824"/>
              </a:xfrm>
              <a:custGeom>
                <a:avLst/>
                <a:gdLst/>
                <a:ahLst/>
                <a:cxnLst/>
                <a:rect l="l" t="t" r="r" b="b"/>
                <a:pathLst>
                  <a:path w="4183" h="8748" extrusionOk="0">
                    <a:moveTo>
                      <a:pt x="2588" y="1"/>
                    </a:moveTo>
                    <a:cubicBezTo>
                      <a:pt x="1834" y="1"/>
                      <a:pt x="0" y="1865"/>
                      <a:pt x="0" y="1865"/>
                    </a:cubicBezTo>
                    <a:cubicBezTo>
                      <a:pt x="0" y="1865"/>
                      <a:pt x="1167" y="7195"/>
                      <a:pt x="1654" y="7876"/>
                    </a:cubicBezTo>
                    <a:cubicBezTo>
                      <a:pt x="1984" y="8308"/>
                      <a:pt x="2562" y="8747"/>
                      <a:pt x="3124" y="8747"/>
                    </a:cubicBezTo>
                    <a:cubicBezTo>
                      <a:pt x="3423" y="8747"/>
                      <a:pt x="3719" y="8622"/>
                      <a:pt x="3969" y="8304"/>
                    </a:cubicBezTo>
                    <a:cubicBezTo>
                      <a:pt x="4066" y="7915"/>
                      <a:pt x="4144" y="7526"/>
                      <a:pt x="4183" y="7118"/>
                    </a:cubicBezTo>
                    <a:cubicBezTo>
                      <a:pt x="4183" y="7118"/>
                      <a:pt x="3288" y="872"/>
                      <a:pt x="2841" y="133"/>
                    </a:cubicBezTo>
                    <a:cubicBezTo>
                      <a:pt x="2786" y="41"/>
                      <a:pt x="2698" y="1"/>
                      <a:pt x="2588" y="1"/>
                    </a:cubicBez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8" name="Google Shape;668;p31"/>
              <p:cNvSpPr/>
              <p:nvPr/>
            </p:nvSpPr>
            <p:spPr>
              <a:xfrm>
                <a:off x="6997212" y="3506787"/>
                <a:ext cx="149206" cy="178970"/>
              </a:xfrm>
              <a:custGeom>
                <a:avLst/>
                <a:gdLst/>
                <a:ahLst/>
                <a:cxnLst/>
                <a:rect l="l" t="t" r="r" b="b"/>
                <a:pathLst>
                  <a:path w="3910" h="4690" extrusionOk="0">
                    <a:moveTo>
                      <a:pt x="2010" y="0"/>
                    </a:moveTo>
                    <a:cubicBezTo>
                      <a:pt x="1" y="0"/>
                      <a:pt x="408" y="4689"/>
                      <a:pt x="408" y="4689"/>
                    </a:cubicBezTo>
                    <a:lnTo>
                      <a:pt x="3910" y="4319"/>
                    </a:lnTo>
                    <a:cubicBezTo>
                      <a:pt x="3812" y="3697"/>
                      <a:pt x="3637" y="3094"/>
                      <a:pt x="3423" y="2491"/>
                    </a:cubicBezTo>
                    <a:cubicBezTo>
                      <a:pt x="3073" y="1596"/>
                      <a:pt x="2781" y="0"/>
                      <a:pt x="2023" y="0"/>
                    </a:cubicBezTo>
                    <a:cubicBezTo>
                      <a:pt x="2018" y="0"/>
                      <a:pt x="2014" y="0"/>
                      <a:pt x="201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9" name="Google Shape;669;p31"/>
              <p:cNvSpPr/>
              <p:nvPr/>
            </p:nvSpPr>
            <p:spPr>
              <a:xfrm>
                <a:off x="6544291" y="3652291"/>
                <a:ext cx="489288" cy="286314"/>
              </a:xfrm>
              <a:custGeom>
                <a:avLst/>
                <a:gdLst/>
                <a:ahLst/>
                <a:cxnLst/>
                <a:rect l="l" t="t" r="r" b="b"/>
                <a:pathLst>
                  <a:path w="12822" h="7503" extrusionOk="0">
                    <a:moveTo>
                      <a:pt x="4203" y="1"/>
                    </a:moveTo>
                    <a:cubicBezTo>
                      <a:pt x="4203" y="1"/>
                      <a:pt x="1" y="7257"/>
                      <a:pt x="4670" y="7491"/>
                    </a:cubicBezTo>
                    <a:cubicBezTo>
                      <a:pt x="4824" y="7499"/>
                      <a:pt x="4976" y="7502"/>
                      <a:pt x="5127" y="7502"/>
                    </a:cubicBezTo>
                    <a:cubicBezTo>
                      <a:pt x="9512" y="7502"/>
                      <a:pt x="12276" y="4302"/>
                      <a:pt x="12822" y="3230"/>
                    </a:cubicBezTo>
                    <a:lnTo>
                      <a:pt x="12646" y="1246"/>
                    </a:lnTo>
                    <a:lnTo>
                      <a:pt x="4203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0" name="Google Shape;670;p31"/>
              <p:cNvSpPr/>
              <p:nvPr/>
            </p:nvSpPr>
            <p:spPr>
              <a:xfrm>
                <a:off x="5862792" y="3311522"/>
                <a:ext cx="211597" cy="484098"/>
              </a:xfrm>
              <a:custGeom>
                <a:avLst/>
                <a:gdLst/>
                <a:ahLst/>
                <a:cxnLst/>
                <a:rect l="l" t="t" r="r" b="b"/>
                <a:pathLst>
                  <a:path w="5545" h="12686" extrusionOk="0">
                    <a:moveTo>
                      <a:pt x="4027" y="1"/>
                    </a:moveTo>
                    <a:cubicBezTo>
                      <a:pt x="3696" y="468"/>
                      <a:pt x="0" y="9242"/>
                      <a:pt x="1226" y="12433"/>
                    </a:cubicBezTo>
                    <a:cubicBezTo>
                      <a:pt x="1245" y="12530"/>
                      <a:pt x="1284" y="12608"/>
                      <a:pt x="1323" y="12685"/>
                    </a:cubicBezTo>
                    <a:cubicBezTo>
                      <a:pt x="2724" y="11907"/>
                      <a:pt x="4125" y="11110"/>
                      <a:pt x="5545" y="10370"/>
                    </a:cubicBezTo>
                    <a:lnTo>
                      <a:pt x="5292" y="59"/>
                    </a:lnTo>
                    <a:lnTo>
                      <a:pt x="4027" y="1"/>
                    </a:ln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1" name="Google Shape;671;p31"/>
              <p:cNvSpPr/>
              <p:nvPr/>
            </p:nvSpPr>
            <p:spPr>
              <a:xfrm>
                <a:off x="5901677" y="3232073"/>
                <a:ext cx="190533" cy="73572"/>
              </a:xfrm>
              <a:custGeom>
                <a:avLst/>
                <a:gdLst/>
                <a:ahLst/>
                <a:cxnLst/>
                <a:rect l="l" t="t" r="r" b="b"/>
                <a:pathLst>
                  <a:path w="4993" h="1928" extrusionOk="0">
                    <a:moveTo>
                      <a:pt x="508" y="0"/>
                    </a:moveTo>
                    <a:cubicBezTo>
                      <a:pt x="193" y="0"/>
                      <a:pt x="0" y="28"/>
                      <a:pt x="12" y="98"/>
                    </a:cubicBezTo>
                    <a:cubicBezTo>
                      <a:pt x="51" y="449"/>
                      <a:pt x="2366" y="1519"/>
                      <a:pt x="2600" y="1616"/>
                    </a:cubicBezTo>
                    <a:lnTo>
                      <a:pt x="2600" y="1635"/>
                    </a:lnTo>
                    <a:lnTo>
                      <a:pt x="4681" y="1927"/>
                    </a:lnTo>
                    <a:lnTo>
                      <a:pt x="4993" y="449"/>
                    </a:lnTo>
                    <a:cubicBezTo>
                      <a:pt x="4993" y="449"/>
                      <a:pt x="1768" y="0"/>
                      <a:pt x="5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2" name="Google Shape;672;p31"/>
              <p:cNvSpPr/>
              <p:nvPr/>
            </p:nvSpPr>
            <p:spPr>
              <a:xfrm>
                <a:off x="5993451" y="3294464"/>
                <a:ext cx="86890" cy="52012"/>
              </a:xfrm>
              <a:custGeom>
                <a:avLst/>
                <a:gdLst/>
                <a:ahLst/>
                <a:cxnLst/>
                <a:rect l="l" t="t" r="r" b="b"/>
                <a:pathLst>
                  <a:path w="2277" h="1363" extrusionOk="0">
                    <a:moveTo>
                      <a:pt x="195" y="0"/>
                    </a:moveTo>
                    <a:lnTo>
                      <a:pt x="0" y="681"/>
                    </a:lnTo>
                    <a:lnTo>
                      <a:pt x="2023" y="1362"/>
                    </a:lnTo>
                    <a:lnTo>
                      <a:pt x="2276" y="292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3" name="Google Shape;673;p31"/>
              <p:cNvSpPr/>
              <p:nvPr/>
            </p:nvSpPr>
            <p:spPr>
              <a:xfrm>
                <a:off x="6673463" y="3468169"/>
                <a:ext cx="436589" cy="363817"/>
              </a:xfrm>
              <a:custGeom>
                <a:avLst/>
                <a:gdLst/>
                <a:ahLst/>
                <a:cxnLst/>
                <a:rect l="l" t="t" r="r" b="b"/>
                <a:pathLst>
                  <a:path w="11441" h="9534" extrusionOk="0">
                    <a:moveTo>
                      <a:pt x="8191" y="1"/>
                    </a:moveTo>
                    <a:cubicBezTo>
                      <a:pt x="6791" y="156"/>
                      <a:pt x="5468" y="546"/>
                      <a:pt x="4398" y="1635"/>
                    </a:cubicBezTo>
                    <a:cubicBezTo>
                      <a:pt x="3678" y="2374"/>
                      <a:pt x="3289" y="3503"/>
                      <a:pt x="2355" y="3950"/>
                    </a:cubicBezTo>
                    <a:lnTo>
                      <a:pt x="2277" y="4086"/>
                    </a:lnTo>
                    <a:lnTo>
                      <a:pt x="2102" y="4398"/>
                    </a:lnTo>
                    <a:lnTo>
                      <a:pt x="2102" y="4417"/>
                    </a:lnTo>
                    <a:cubicBezTo>
                      <a:pt x="2063" y="4456"/>
                      <a:pt x="2044" y="4495"/>
                      <a:pt x="2024" y="4534"/>
                    </a:cubicBezTo>
                    <a:cubicBezTo>
                      <a:pt x="1946" y="4689"/>
                      <a:pt x="1869" y="4826"/>
                      <a:pt x="1791" y="4962"/>
                    </a:cubicBezTo>
                    <a:lnTo>
                      <a:pt x="1304" y="5876"/>
                    </a:lnTo>
                    <a:cubicBezTo>
                      <a:pt x="1246" y="5974"/>
                      <a:pt x="1188" y="6090"/>
                      <a:pt x="1129" y="6188"/>
                    </a:cubicBezTo>
                    <a:cubicBezTo>
                      <a:pt x="1071" y="6285"/>
                      <a:pt x="993" y="6440"/>
                      <a:pt x="935" y="6538"/>
                    </a:cubicBezTo>
                    <a:cubicBezTo>
                      <a:pt x="915" y="6577"/>
                      <a:pt x="896" y="6635"/>
                      <a:pt x="876" y="6654"/>
                    </a:cubicBezTo>
                    <a:lnTo>
                      <a:pt x="623" y="7082"/>
                    </a:lnTo>
                    <a:cubicBezTo>
                      <a:pt x="565" y="7199"/>
                      <a:pt x="507" y="7296"/>
                      <a:pt x="448" y="7394"/>
                    </a:cubicBezTo>
                    <a:cubicBezTo>
                      <a:pt x="312" y="7666"/>
                      <a:pt x="157" y="7919"/>
                      <a:pt x="1" y="8191"/>
                    </a:cubicBezTo>
                    <a:lnTo>
                      <a:pt x="1693" y="9067"/>
                    </a:lnTo>
                    <a:lnTo>
                      <a:pt x="1713" y="9086"/>
                    </a:lnTo>
                    <a:lnTo>
                      <a:pt x="1849" y="9145"/>
                    </a:lnTo>
                    <a:lnTo>
                      <a:pt x="2083" y="9261"/>
                    </a:lnTo>
                    <a:lnTo>
                      <a:pt x="2588" y="9534"/>
                    </a:lnTo>
                    <a:cubicBezTo>
                      <a:pt x="4865" y="9086"/>
                      <a:pt x="7141" y="8600"/>
                      <a:pt x="9417" y="8172"/>
                    </a:cubicBezTo>
                    <a:lnTo>
                      <a:pt x="9417" y="8152"/>
                    </a:lnTo>
                    <a:cubicBezTo>
                      <a:pt x="9456" y="8094"/>
                      <a:pt x="9475" y="8036"/>
                      <a:pt x="9495" y="7977"/>
                    </a:cubicBezTo>
                    <a:cubicBezTo>
                      <a:pt x="9514" y="7958"/>
                      <a:pt x="9514" y="7919"/>
                      <a:pt x="9534" y="7900"/>
                    </a:cubicBezTo>
                    <a:lnTo>
                      <a:pt x="9553" y="7861"/>
                    </a:lnTo>
                    <a:lnTo>
                      <a:pt x="9553" y="7841"/>
                    </a:lnTo>
                    <a:cubicBezTo>
                      <a:pt x="9553" y="7822"/>
                      <a:pt x="9573" y="7802"/>
                      <a:pt x="9573" y="7783"/>
                    </a:cubicBezTo>
                    <a:lnTo>
                      <a:pt x="9651" y="7588"/>
                    </a:lnTo>
                    <a:cubicBezTo>
                      <a:pt x="9787" y="7258"/>
                      <a:pt x="9923" y="6946"/>
                      <a:pt x="10040" y="6635"/>
                    </a:cubicBezTo>
                    <a:cubicBezTo>
                      <a:pt x="10059" y="6596"/>
                      <a:pt x="10079" y="6557"/>
                      <a:pt x="10098" y="6518"/>
                    </a:cubicBezTo>
                    <a:cubicBezTo>
                      <a:pt x="10254" y="6518"/>
                      <a:pt x="10409" y="6518"/>
                      <a:pt x="10565" y="6479"/>
                    </a:cubicBezTo>
                    <a:cubicBezTo>
                      <a:pt x="10721" y="6460"/>
                      <a:pt x="10876" y="6421"/>
                      <a:pt x="11032" y="6363"/>
                    </a:cubicBezTo>
                    <a:cubicBezTo>
                      <a:pt x="11110" y="6324"/>
                      <a:pt x="11168" y="6304"/>
                      <a:pt x="11246" y="6265"/>
                    </a:cubicBezTo>
                    <a:cubicBezTo>
                      <a:pt x="11285" y="6246"/>
                      <a:pt x="11324" y="6207"/>
                      <a:pt x="11343" y="6168"/>
                    </a:cubicBezTo>
                    <a:cubicBezTo>
                      <a:pt x="11363" y="6129"/>
                      <a:pt x="11363" y="6110"/>
                      <a:pt x="11343" y="6071"/>
                    </a:cubicBezTo>
                    <a:cubicBezTo>
                      <a:pt x="11090" y="5331"/>
                      <a:pt x="11246" y="4106"/>
                      <a:pt x="11304" y="3522"/>
                    </a:cubicBezTo>
                    <a:cubicBezTo>
                      <a:pt x="11440" y="2355"/>
                      <a:pt x="11051" y="1440"/>
                      <a:pt x="10312" y="837"/>
                    </a:cubicBezTo>
                    <a:cubicBezTo>
                      <a:pt x="9767" y="409"/>
                      <a:pt x="9106" y="118"/>
                      <a:pt x="8405" y="20"/>
                    </a:cubicBezTo>
                    <a:lnTo>
                      <a:pt x="8191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4" name="Google Shape;674;p31"/>
              <p:cNvSpPr/>
              <p:nvPr/>
            </p:nvSpPr>
            <p:spPr>
              <a:xfrm>
                <a:off x="5802651" y="3330831"/>
                <a:ext cx="942132" cy="623458"/>
              </a:xfrm>
              <a:custGeom>
                <a:avLst/>
                <a:gdLst/>
                <a:ahLst/>
                <a:cxnLst/>
                <a:rect l="l" t="t" r="r" b="b"/>
                <a:pathLst>
                  <a:path w="24689" h="16338" extrusionOk="0">
                    <a:moveTo>
                      <a:pt x="1712" y="1"/>
                    </a:moveTo>
                    <a:lnTo>
                      <a:pt x="0" y="292"/>
                    </a:lnTo>
                    <a:cubicBezTo>
                      <a:pt x="0" y="292"/>
                      <a:pt x="1070" y="7257"/>
                      <a:pt x="3249" y="12452"/>
                    </a:cubicBezTo>
                    <a:cubicBezTo>
                      <a:pt x="4585" y="15649"/>
                      <a:pt x="8936" y="16337"/>
                      <a:pt x="12859" y="16337"/>
                    </a:cubicBezTo>
                    <a:cubicBezTo>
                      <a:pt x="15334" y="16337"/>
                      <a:pt x="17639" y="16064"/>
                      <a:pt x="18910" y="15973"/>
                    </a:cubicBezTo>
                    <a:lnTo>
                      <a:pt x="24689" y="12335"/>
                    </a:lnTo>
                    <a:lnTo>
                      <a:pt x="22140" y="10176"/>
                    </a:lnTo>
                    <a:lnTo>
                      <a:pt x="6518" y="9650"/>
                    </a:lnTo>
                    <a:lnTo>
                      <a:pt x="1712" y="1"/>
                    </a:ln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5" name="Google Shape;675;p31"/>
              <p:cNvSpPr/>
              <p:nvPr/>
            </p:nvSpPr>
            <p:spPr>
              <a:xfrm>
                <a:off x="5806353" y="3408792"/>
                <a:ext cx="948810" cy="559349"/>
              </a:xfrm>
              <a:custGeom>
                <a:avLst/>
                <a:gdLst/>
                <a:ahLst/>
                <a:cxnLst/>
                <a:rect l="l" t="t" r="r" b="b"/>
                <a:pathLst>
                  <a:path w="24864" h="14658" extrusionOk="0">
                    <a:moveTo>
                      <a:pt x="2997" y="0"/>
                    </a:moveTo>
                    <a:lnTo>
                      <a:pt x="0" y="895"/>
                    </a:lnTo>
                    <a:cubicBezTo>
                      <a:pt x="0" y="895"/>
                      <a:pt x="876" y="6635"/>
                      <a:pt x="1284" y="8094"/>
                    </a:cubicBezTo>
                    <a:cubicBezTo>
                      <a:pt x="1713" y="9553"/>
                      <a:pt x="2432" y="12666"/>
                      <a:pt x="6790" y="13950"/>
                    </a:cubicBezTo>
                    <a:cubicBezTo>
                      <a:pt x="8679" y="14501"/>
                      <a:pt x="11172" y="14658"/>
                      <a:pt x="13398" y="14658"/>
                    </a:cubicBezTo>
                    <a:cubicBezTo>
                      <a:pt x="15964" y="14658"/>
                      <a:pt x="18176" y="14449"/>
                      <a:pt x="18697" y="14397"/>
                    </a:cubicBezTo>
                    <a:lnTo>
                      <a:pt x="18833" y="14397"/>
                    </a:lnTo>
                    <a:lnTo>
                      <a:pt x="24864" y="10545"/>
                    </a:lnTo>
                    <a:lnTo>
                      <a:pt x="20448" y="7354"/>
                    </a:lnTo>
                    <a:lnTo>
                      <a:pt x="7218" y="6985"/>
                    </a:lnTo>
                    <a:lnTo>
                      <a:pt x="2997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6" name="Google Shape;676;p31"/>
              <p:cNvSpPr/>
              <p:nvPr/>
            </p:nvSpPr>
            <p:spPr>
              <a:xfrm>
                <a:off x="5663825" y="3238026"/>
                <a:ext cx="196028" cy="93606"/>
              </a:xfrm>
              <a:custGeom>
                <a:avLst/>
                <a:gdLst/>
                <a:ahLst/>
                <a:cxnLst/>
                <a:rect l="l" t="t" r="r" b="b"/>
                <a:pathLst>
                  <a:path w="5137" h="2453" extrusionOk="0">
                    <a:moveTo>
                      <a:pt x="4630" y="1"/>
                    </a:moveTo>
                    <a:cubicBezTo>
                      <a:pt x="4630" y="1"/>
                      <a:pt x="0" y="2082"/>
                      <a:pt x="214" y="2355"/>
                    </a:cubicBezTo>
                    <a:cubicBezTo>
                      <a:pt x="280" y="2427"/>
                      <a:pt x="532" y="2453"/>
                      <a:pt x="863" y="2453"/>
                    </a:cubicBezTo>
                    <a:cubicBezTo>
                      <a:pt x="1699" y="2453"/>
                      <a:pt x="3043" y="2285"/>
                      <a:pt x="3210" y="2258"/>
                    </a:cubicBezTo>
                    <a:lnTo>
                      <a:pt x="5136" y="1421"/>
                    </a:lnTo>
                    <a:lnTo>
                      <a:pt x="463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7" name="Google Shape;677;p31"/>
              <p:cNvSpPr/>
              <p:nvPr/>
            </p:nvSpPr>
            <p:spPr>
              <a:xfrm>
                <a:off x="5786319" y="3292213"/>
                <a:ext cx="86890" cy="58690"/>
              </a:xfrm>
              <a:custGeom>
                <a:avLst/>
                <a:gdLst/>
                <a:ahLst/>
                <a:cxnLst/>
                <a:rect l="l" t="t" r="r" b="b"/>
                <a:pathLst>
                  <a:path w="2277" h="1538" extrusionOk="0">
                    <a:moveTo>
                      <a:pt x="1926" y="1"/>
                    </a:moveTo>
                    <a:lnTo>
                      <a:pt x="0" y="838"/>
                    </a:lnTo>
                    <a:lnTo>
                      <a:pt x="214" y="1538"/>
                    </a:lnTo>
                    <a:lnTo>
                      <a:pt x="2276" y="1052"/>
                    </a:lnTo>
                    <a:lnTo>
                      <a:pt x="192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8" name="Google Shape;678;p31"/>
              <p:cNvSpPr/>
              <p:nvPr/>
            </p:nvSpPr>
            <p:spPr>
              <a:xfrm>
                <a:off x="6834574" y="3601042"/>
                <a:ext cx="183397" cy="371259"/>
              </a:xfrm>
              <a:custGeom>
                <a:avLst/>
                <a:gdLst/>
                <a:ahLst/>
                <a:cxnLst/>
                <a:rect l="l" t="t" r="r" b="b"/>
                <a:pathLst>
                  <a:path w="4806" h="9729" extrusionOk="0">
                    <a:moveTo>
                      <a:pt x="2788" y="0"/>
                    </a:moveTo>
                    <a:cubicBezTo>
                      <a:pt x="2773" y="0"/>
                      <a:pt x="2758" y="1"/>
                      <a:pt x="2744" y="1"/>
                    </a:cubicBezTo>
                    <a:cubicBezTo>
                      <a:pt x="1771" y="1"/>
                      <a:pt x="1" y="235"/>
                      <a:pt x="896" y="4651"/>
                    </a:cubicBezTo>
                    <a:cubicBezTo>
                      <a:pt x="1090" y="5721"/>
                      <a:pt x="2082" y="8367"/>
                      <a:pt x="2647" y="9203"/>
                    </a:cubicBezTo>
                    <a:cubicBezTo>
                      <a:pt x="2783" y="9417"/>
                      <a:pt x="2938" y="9593"/>
                      <a:pt x="3133" y="9729"/>
                    </a:cubicBezTo>
                    <a:lnTo>
                      <a:pt x="4806" y="7550"/>
                    </a:lnTo>
                    <a:lnTo>
                      <a:pt x="3931" y="818"/>
                    </a:lnTo>
                    <a:cubicBezTo>
                      <a:pt x="3760" y="327"/>
                      <a:pt x="3296" y="0"/>
                      <a:pt x="2788" y="0"/>
                    </a:cubicBez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9" name="Google Shape;679;p31"/>
              <p:cNvSpPr/>
              <p:nvPr/>
            </p:nvSpPr>
            <p:spPr>
              <a:xfrm>
                <a:off x="6954091" y="3885410"/>
                <a:ext cx="308905" cy="86890"/>
              </a:xfrm>
              <a:custGeom>
                <a:avLst/>
                <a:gdLst/>
                <a:ahLst/>
                <a:cxnLst/>
                <a:rect l="l" t="t" r="r" b="b"/>
                <a:pathLst>
                  <a:path w="8095" h="2277" extrusionOk="0">
                    <a:moveTo>
                      <a:pt x="1557" y="1"/>
                    </a:moveTo>
                    <a:lnTo>
                      <a:pt x="1" y="2277"/>
                    </a:lnTo>
                    <a:lnTo>
                      <a:pt x="8094" y="2218"/>
                    </a:lnTo>
                    <a:lnTo>
                      <a:pt x="8016" y="1226"/>
                    </a:lnTo>
                    <a:lnTo>
                      <a:pt x="1557" y="1"/>
                    </a:ln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0" name="Google Shape;680;p31"/>
              <p:cNvSpPr/>
              <p:nvPr/>
            </p:nvSpPr>
            <p:spPr>
              <a:xfrm>
                <a:off x="7009042" y="3397649"/>
                <a:ext cx="69070" cy="106962"/>
              </a:xfrm>
              <a:custGeom>
                <a:avLst/>
                <a:gdLst/>
                <a:ahLst/>
                <a:cxnLst/>
                <a:rect l="l" t="t" r="r" b="b"/>
                <a:pathLst>
                  <a:path w="1810" h="2803" extrusionOk="0">
                    <a:moveTo>
                      <a:pt x="1032" y="1"/>
                    </a:moveTo>
                    <a:lnTo>
                      <a:pt x="1" y="2257"/>
                    </a:lnTo>
                    <a:lnTo>
                      <a:pt x="1265" y="2802"/>
                    </a:lnTo>
                    <a:lnTo>
                      <a:pt x="1810" y="896"/>
                    </a:lnTo>
                    <a:lnTo>
                      <a:pt x="1032" y="1"/>
                    </a:ln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1" name="Google Shape;681;p31"/>
              <p:cNvSpPr/>
              <p:nvPr/>
            </p:nvSpPr>
            <p:spPr>
              <a:xfrm>
                <a:off x="6999387" y="3350560"/>
                <a:ext cx="130698" cy="123448"/>
              </a:xfrm>
              <a:custGeom>
                <a:avLst/>
                <a:gdLst/>
                <a:ahLst/>
                <a:cxnLst/>
                <a:rect l="l" t="t" r="r" b="b"/>
                <a:pathLst>
                  <a:path w="3425" h="3235" extrusionOk="0">
                    <a:moveTo>
                      <a:pt x="1699" y="1"/>
                    </a:moveTo>
                    <a:cubicBezTo>
                      <a:pt x="1116" y="1"/>
                      <a:pt x="558" y="339"/>
                      <a:pt x="312" y="904"/>
                    </a:cubicBezTo>
                    <a:lnTo>
                      <a:pt x="331" y="904"/>
                    </a:lnTo>
                    <a:cubicBezTo>
                      <a:pt x="1" y="1663"/>
                      <a:pt x="351" y="2558"/>
                      <a:pt x="1129" y="2888"/>
                    </a:cubicBezTo>
                    <a:cubicBezTo>
                      <a:pt x="1660" y="3118"/>
                      <a:pt x="2004" y="3235"/>
                      <a:pt x="2244" y="3235"/>
                    </a:cubicBezTo>
                    <a:cubicBezTo>
                      <a:pt x="2391" y="3235"/>
                      <a:pt x="2500" y="3191"/>
                      <a:pt x="2588" y="3102"/>
                    </a:cubicBezTo>
                    <a:cubicBezTo>
                      <a:pt x="2685" y="2986"/>
                      <a:pt x="2763" y="2869"/>
                      <a:pt x="2841" y="2733"/>
                    </a:cubicBezTo>
                    <a:cubicBezTo>
                      <a:pt x="2919" y="2558"/>
                      <a:pt x="3016" y="2344"/>
                      <a:pt x="3113" y="2091"/>
                    </a:cubicBezTo>
                    <a:cubicBezTo>
                      <a:pt x="3425" y="1312"/>
                      <a:pt x="3055" y="437"/>
                      <a:pt x="2296" y="126"/>
                    </a:cubicBezTo>
                    <a:cubicBezTo>
                      <a:pt x="2102" y="41"/>
                      <a:pt x="1899" y="1"/>
                      <a:pt x="1699" y="1"/>
                    </a:cubicBez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2" name="Google Shape;682;p31"/>
              <p:cNvSpPr/>
              <p:nvPr/>
            </p:nvSpPr>
            <p:spPr>
              <a:xfrm>
                <a:off x="7006828" y="3327740"/>
                <a:ext cx="77236" cy="121196"/>
              </a:xfrm>
              <a:custGeom>
                <a:avLst/>
                <a:gdLst/>
                <a:ahLst/>
                <a:cxnLst/>
                <a:rect l="l" t="t" r="r" b="b"/>
                <a:pathLst>
                  <a:path w="2024" h="3176" extrusionOk="0">
                    <a:moveTo>
                      <a:pt x="930" y="0"/>
                    </a:moveTo>
                    <a:cubicBezTo>
                      <a:pt x="481" y="0"/>
                      <a:pt x="350" y="276"/>
                      <a:pt x="350" y="276"/>
                    </a:cubicBezTo>
                    <a:cubicBezTo>
                      <a:pt x="175" y="879"/>
                      <a:pt x="59" y="1502"/>
                      <a:pt x="0" y="2124"/>
                    </a:cubicBezTo>
                    <a:cubicBezTo>
                      <a:pt x="0" y="2533"/>
                      <a:pt x="175" y="2922"/>
                      <a:pt x="487" y="3175"/>
                    </a:cubicBezTo>
                    <a:cubicBezTo>
                      <a:pt x="487" y="3175"/>
                      <a:pt x="487" y="3175"/>
                      <a:pt x="487" y="3175"/>
                    </a:cubicBezTo>
                    <a:cubicBezTo>
                      <a:pt x="497" y="3175"/>
                      <a:pt x="995" y="2296"/>
                      <a:pt x="1206" y="1930"/>
                    </a:cubicBezTo>
                    <a:lnTo>
                      <a:pt x="1245" y="1891"/>
                    </a:lnTo>
                    <a:cubicBezTo>
                      <a:pt x="1343" y="1989"/>
                      <a:pt x="1468" y="2032"/>
                      <a:pt x="1598" y="2032"/>
                    </a:cubicBezTo>
                    <a:cubicBezTo>
                      <a:pt x="1623" y="2032"/>
                      <a:pt x="1648" y="2030"/>
                      <a:pt x="1673" y="2027"/>
                    </a:cubicBezTo>
                    <a:cubicBezTo>
                      <a:pt x="1829" y="1988"/>
                      <a:pt x="1868" y="1735"/>
                      <a:pt x="2023" y="1619"/>
                    </a:cubicBezTo>
                    <a:cubicBezTo>
                      <a:pt x="1829" y="1307"/>
                      <a:pt x="1673" y="977"/>
                      <a:pt x="1498" y="646"/>
                    </a:cubicBezTo>
                    <a:cubicBezTo>
                      <a:pt x="1401" y="432"/>
                      <a:pt x="1265" y="237"/>
                      <a:pt x="1167" y="23"/>
                    </a:cubicBezTo>
                    <a:cubicBezTo>
                      <a:pt x="1080" y="7"/>
                      <a:pt x="1001" y="0"/>
                      <a:pt x="93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3" name="Google Shape;683;p31"/>
              <p:cNvSpPr/>
              <p:nvPr/>
            </p:nvSpPr>
            <p:spPr>
              <a:xfrm>
                <a:off x="7019421" y="3388605"/>
                <a:ext cx="34955" cy="39534"/>
              </a:xfrm>
              <a:custGeom>
                <a:avLst/>
                <a:gdLst/>
                <a:ahLst/>
                <a:cxnLst/>
                <a:rect l="l" t="t" r="r" b="b"/>
                <a:pathLst>
                  <a:path w="916" h="1036" extrusionOk="0">
                    <a:moveTo>
                      <a:pt x="584" y="0"/>
                    </a:moveTo>
                    <a:cubicBezTo>
                      <a:pt x="516" y="0"/>
                      <a:pt x="439" y="33"/>
                      <a:pt x="351" y="121"/>
                    </a:cubicBezTo>
                    <a:cubicBezTo>
                      <a:pt x="1" y="432"/>
                      <a:pt x="215" y="1016"/>
                      <a:pt x="682" y="1035"/>
                    </a:cubicBezTo>
                    <a:lnTo>
                      <a:pt x="915" y="296"/>
                    </a:lnTo>
                    <a:cubicBezTo>
                      <a:pt x="901" y="296"/>
                      <a:pt x="788" y="0"/>
                      <a:pt x="584" y="0"/>
                    </a:cubicBez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4" name="Google Shape;684;p31"/>
              <p:cNvSpPr/>
              <p:nvPr/>
            </p:nvSpPr>
            <p:spPr>
              <a:xfrm>
                <a:off x="7095894" y="3426612"/>
                <a:ext cx="35680" cy="28048"/>
              </a:xfrm>
              <a:custGeom>
                <a:avLst/>
                <a:gdLst/>
                <a:ahLst/>
                <a:cxnLst/>
                <a:rect l="l" t="t" r="r" b="b"/>
                <a:pathLst>
                  <a:path w="935" h="735" extrusionOk="0">
                    <a:moveTo>
                      <a:pt x="546" y="0"/>
                    </a:moveTo>
                    <a:lnTo>
                      <a:pt x="1" y="526"/>
                    </a:lnTo>
                    <a:cubicBezTo>
                      <a:pt x="1" y="526"/>
                      <a:pt x="656" y="734"/>
                      <a:pt x="846" y="734"/>
                    </a:cubicBezTo>
                    <a:cubicBezTo>
                      <a:pt x="873" y="734"/>
                      <a:pt x="891" y="730"/>
                      <a:pt x="896" y="720"/>
                    </a:cubicBezTo>
                    <a:cubicBezTo>
                      <a:pt x="935" y="642"/>
                      <a:pt x="565" y="39"/>
                      <a:pt x="546" y="0"/>
                    </a:cubicBez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5" name="Google Shape;685;p31"/>
              <p:cNvSpPr/>
              <p:nvPr/>
            </p:nvSpPr>
            <p:spPr>
              <a:xfrm>
                <a:off x="7084751" y="3442945"/>
                <a:ext cx="23087" cy="26025"/>
              </a:xfrm>
              <a:custGeom>
                <a:avLst/>
                <a:gdLst/>
                <a:ahLst/>
                <a:cxnLst/>
                <a:rect l="l" t="t" r="r" b="b"/>
                <a:pathLst>
                  <a:path w="605" h="682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20" y="273"/>
                      <a:pt x="137" y="526"/>
                      <a:pt x="371" y="681"/>
                    </a:cubicBezTo>
                    <a:cubicBezTo>
                      <a:pt x="468" y="565"/>
                      <a:pt x="546" y="448"/>
                      <a:pt x="604" y="312"/>
                    </a:cubicBezTo>
                    <a:cubicBezTo>
                      <a:pt x="448" y="253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6" name="Google Shape;686;p31"/>
              <p:cNvSpPr/>
              <p:nvPr/>
            </p:nvSpPr>
            <p:spPr>
              <a:xfrm>
                <a:off x="7084026" y="3411768"/>
                <a:ext cx="23812" cy="17859"/>
              </a:xfrm>
              <a:custGeom>
                <a:avLst/>
                <a:gdLst/>
                <a:ahLst/>
                <a:cxnLst/>
                <a:rect l="l" t="t" r="r" b="b"/>
                <a:pathLst>
                  <a:path w="624" h="468" fill="none" extrusionOk="0">
                    <a:moveTo>
                      <a:pt x="623" y="467"/>
                    </a:moveTo>
                    <a:cubicBezTo>
                      <a:pt x="623" y="467"/>
                      <a:pt x="565" y="156"/>
                      <a:pt x="390" y="78"/>
                    </a:cubicBezTo>
                    <a:cubicBezTo>
                      <a:pt x="195" y="0"/>
                      <a:pt x="0" y="214"/>
                      <a:pt x="0" y="214"/>
                    </a:cubicBezTo>
                  </a:path>
                </a:pathLst>
              </a:custGeom>
              <a:noFill/>
              <a:ln w="24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7" name="Google Shape;687;p31"/>
              <p:cNvSpPr/>
              <p:nvPr/>
            </p:nvSpPr>
            <p:spPr>
              <a:xfrm>
                <a:off x="7085514" y="3396924"/>
                <a:ext cx="29002" cy="11906"/>
              </a:xfrm>
              <a:custGeom>
                <a:avLst/>
                <a:gdLst/>
                <a:ahLst/>
                <a:cxnLst/>
                <a:rect l="l" t="t" r="r" b="b"/>
                <a:pathLst>
                  <a:path w="760" h="312" fill="none" extrusionOk="0">
                    <a:moveTo>
                      <a:pt x="759" y="311"/>
                    </a:moveTo>
                    <a:cubicBezTo>
                      <a:pt x="759" y="311"/>
                      <a:pt x="545" y="0"/>
                      <a:pt x="0" y="136"/>
                    </a:cubicBezTo>
                  </a:path>
                </a:pathLst>
              </a:custGeom>
              <a:noFill/>
              <a:ln w="2425" cap="flat" cmpd="sng">
                <a:solidFill>
                  <a:schemeClr val="dk1"/>
                </a:solidFill>
                <a:prstDash val="solid"/>
                <a:miter lim="1945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8" name="Google Shape;688;p31"/>
              <p:cNvSpPr/>
              <p:nvPr/>
            </p:nvSpPr>
            <p:spPr>
              <a:xfrm>
                <a:off x="7038005" y="3327816"/>
                <a:ext cx="123257" cy="79373"/>
              </a:xfrm>
              <a:custGeom>
                <a:avLst/>
                <a:gdLst/>
                <a:ahLst/>
                <a:cxnLst/>
                <a:rect l="l" t="t" r="r" b="b"/>
                <a:pathLst>
                  <a:path w="3230" h="2080" extrusionOk="0">
                    <a:moveTo>
                      <a:pt x="517" y="1"/>
                    </a:moveTo>
                    <a:cubicBezTo>
                      <a:pt x="384" y="1"/>
                      <a:pt x="250" y="8"/>
                      <a:pt x="117" y="21"/>
                    </a:cubicBezTo>
                    <a:lnTo>
                      <a:pt x="0" y="1169"/>
                    </a:lnTo>
                    <a:cubicBezTo>
                      <a:pt x="393" y="1457"/>
                      <a:pt x="866" y="1604"/>
                      <a:pt x="1346" y="1604"/>
                    </a:cubicBezTo>
                    <a:cubicBezTo>
                      <a:pt x="1579" y="1604"/>
                      <a:pt x="1814" y="1570"/>
                      <a:pt x="2043" y="1500"/>
                    </a:cubicBezTo>
                    <a:lnTo>
                      <a:pt x="2043" y="1500"/>
                    </a:lnTo>
                    <a:cubicBezTo>
                      <a:pt x="1868" y="1636"/>
                      <a:pt x="1673" y="1733"/>
                      <a:pt x="1479" y="1831"/>
                    </a:cubicBezTo>
                    <a:cubicBezTo>
                      <a:pt x="1587" y="1862"/>
                      <a:pt x="1696" y="1877"/>
                      <a:pt x="1806" y="1877"/>
                    </a:cubicBezTo>
                    <a:cubicBezTo>
                      <a:pt x="1998" y="1877"/>
                      <a:pt x="2188" y="1831"/>
                      <a:pt x="2361" y="1744"/>
                    </a:cubicBezTo>
                    <a:lnTo>
                      <a:pt x="2361" y="1744"/>
                    </a:lnTo>
                    <a:lnTo>
                      <a:pt x="1849" y="2025"/>
                    </a:lnTo>
                    <a:cubicBezTo>
                      <a:pt x="1966" y="2062"/>
                      <a:pt x="2086" y="2079"/>
                      <a:pt x="2206" y="2079"/>
                    </a:cubicBezTo>
                    <a:cubicBezTo>
                      <a:pt x="2404" y="2079"/>
                      <a:pt x="2601" y="2032"/>
                      <a:pt x="2782" y="1947"/>
                    </a:cubicBezTo>
                    <a:cubicBezTo>
                      <a:pt x="3094" y="1772"/>
                      <a:pt x="3230" y="1422"/>
                      <a:pt x="3133" y="1111"/>
                    </a:cubicBezTo>
                    <a:cubicBezTo>
                      <a:pt x="3055" y="955"/>
                      <a:pt x="2938" y="819"/>
                      <a:pt x="2802" y="741"/>
                    </a:cubicBezTo>
                    <a:cubicBezTo>
                      <a:pt x="2133" y="256"/>
                      <a:pt x="1334" y="1"/>
                      <a:pt x="51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9" name="Google Shape;689;p31"/>
              <p:cNvSpPr/>
              <p:nvPr/>
            </p:nvSpPr>
            <p:spPr>
              <a:xfrm>
                <a:off x="5839018" y="3408792"/>
                <a:ext cx="968882" cy="579116"/>
              </a:xfrm>
              <a:custGeom>
                <a:avLst/>
                <a:gdLst/>
                <a:ahLst/>
                <a:cxnLst/>
                <a:rect l="l" t="t" r="r" b="b"/>
                <a:pathLst>
                  <a:path w="25390" h="15176" extrusionOk="0">
                    <a:moveTo>
                      <a:pt x="3288" y="0"/>
                    </a:moveTo>
                    <a:cubicBezTo>
                      <a:pt x="3288" y="0"/>
                      <a:pt x="0" y="5000"/>
                      <a:pt x="1537" y="10817"/>
                    </a:cubicBezTo>
                    <a:cubicBezTo>
                      <a:pt x="2510" y="14455"/>
                      <a:pt x="6790" y="15175"/>
                      <a:pt x="9845" y="15175"/>
                    </a:cubicBezTo>
                    <a:lnTo>
                      <a:pt x="9903" y="15175"/>
                    </a:lnTo>
                    <a:cubicBezTo>
                      <a:pt x="10740" y="15175"/>
                      <a:pt x="11557" y="15117"/>
                      <a:pt x="12374" y="15039"/>
                    </a:cubicBezTo>
                    <a:cubicBezTo>
                      <a:pt x="14397" y="14884"/>
                      <a:pt x="16810" y="14670"/>
                      <a:pt x="19008" y="14436"/>
                    </a:cubicBezTo>
                    <a:cubicBezTo>
                      <a:pt x="19008" y="14436"/>
                      <a:pt x="24300" y="14164"/>
                      <a:pt x="24806" y="14027"/>
                    </a:cubicBezTo>
                    <a:cubicBezTo>
                      <a:pt x="25292" y="13891"/>
                      <a:pt x="25253" y="13813"/>
                      <a:pt x="25253" y="13813"/>
                    </a:cubicBezTo>
                    <a:lnTo>
                      <a:pt x="25370" y="13755"/>
                    </a:lnTo>
                    <a:lnTo>
                      <a:pt x="25389" y="13755"/>
                    </a:lnTo>
                    <a:lnTo>
                      <a:pt x="24747" y="10428"/>
                    </a:lnTo>
                    <a:lnTo>
                      <a:pt x="24669" y="10000"/>
                    </a:lnTo>
                    <a:lnTo>
                      <a:pt x="24358" y="8444"/>
                    </a:lnTo>
                    <a:lnTo>
                      <a:pt x="24280" y="8016"/>
                    </a:lnTo>
                    <a:lnTo>
                      <a:pt x="23833" y="5642"/>
                    </a:lnTo>
                    <a:lnTo>
                      <a:pt x="23697" y="5623"/>
                    </a:lnTo>
                    <a:cubicBezTo>
                      <a:pt x="22858" y="5397"/>
                      <a:pt x="22018" y="5302"/>
                      <a:pt x="21183" y="5302"/>
                    </a:cubicBezTo>
                    <a:cubicBezTo>
                      <a:pt x="18063" y="5302"/>
                      <a:pt x="15009" y="6626"/>
                      <a:pt x="12354" y="7393"/>
                    </a:cubicBezTo>
                    <a:lnTo>
                      <a:pt x="6537" y="8891"/>
                    </a:lnTo>
                    <a:lnTo>
                      <a:pt x="6362" y="487"/>
                    </a:lnTo>
                    <a:lnTo>
                      <a:pt x="5117" y="292"/>
                    </a:lnTo>
                    <a:lnTo>
                      <a:pt x="4689" y="214"/>
                    </a:lnTo>
                    <a:lnTo>
                      <a:pt x="328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0" name="Google Shape;690;p31"/>
              <p:cNvSpPr/>
              <p:nvPr/>
            </p:nvSpPr>
            <p:spPr>
              <a:xfrm>
                <a:off x="6654917" y="3726741"/>
                <a:ext cx="138139" cy="80556"/>
              </a:xfrm>
              <a:custGeom>
                <a:avLst/>
                <a:gdLst/>
                <a:ahLst/>
                <a:cxnLst/>
                <a:rect l="l" t="t" r="r" b="b"/>
                <a:pathLst>
                  <a:path w="3620" h="2111" extrusionOk="0">
                    <a:moveTo>
                      <a:pt x="236" y="0"/>
                    </a:moveTo>
                    <a:cubicBezTo>
                      <a:pt x="180" y="0"/>
                      <a:pt x="127" y="24"/>
                      <a:pt x="98" y="73"/>
                    </a:cubicBezTo>
                    <a:cubicBezTo>
                      <a:pt x="1" y="151"/>
                      <a:pt x="1" y="268"/>
                      <a:pt x="78" y="365"/>
                    </a:cubicBezTo>
                    <a:cubicBezTo>
                      <a:pt x="117" y="423"/>
                      <a:pt x="156" y="482"/>
                      <a:pt x="215" y="540"/>
                    </a:cubicBezTo>
                    <a:cubicBezTo>
                      <a:pt x="643" y="1026"/>
                      <a:pt x="1168" y="1435"/>
                      <a:pt x="1771" y="1688"/>
                    </a:cubicBezTo>
                    <a:cubicBezTo>
                      <a:pt x="2238" y="1882"/>
                      <a:pt x="2705" y="2018"/>
                      <a:pt x="3211" y="2096"/>
                    </a:cubicBezTo>
                    <a:cubicBezTo>
                      <a:pt x="3279" y="2106"/>
                      <a:pt x="3347" y="2111"/>
                      <a:pt x="3415" y="2111"/>
                    </a:cubicBezTo>
                    <a:cubicBezTo>
                      <a:pt x="3483" y="2111"/>
                      <a:pt x="3551" y="2106"/>
                      <a:pt x="3619" y="2096"/>
                    </a:cubicBezTo>
                    <a:cubicBezTo>
                      <a:pt x="3600" y="1960"/>
                      <a:pt x="3580" y="1824"/>
                      <a:pt x="3561" y="1668"/>
                    </a:cubicBezTo>
                    <a:cubicBezTo>
                      <a:pt x="3521" y="1674"/>
                      <a:pt x="3479" y="1676"/>
                      <a:pt x="3437" y="1676"/>
                    </a:cubicBezTo>
                    <a:cubicBezTo>
                      <a:pt x="3335" y="1676"/>
                      <a:pt x="3229" y="1663"/>
                      <a:pt x="3133" y="1649"/>
                    </a:cubicBezTo>
                    <a:cubicBezTo>
                      <a:pt x="2705" y="1590"/>
                      <a:pt x="2296" y="1454"/>
                      <a:pt x="1907" y="1279"/>
                    </a:cubicBezTo>
                    <a:cubicBezTo>
                      <a:pt x="1440" y="1065"/>
                      <a:pt x="1012" y="773"/>
                      <a:pt x="662" y="384"/>
                    </a:cubicBezTo>
                    <a:cubicBezTo>
                      <a:pt x="565" y="287"/>
                      <a:pt x="467" y="170"/>
                      <a:pt x="390" y="73"/>
                    </a:cubicBezTo>
                    <a:cubicBezTo>
                      <a:pt x="351" y="24"/>
                      <a:pt x="292" y="0"/>
                      <a:pt x="23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1" name="Google Shape;691;p31"/>
              <p:cNvSpPr/>
              <p:nvPr/>
            </p:nvSpPr>
            <p:spPr>
              <a:xfrm>
                <a:off x="5980363" y="3417683"/>
                <a:ext cx="800063" cy="465819"/>
              </a:xfrm>
              <a:custGeom>
                <a:avLst/>
                <a:gdLst/>
                <a:ahLst/>
                <a:cxnLst/>
                <a:rect l="l" t="t" r="r" b="b"/>
                <a:pathLst>
                  <a:path w="20966" h="12207" extrusionOk="0">
                    <a:moveTo>
                      <a:pt x="985" y="1"/>
                    </a:moveTo>
                    <a:cubicBezTo>
                      <a:pt x="907" y="1343"/>
                      <a:pt x="829" y="2686"/>
                      <a:pt x="732" y="4028"/>
                    </a:cubicBezTo>
                    <a:cubicBezTo>
                      <a:pt x="654" y="5429"/>
                      <a:pt x="421" y="6771"/>
                      <a:pt x="246" y="8172"/>
                    </a:cubicBezTo>
                    <a:cubicBezTo>
                      <a:pt x="1" y="9961"/>
                      <a:pt x="577" y="12207"/>
                      <a:pt x="2609" y="12207"/>
                    </a:cubicBezTo>
                    <a:cubicBezTo>
                      <a:pt x="2675" y="12207"/>
                      <a:pt x="2744" y="12204"/>
                      <a:pt x="2814" y="12199"/>
                    </a:cubicBezTo>
                    <a:cubicBezTo>
                      <a:pt x="5927" y="11966"/>
                      <a:pt x="9117" y="11188"/>
                      <a:pt x="12113" y="10390"/>
                    </a:cubicBezTo>
                    <a:cubicBezTo>
                      <a:pt x="13592" y="10001"/>
                      <a:pt x="15071" y="9553"/>
                      <a:pt x="16530" y="9067"/>
                    </a:cubicBezTo>
                    <a:cubicBezTo>
                      <a:pt x="16977" y="8911"/>
                      <a:pt x="17425" y="8756"/>
                      <a:pt x="17872" y="8619"/>
                    </a:cubicBezTo>
                    <a:cubicBezTo>
                      <a:pt x="18028" y="8581"/>
                      <a:pt x="18183" y="8522"/>
                      <a:pt x="18339" y="8483"/>
                    </a:cubicBezTo>
                    <a:cubicBezTo>
                      <a:pt x="18955" y="8300"/>
                      <a:pt x="19585" y="8203"/>
                      <a:pt x="20217" y="8203"/>
                    </a:cubicBezTo>
                    <a:cubicBezTo>
                      <a:pt x="20324" y="8203"/>
                      <a:pt x="20431" y="8205"/>
                      <a:pt x="20537" y="8211"/>
                    </a:cubicBezTo>
                    <a:lnTo>
                      <a:pt x="20654" y="8211"/>
                    </a:lnTo>
                    <a:cubicBezTo>
                      <a:pt x="20751" y="8230"/>
                      <a:pt x="20868" y="8230"/>
                      <a:pt x="20965" y="8250"/>
                    </a:cubicBezTo>
                    <a:lnTo>
                      <a:pt x="20868" y="7802"/>
                    </a:lnTo>
                    <a:cubicBezTo>
                      <a:pt x="20771" y="7802"/>
                      <a:pt x="20674" y="7783"/>
                      <a:pt x="20576" y="7783"/>
                    </a:cubicBezTo>
                    <a:lnTo>
                      <a:pt x="20440" y="7783"/>
                    </a:lnTo>
                    <a:cubicBezTo>
                      <a:pt x="20371" y="7781"/>
                      <a:pt x="20302" y="7780"/>
                      <a:pt x="20232" y="7780"/>
                    </a:cubicBezTo>
                    <a:cubicBezTo>
                      <a:pt x="19465" y="7780"/>
                      <a:pt x="18699" y="7880"/>
                      <a:pt x="17950" y="8094"/>
                    </a:cubicBezTo>
                    <a:cubicBezTo>
                      <a:pt x="17892" y="8114"/>
                      <a:pt x="17833" y="8133"/>
                      <a:pt x="17755" y="8153"/>
                    </a:cubicBezTo>
                    <a:cubicBezTo>
                      <a:pt x="16491" y="8522"/>
                      <a:pt x="15226" y="9047"/>
                      <a:pt x="14039" y="9417"/>
                    </a:cubicBezTo>
                    <a:cubicBezTo>
                      <a:pt x="11355" y="10215"/>
                      <a:pt x="8650" y="10837"/>
                      <a:pt x="5888" y="11324"/>
                    </a:cubicBezTo>
                    <a:cubicBezTo>
                      <a:pt x="5156" y="11448"/>
                      <a:pt x="3887" y="11825"/>
                      <a:pt x="2821" y="11825"/>
                    </a:cubicBezTo>
                    <a:cubicBezTo>
                      <a:pt x="2214" y="11825"/>
                      <a:pt x="1674" y="11703"/>
                      <a:pt x="1335" y="11343"/>
                    </a:cubicBezTo>
                    <a:cubicBezTo>
                      <a:pt x="246" y="10215"/>
                      <a:pt x="654" y="8289"/>
                      <a:pt x="907" y="6946"/>
                    </a:cubicBezTo>
                    <a:cubicBezTo>
                      <a:pt x="1316" y="4728"/>
                      <a:pt x="1296" y="2355"/>
                      <a:pt x="1413" y="79"/>
                    </a:cubicBezTo>
                    <a:lnTo>
                      <a:pt x="985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2" name="Google Shape;692;p31"/>
              <p:cNvSpPr/>
              <p:nvPr/>
            </p:nvSpPr>
            <p:spPr>
              <a:xfrm>
                <a:off x="6744021" y="3621114"/>
                <a:ext cx="74259" cy="314820"/>
              </a:xfrm>
              <a:custGeom>
                <a:avLst/>
                <a:gdLst/>
                <a:ahLst/>
                <a:cxnLst/>
                <a:rect l="l" t="t" r="r" b="b"/>
                <a:pathLst>
                  <a:path w="1946" h="8250" extrusionOk="0">
                    <a:moveTo>
                      <a:pt x="409" y="1"/>
                    </a:moveTo>
                    <a:lnTo>
                      <a:pt x="272" y="39"/>
                    </a:lnTo>
                    <a:lnTo>
                      <a:pt x="136" y="78"/>
                    </a:lnTo>
                    <a:lnTo>
                      <a:pt x="117" y="78"/>
                    </a:lnTo>
                    <a:lnTo>
                      <a:pt x="0" y="59"/>
                    </a:lnTo>
                    <a:lnTo>
                      <a:pt x="0" y="117"/>
                    </a:lnTo>
                    <a:cubicBezTo>
                      <a:pt x="97" y="895"/>
                      <a:pt x="253" y="1674"/>
                      <a:pt x="448" y="2452"/>
                    </a:cubicBezTo>
                    <a:cubicBezTo>
                      <a:pt x="486" y="2588"/>
                      <a:pt x="525" y="2744"/>
                      <a:pt x="545" y="2880"/>
                    </a:cubicBezTo>
                    <a:cubicBezTo>
                      <a:pt x="623" y="3211"/>
                      <a:pt x="681" y="3541"/>
                      <a:pt x="739" y="3892"/>
                    </a:cubicBezTo>
                    <a:cubicBezTo>
                      <a:pt x="759" y="4067"/>
                      <a:pt x="778" y="4242"/>
                      <a:pt x="798" y="4417"/>
                    </a:cubicBezTo>
                    <a:cubicBezTo>
                      <a:pt x="817" y="4572"/>
                      <a:pt x="856" y="4709"/>
                      <a:pt x="876" y="4845"/>
                    </a:cubicBezTo>
                    <a:cubicBezTo>
                      <a:pt x="1051" y="6012"/>
                      <a:pt x="1265" y="7121"/>
                      <a:pt x="1537" y="8249"/>
                    </a:cubicBezTo>
                    <a:lnTo>
                      <a:pt x="1673" y="8191"/>
                    </a:lnTo>
                    <a:lnTo>
                      <a:pt x="1693" y="8191"/>
                    </a:lnTo>
                    <a:lnTo>
                      <a:pt x="1751" y="8172"/>
                    </a:lnTo>
                    <a:lnTo>
                      <a:pt x="1946" y="8074"/>
                    </a:lnTo>
                    <a:cubicBezTo>
                      <a:pt x="1673" y="7004"/>
                      <a:pt x="1459" y="5954"/>
                      <a:pt x="1284" y="4864"/>
                    </a:cubicBezTo>
                    <a:cubicBezTo>
                      <a:pt x="1265" y="4728"/>
                      <a:pt x="1245" y="4592"/>
                      <a:pt x="1226" y="4436"/>
                    </a:cubicBezTo>
                    <a:cubicBezTo>
                      <a:pt x="1226" y="4358"/>
                      <a:pt x="1187" y="4261"/>
                      <a:pt x="1187" y="4164"/>
                    </a:cubicBezTo>
                    <a:cubicBezTo>
                      <a:pt x="1148" y="3755"/>
                      <a:pt x="1070" y="3347"/>
                      <a:pt x="973" y="2919"/>
                    </a:cubicBezTo>
                    <a:lnTo>
                      <a:pt x="876" y="2491"/>
                    </a:lnTo>
                    <a:cubicBezTo>
                      <a:pt x="662" y="1674"/>
                      <a:pt x="506" y="837"/>
                      <a:pt x="40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3" name="Google Shape;693;p31"/>
              <p:cNvSpPr/>
              <p:nvPr/>
            </p:nvSpPr>
            <p:spPr>
              <a:xfrm>
                <a:off x="6940010" y="3467444"/>
                <a:ext cx="144779" cy="132186"/>
              </a:xfrm>
              <a:custGeom>
                <a:avLst/>
                <a:gdLst/>
                <a:ahLst/>
                <a:cxnLst/>
                <a:rect l="l" t="t" r="r" b="b"/>
                <a:pathLst>
                  <a:path w="3794" h="3464" extrusionOk="0">
                    <a:moveTo>
                      <a:pt x="954" y="0"/>
                    </a:moveTo>
                    <a:cubicBezTo>
                      <a:pt x="954" y="0"/>
                      <a:pt x="954" y="20"/>
                      <a:pt x="954" y="20"/>
                    </a:cubicBezTo>
                    <a:cubicBezTo>
                      <a:pt x="954" y="20"/>
                      <a:pt x="0" y="565"/>
                      <a:pt x="759" y="1148"/>
                    </a:cubicBezTo>
                    <a:cubicBezTo>
                      <a:pt x="1518" y="1712"/>
                      <a:pt x="3230" y="3463"/>
                      <a:pt x="3230" y="3463"/>
                    </a:cubicBezTo>
                    <a:cubicBezTo>
                      <a:pt x="3230" y="3463"/>
                      <a:pt x="3794" y="1926"/>
                      <a:pt x="3327" y="856"/>
                    </a:cubicBezTo>
                    <a:cubicBezTo>
                      <a:pt x="2782" y="428"/>
                      <a:pt x="2121" y="137"/>
                      <a:pt x="1420" y="39"/>
                    </a:cubicBezTo>
                    <a:cubicBezTo>
                      <a:pt x="1265" y="20"/>
                      <a:pt x="1109" y="0"/>
                      <a:pt x="954" y="0"/>
                    </a:cubicBez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4" name="Google Shape;694;p31"/>
              <p:cNvSpPr/>
              <p:nvPr/>
            </p:nvSpPr>
            <p:spPr>
              <a:xfrm>
                <a:off x="7294135" y="3699800"/>
                <a:ext cx="132186" cy="276965"/>
              </a:xfrm>
              <a:custGeom>
                <a:avLst/>
                <a:gdLst/>
                <a:ahLst/>
                <a:cxnLst/>
                <a:rect l="l" t="t" r="r" b="b"/>
                <a:pathLst>
                  <a:path w="3464" h="7258" extrusionOk="0">
                    <a:moveTo>
                      <a:pt x="1518" y="1"/>
                    </a:moveTo>
                    <a:lnTo>
                      <a:pt x="0" y="4592"/>
                    </a:lnTo>
                    <a:lnTo>
                      <a:pt x="2140" y="7258"/>
                    </a:lnTo>
                    <a:lnTo>
                      <a:pt x="2432" y="7219"/>
                    </a:lnTo>
                    <a:lnTo>
                      <a:pt x="3463" y="2724"/>
                    </a:lnTo>
                    <a:lnTo>
                      <a:pt x="151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5" name="Google Shape;695;p31"/>
              <p:cNvSpPr/>
              <p:nvPr/>
            </p:nvSpPr>
            <p:spPr>
              <a:xfrm>
                <a:off x="7291884" y="3711706"/>
                <a:ext cx="125508" cy="265059"/>
              </a:xfrm>
              <a:custGeom>
                <a:avLst/>
                <a:gdLst/>
                <a:ahLst/>
                <a:cxnLst/>
                <a:rect l="l" t="t" r="r" b="b"/>
                <a:pathLst>
                  <a:path w="3289" h="6946" extrusionOk="0">
                    <a:moveTo>
                      <a:pt x="1635" y="0"/>
                    </a:moveTo>
                    <a:lnTo>
                      <a:pt x="1" y="4961"/>
                    </a:lnTo>
                    <a:lnTo>
                      <a:pt x="2199" y="6946"/>
                    </a:lnTo>
                    <a:lnTo>
                      <a:pt x="3289" y="2393"/>
                    </a:lnTo>
                    <a:lnTo>
                      <a:pt x="1635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6" name="Google Shape;696;p31"/>
              <p:cNvSpPr/>
              <p:nvPr/>
            </p:nvSpPr>
            <p:spPr>
              <a:xfrm>
                <a:off x="7229530" y="3751774"/>
                <a:ext cx="187862" cy="224991"/>
              </a:xfrm>
              <a:custGeom>
                <a:avLst/>
                <a:gdLst/>
                <a:ahLst/>
                <a:cxnLst/>
                <a:rect l="l" t="t" r="r" b="b"/>
                <a:pathLst>
                  <a:path w="4923" h="5896" extrusionOk="0">
                    <a:moveTo>
                      <a:pt x="1110" y="1"/>
                    </a:moveTo>
                    <a:cubicBezTo>
                      <a:pt x="1110" y="1"/>
                      <a:pt x="1" y="4748"/>
                      <a:pt x="40" y="4884"/>
                    </a:cubicBezTo>
                    <a:cubicBezTo>
                      <a:pt x="40" y="4884"/>
                      <a:pt x="3736" y="5896"/>
                      <a:pt x="3833" y="5896"/>
                    </a:cubicBezTo>
                    <a:cubicBezTo>
                      <a:pt x="3950" y="5896"/>
                      <a:pt x="4923" y="1343"/>
                      <a:pt x="4923" y="1343"/>
                    </a:cubicBezTo>
                    <a:lnTo>
                      <a:pt x="1110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7" name="Google Shape;697;p31"/>
              <p:cNvSpPr/>
              <p:nvPr/>
            </p:nvSpPr>
            <p:spPr>
              <a:xfrm>
                <a:off x="7231018" y="3886135"/>
                <a:ext cx="43083" cy="80250"/>
              </a:xfrm>
              <a:custGeom>
                <a:avLst/>
                <a:gdLst/>
                <a:ahLst/>
                <a:cxnLst/>
                <a:rect l="l" t="t" r="r" b="b"/>
                <a:pathLst>
                  <a:path w="1129" h="2103" extrusionOk="0">
                    <a:moveTo>
                      <a:pt x="818" y="1"/>
                    </a:moveTo>
                    <a:cubicBezTo>
                      <a:pt x="798" y="176"/>
                      <a:pt x="740" y="332"/>
                      <a:pt x="662" y="487"/>
                    </a:cubicBezTo>
                    <a:cubicBezTo>
                      <a:pt x="487" y="779"/>
                      <a:pt x="59" y="974"/>
                      <a:pt x="20" y="1266"/>
                    </a:cubicBezTo>
                    <a:cubicBezTo>
                      <a:pt x="1" y="1557"/>
                      <a:pt x="409" y="1946"/>
                      <a:pt x="409" y="1946"/>
                    </a:cubicBezTo>
                    <a:cubicBezTo>
                      <a:pt x="409" y="1946"/>
                      <a:pt x="565" y="2102"/>
                      <a:pt x="721" y="2102"/>
                    </a:cubicBezTo>
                    <a:cubicBezTo>
                      <a:pt x="817" y="2102"/>
                      <a:pt x="914" y="2043"/>
                      <a:pt x="973" y="1849"/>
                    </a:cubicBezTo>
                    <a:cubicBezTo>
                      <a:pt x="1032" y="1538"/>
                      <a:pt x="915" y="1207"/>
                      <a:pt x="643" y="1052"/>
                    </a:cubicBezTo>
                    <a:cubicBezTo>
                      <a:pt x="759" y="876"/>
                      <a:pt x="876" y="701"/>
                      <a:pt x="993" y="526"/>
                    </a:cubicBezTo>
                    <a:cubicBezTo>
                      <a:pt x="1129" y="273"/>
                      <a:pt x="818" y="1"/>
                      <a:pt x="818" y="1"/>
                    </a:cubicBez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8" name="Google Shape;698;p31"/>
              <p:cNvSpPr/>
              <p:nvPr/>
            </p:nvSpPr>
            <p:spPr>
              <a:xfrm>
                <a:off x="7199117" y="3904223"/>
                <a:ext cx="133636" cy="66589"/>
              </a:xfrm>
              <a:custGeom>
                <a:avLst/>
                <a:gdLst/>
                <a:ahLst/>
                <a:cxnLst/>
                <a:rect l="l" t="t" r="r" b="b"/>
                <a:pathLst>
                  <a:path w="3502" h="1745" extrusionOk="0">
                    <a:moveTo>
                      <a:pt x="2990" y="1"/>
                    </a:moveTo>
                    <a:cubicBezTo>
                      <a:pt x="2716" y="1"/>
                      <a:pt x="1401" y="616"/>
                      <a:pt x="1401" y="616"/>
                    </a:cubicBezTo>
                    <a:cubicBezTo>
                      <a:pt x="1401" y="616"/>
                      <a:pt x="0" y="1745"/>
                      <a:pt x="1226" y="1745"/>
                    </a:cubicBezTo>
                    <a:cubicBezTo>
                      <a:pt x="2451" y="1745"/>
                      <a:pt x="3346" y="1472"/>
                      <a:pt x="3268" y="1356"/>
                    </a:cubicBezTo>
                    <a:cubicBezTo>
                      <a:pt x="3210" y="1220"/>
                      <a:pt x="2237" y="1181"/>
                      <a:pt x="2237" y="1181"/>
                    </a:cubicBezTo>
                    <a:cubicBezTo>
                      <a:pt x="2237" y="1181"/>
                      <a:pt x="3444" y="908"/>
                      <a:pt x="3385" y="772"/>
                    </a:cubicBezTo>
                    <a:cubicBezTo>
                      <a:pt x="3368" y="741"/>
                      <a:pt x="3297" y="729"/>
                      <a:pt x="3199" y="729"/>
                    </a:cubicBezTo>
                    <a:cubicBezTo>
                      <a:pt x="2863" y="729"/>
                      <a:pt x="2198" y="869"/>
                      <a:pt x="2198" y="869"/>
                    </a:cubicBezTo>
                    <a:cubicBezTo>
                      <a:pt x="2198" y="869"/>
                      <a:pt x="3502" y="519"/>
                      <a:pt x="3444" y="325"/>
                    </a:cubicBezTo>
                    <a:cubicBezTo>
                      <a:pt x="3432" y="296"/>
                      <a:pt x="3392" y="284"/>
                      <a:pt x="3333" y="284"/>
                    </a:cubicBezTo>
                    <a:cubicBezTo>
                      <a:pt x="2989" y="284"/>
                      <a:pt x="1984" y="694"/>
                      <a:pt x="1984" y="694"/>
                    </a:cubicBezTo>
                    <a:cubicBezTo>
                      <a:pt x="1984" y="694"/>
                      <a:pt x="3132" y="150"/>
                      <a:pt x="3035" y="13"/>
                    </a:cubicBezTo>
                    <a:cubicBezTo>
                      <a:pt x="3028" y="5"/>
                      <a:pt x="3012" y="1"/>
                      <a:pt x="2990" y="1"/>
                    </a:cubicBezTo>
                    <a:close/>
                  </a:path>
                </a:pathLst>
              </a:custGeom>
              <a:solidFill>
                <a:srgbClr val="E0AE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9" name="Google Shape;699;p31"/>
              <p:cNvSpPr/>
              <p:nvPr/>
            </p:nvSpPr>
            <p:spPr>
              <a:xfrm>
                <a:off x="6839192" y="3538688"/>
                <a:ext cx="163210" cy="164622"/>
              </a:xfrm>
              <a:custGeom>
                <a:avLst/>
                <a:gdLst/>
                <a:ahLst/>
                <a:cxnLst/>
                <a:rect l="l" t="t" r="r" b="b"/>
                <a:pathLst>
                  <a:path w="4277" h="4314" extrusionOk="0">
                    <a:moveTo>
                      <a:pt x="2496" y="0"/>
                    </a:moveTo>
                    <a:cubicBezTo>
                      <a:pt x="1" y="0"/>
                      <a:pt x="230" y="4223"/>
                      <a:pt x="230" y="4301"/>
                    </a:cubicBezTo>
                    <a:cubicBezTo>
                      <a:pt x="230" y="4310"/>
                      <a:pt x="284" y="4314"/>
                      <a:pt x="381" y="4314"/>
                    </a:cubicBezTo>
                    <a:cubicBezTo>
                      <a:pt x="1104" y="4314"/>
                      <a:pt x="4179" y="4087"/>
                      <a:pt x="4179" y="4087"/>
                    </a:cubicBezTo>
                    <a:cubicBezTo>
                      <a:pt x="4179" y="4087"/>
                      <a:pt x="4276" y="254"/>
                      <a:pt x="2564" y="1"/>
                    </a:cubicBezTo>
                    <a:cubicBezTo>
                      <a:pt x="2541" y="0"/>
                      <a:pt x="2519" y="0"/>
                      <a:pt x="249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0" name="Google Shape;700;p31"/>
              <p:cNvSpPr/>
              <p:nvPr/>
            </p:nvSpPr>
            <p:spPr>
              <a:xfrm>
                <a:off x="6761841" y="3324267"/>
                <a:ext cx="354888" cy="311538"/>
              </a:xfrm>
              <a:custGeom>
                <a:avLst/>
                <a:gdLst/>
                <a:ahLst/>
                <a:cxnLst/>
                <a:rect l="l" t="t" r="r" b="b"/>
                <a:pathLst>
                  <a:path w="9300" h="8164" extrusionOk="0">
                    <a:moveTo>
                      <a:pt x="7522" y="0"/>
                    </a:moveTo>
                    <a:cubicBezTo>
                      <a:pt x="6619" y="0"/>
                      <a:pt x="5534" y="1152"/>
                      <a:pt x="5097" y="2099"/>
                    </a:cubicBezTo>
                    <a:cubicBezTo>
                      <a:pt x="5000" y="2274"/>
                      <a:pt x="4942" y="2449"/>
                      <a:pt x="4864" y="2643"/>
                    </a:cubicBezTo>
                    <a:lnTo>
                      <a:pt x="4825" y="2741"/>
                    </a:lnTo>
                    <a:cubicBezTo>
                      <a:pt x="4533" y="3402"/>
                      <a:pt x="4027" y="3908"/>
                      <a:pt x="3016" y="4200"/>
                    </a:cubicBezTo>
                    <a:cubicBezTo>
                      <a:pt x="1946" y="4492"/>
                      <a:pt x="0" y="5523"/>
                      <a:pt x="681" y="6184"/>
                    </a:cubicBezTo>
                    <a:cubicBezTo>
                      <a:pt x="798" y="6272"/>
                      <a:pt x="925" y="6316"/>
                      <a:pt x="1064" y="6316"/>
                    </a:cubicBezTo>
                    <a:cubicBezTo>
                      <a:pt x="1110" y="6316"/>
                      <a:pt x="1158" y="6311"/>
                      <a:pt x="1206" y="6301"/>
                    </a:cubicBezTo>
                    <a:lnTo>
                      <a:pt x="1206" y="6301"/>
                    </a:lnTo>
                    <a:cubicBezTo>
                      <a:pt x="1090" y="6457"/>
                      <a:pt x="973" y="6632"/>
                      <a:pt x="876" y="6787"/>
                    </a:cubicBezTo>
                    <a:cubicBezTo>
                      <a:pt x="759" y="7021"/>
                      <a:pt x="662" y="7313"/>
                      <a:pt x="817" y="7527"/>
                    </a:cubicBezTo>
                    <a:cubicBezTo>
                      <a:pt x="913" y="7636"/>
                      <a:pt x="1056" y="7697"/>
                      <a:pt x="1200" y="7697"/>
                    </a:cubicBezTo>
                    <a:cubicBezTo>
                      <a:pt x="1262" y="7697"/>
                      <a:pt x="1323" y="7686"/>
                      <a:pt x="1381" y="7663"/>
                    </a:cubicBezTo>
                    <a:cubicBezTo>
                      <a:pt x="1576" y="7585"/>
                      <a:pt x="1732" y="7449"/>
                      <a:pt x="1887" y="7313"/>
                    </a:cubicBezTo>
                    <a:lnTo>
                      <a:pt x="3249" y="6048"/>
                    </a:lnTo>
                    <a:lnTo>
                      <a:pt x="3249" y="6048"/>
                    </a:lnTo>
                    <a:cubicBezTo>
                      <a:pt x="2860" y="6515"/>
                      <a:pt x="2568" y="7040"/>
                      <a:pt x="2393" y="7604"/>
                    </a:cubicBezTo>
                    <a:cubicBezTo>
                      <a:pt x="2315" y="7799"/>
                      <a:pt x="2296" y="8071"/>
                      <a:pt x="2490" y="8149"/>
                    </a:cubicBezTo>
                    <a:cubicBezTo>
                      <a:pt x="2524" y="8159"/>
                      <a:pt x="2560" y="8164"/>
                      <a:pt x="2595" y="8164"/>
                    </a:cubicBezTo>
                    <a:cubicBezTo>
                      <a:pt x="2702" y="8164"/>
                      <a:pt x="2811" y="8120"/>
                      <a:pt x="2899" y="8032"/>
                    </a:cubicBezTo>
                    <a:cubicBezTo>
                      <a:pt x="3463" y="7566"/>
                      <a:pt x="3988" y="7040"/>
                      <a:pt x="4455" y="6457"/>
                    </a:cubicBezTo>
                    <a:lnTo>
                      <a:pt x="4455" y="6457"/>
                    </a:lnTo>
                    <a:cubicBezTo>
                      <a:pt x="4202" y="6846"/>
                      <a:pt x="4027" y="7274"/>
                      <a:pt x="3930" y="7741"/>
                    </a:cubicBezTo>
                    <a:cubicBezTo>
                      <a:pt x="3891" y="7799"/>
                      <a:pt x="3891" y="7877"/>
                      <a:pt x="3930" y="7955"/>
                    </a:cubicBezTo>
                    <a:cubicBezTo>
                      <a:pt x="3963" y="8012"/>
                      <a:pt x="4020" y="8035"/>
                      <a:pt x="4083" y="8035"/>
                    </a:cubicBezTo>
                    <a:cubicBezTo>
                      <a:pt x="4171" y="8035"/>
                      <a:pt x="4271" y="7992"/>
                      <a:pt x="4338" y="7935"/>
                    </a:cubicBezTo>
                    <a:cubicBezTo>
                      <a:pt x="5136" y="7371"/>
                      <a:pt x="5584" y="6437"/>
                      <a:pt x="5953" y="5542"/>
                    </a:cubicBezTo>
                    <a:cubicBezTo>
                      <a:pt x="6031" y="6184"/>
                      <a:pt x="6284" y="6787"/>
                      <a:pt x="6693" y="7293"/>
                    </a:cubicBezTo>
                    <a:cubicBezTo>
                      <a:pt x="6796" y="7426"/>
                      <a:pt x="6966" y="7548"/>
                      <a:pt x="7119" y="7548"/>
                    </a:cubicBezTo>
                    <a:cubicBezTo>
                      <a:pt x="7168" y="7548"/>
                      <a:pt x="7214" y="7535"/>
                      <a:pt x="7257" y="7507"/>
                    </a:cubicBezTo>
                    <a:cubicBezTo>
                      <a:pt x="7335" y="7449"/>
                      <a:pt x="7373" y="7371"/>
                      <a:pt x="7393" y="7274"/>
                    </a:cubicBezTo>
                    <a:cubicBezTo>
                      <a:pt x="7626" y="6476"/>
                      <a:pt x="7393" y="5640"/>
                      <a:pt x="7159" y="4861"/>
                    </a:cubicBezTo>
                    <a:lnTo>
                      <a:pt x="7159" y="4861"/>
                    </a:lnTo>
                    <a:cubicBezTo>
                      <a:pt x="7296" y="5095"/>
                      <a:pt x="7490" y="5289"/>
                      <a:pt x="7724" y="5425"/>
                    </a:cubicBezTo>
                    <a:cubicBezTo>
                      <a:pt x="7760" y="5450"/>
                      <a:pt x="7803" y="5466"/>
                      <a:pt x="7845" y="5466"/>
                    </a:cubicBezTo>
                    <a:cubicBezTo>
                      <a:pt x="7871" y="5466"/>
                      <a:pt x="7896" y="5460"/>
                      <a:pt x="7918" y="5445"/>
                    </a:cubicBezTo>
                    <a:cubicBezTo>
                      <a:pt x="7977" y="5406"/>
                      <a:pt x="7996" y="5348"/>
                      <a:pt x="7996" y="5289"/>
                    </a:cubicBezTo>
                    <a:cubicBezTo>
                      <a:pt x="8015" y="4939"/>
                      <a:pt x="7763" y="4667"/>
                      <a:pt x="7568" y="4394"/>
                    </a:cubicBezTo>
                    <a:cubicBezTo>
                      <a:pt x="7218" y="3927"/>
                      <a:pt x="6984" y="3363"/>
                      <a:pt x="6887" y="2780"/>
                    </a:cubicBezTo>
                    <a:cubicBezTo>
                      <a:pt x="6809" y="2196"/>
                      <a:pt x="6926" y="1612"/>
                      <a:pt x="7257" y="1126"/>
                    </a:cubicBezTo>
                    <a:lnTo>
                      <a:pt x="9300" y="426"/>
                    </a:lnTo>
                    <a:cubicBezTo>
                      <a:pt x="9300" y="426"/>
                      <a:pt x="9066" y="270"/>
                      <a:pt x="7704" y="17"/>
                    </a:cubicBezTo>
                    <a:cubicBezTo>
                      <a:pt x="7644" y="6"/>
                      <a:pt x="7584" y="0"/>
                      <a:pt x="752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" name="Google Shape;705;p32"/>
          <p:cNvSpPr txBox="1">
            <a:spLocks noGrp="1"/>
          </p:cNvSpPr>
          <p:nvPr>
            <p:ph type="title"/>
          </p:nvPr>
        </p:nvSpPr>
        <p:spPr>
          <a:xfrm>
            <a:off x="350350" y="156208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dirty="0"/>
              <a:t>Сопутствующие </a:t>
            </a:r>
            <a:r>
              <a:rPr lang="ru-RU" dirty="0" smtClean="0"/>
              <a:t>задачи:</a:t>
            </a:r>
            <a:endParaRPr dirty="0"/>
          </a:p>
        </p:txBody>
      </p:sp>
      <p:sp>
        <p:nvSpPr>
          <p:cNvPr id="706" name="Google Shape;706;p32"/>
          <p:cNvSpPr txBox="1">
            <a:spLocks noGrp="1"/>
          </p:cNvSpPr>
          <p:nvPr>
            <p:ph type="subTitle" idx="3"/>
          </p:nvPr>
        </p:nvSpPr>
        <p:spPr>
          <a:xfrm>
            <a:off x="350350" y="1309665"/>
            <a:ext cx="2907600" cy="143855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ru-RU" dirty="0" smtClean="0"/>
              <a:t>научить </a:t>
            </a:r>
            <a:r>
              <a:rPr lang="ru-RU" dirty="0"/>
              <a:t>различным способам делового взаимодействия (изучение диалога как организационного принципа коммуникативной деятельности в управлении), овладеть техниками убеждения и влияния на </a:t>
            </a:r>
            <a:r>
              <a:rPr lang="ru-RU" dirty="0" smtClean="0"/>
              <a:t>людей</a:t>
            </a:r>
            <a:endParaRPr dirty="0"/>
          </a:p>
        </p:txBody>
      </p:sp>
      <p:sp>
        <p:nvSpPr>
          <p:cNvPr id="707" name="Google Shape;707;p32"/>
          <p:cNvSpPr txBox="1">
            <a:spLocks noGrp="1"/>
          </p:cNvSpPr>
          <p:nvPr>
            <p:ph type="subTitle" idx="1"/>
          </p:nvPr>
        </p:nvSpPr>
        <p:spPr>
          <a:xfrm>
            <a:off x="350350" y="869132"/>
            <a:ext cx="2907600" cy="52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ru-RU" dirty="0"/>
              <a:t>обучающие:</a:t>
            </a:r>
            <a:endParaRPr dirty="0"/>
          </a:p>
        </p:txBody>
      </p:sp>
      <p:sp>
        <p:nvSpPr>
          <p:cNvPr id="708" name="Google Shape;708;p32"/>
          <p:cNvSpPr txBox="1">
            <a:spLocks noGrp="1"/>
          </p:cNvSpPr>
          <p:nvPr>
            <p:ph type="subTitle" idx="2"/>
          </p:nvPr>
        </p:nvSpPr>
        <p:spPr>
          <a:xfrm>
            <a:off x="2434582" y="2748217"/>
            <a:ext cx="2907600" cy="52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ru-RU" dirty="0"/>
              <a:t>воспитательные:</a:t>
            </a:r>
            <a:endParaRPr dirty="0"/>
          </a:p>
        </p:txBody>
      </p:sp>
      <p:sp>
        <p:nvSpPr>
          <p:cNvPr id="709" name="Google Shape;709;p32"/>
          <p:cNvSpPr txBox="1">
            <a:spLocks noGrp="1"/>
          </p:cNvSpPr>
          <p:nvPr>
            <p:ph type="subTitle" idx="4"/>
          </p:nvPr>
        </p:nvSpPr>
        <p:spPr>
          <a:xfrm>
            <a:off x="4959680" y="1309665"/>
            <a:ext cx="2907600" cy="131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ru-RU" dirty="0" smtClean="0"/>
              <a:t>формировать </a:t>
            </a:r>
            <a:r>
              <a:rPr lang="ru-RU" dirty="0"/>
              <a:t>способность разрабатывать программы организационного развития и изменения группового командного взаимодействия, обеспечивать их </a:t>
            </a:r>
            <a:r>
              <a:rPr lang="ru-RU" dirty="0" smtClean="0"/>
              <a:t>реализацию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" name="Google Shape;708;p32"/>
          <p:cNvSpPr txBox="1">
            <a:spLocks/>
          </p:cNvSpPr>
          <p:nvPr/>
        </p:nvSpPr>
        <p:spPr>
          <a:xfrm>
            <a:off x="4959680" y="916264"/>
            <a:ext cx="2907600" cy="5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2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indent="0"/>
            <a:r>
              <a:rPr lang="ru-RU" dirty="0"/>
              <a:t>развивающие:</a:t>
            </a:r>
            <a:endParaRPr lang="de-DE" dirty="0"/>
          </a:p>
        </p:txBody>
      </p:sp>
      <p:sp>
        <p:nvSpPr>
          <p:cNvPr id="8" name="Google Shape;709;p32"/>
          <p:cNvSpPr txBox="1">
            <a:spLocks/>
          </p:cNvSpPr>
          <p:nvPr/>
        </p:nvSpPr>
        <p:spPr>
          <a:xfrm>
            <a:off x="2279613" y="3141618"/>
            <a:ext cx="3217538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indent="0"/>
            <a:r>
              <a:rPr lang="ru-RU" dirty="0" smtClean="0"/>
              <a:t>сплочение </a:t>
            </a:r>
            <a:r>
              <a:rPr lang="ru-RU" dirty="0"/>
              <a:t>коллектива, создание условий для творческой, активной и самостоятельной личности с нравственной позицией и нравственным самопознанием, организация социально ценных отношений и переживаний в коллективе, воспитание уважение к себе и к </a:t>
            </a:r>
            <a:r>
              <a:rPr lang="ru-RU" dirty="0" smtClean="0"/>
              <a:t>другим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Google Shape;714;p33"/>
          <p:cNvSpPr txBox="1">
            <a:spLocks noGrp="1"/>
          </p:cNvSpPr>
          <p:nvPr>
            <p:ph type="subTitle" idx="1"/>
          </p:nvPr>
        </p:nvSpPr>
        <p:spPr>
          <a:xfrm>
            <a:off x="720000" y="1615390"/>
            <a:ext cx="2180400" cy="418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ru-RU" dirty="0"/>
              <a:t>Методические указания </a:t>
            </a:r>
            <a:endParaRPr dirty="0"/>
          </a:p>
        </p:txBody>
      </p:sp>
      <p:sp>
        <p:nvSpPr>
          <p:cNvPr id="716" name="Google Shape;716;p33"/>
          <p:cNvSpPr txBox="1">
            <a:spLocks noGrp="1"/>
          </p:cNvSpPr>
          <p:nvPr>
            <p:ph type="subTitle" idx="6"/>
          </p:nvPr>
        </p:nvSpPr>
        <p:spPr>
          <a:xfrm>
            <a:off x="6096226" y="1903485"/>
            <a:ext cx="2180400" cy="418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ru-RU" dirty="0"/>
              <a:t>Материально-технические условия</a:t>
            </a:r>
            <a:endParaRPr dirty="0"/>
          </a:p>
        </p:txBody>
      </p:sp>
      <p:sp>
        <p:nvSpPr>
          <p:cNvPr id="717" name="Google Shape;717;p33"/>
          <p:cNvSpPr txBox="1">
            <a:spLocks noGrp="1"/>
          </p:cNvSpPr>
          <p:nvPr>
            <p:ph type="title"/>
          </p:nvPr>
        </p:nvSpPr>
        <p:spPr>
          <a:xfrm>
            <a:off x="323528" y="122363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ЧТО   В   ИТОГЕ?</a:t>
            </a:r>
            <a:endParaRPr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718" name="Google Shape;718;p33"/>
          <p:cNvSpPr txBox="1">
            <a:spLocks noGrp="1"/>
          </p:cNvSpPr>
          <p:nvPr>
            <p:ph type="subTitle" idx="2"/>
          </p:nvPr>
        </p:nvSpPr>
        <p:spPr>
          <a:xfrm>
            <a:off x="173483" y="2062180"/>
            <a:ext cx="2952328" cy="9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ru-RU" dirty="0" smtClean="0"/>
              <a:t>состоят </a:t>
            </a:r>
            <a:r>
              <a:rPr lang="ru-RU" dirty="0"/>
              <a:t>из конкретных примеров для совершенствовании теоретических основ непрерывного профессионального развития руководителей общеобразовательных организаций и в обогащении практических навыков содержания, логики и условий развития у руководителей культуры командной </a:t>
            </a:r>
            <a:r>
              <a:rPr lang="ru-RU" dirty="0" smtClean="0"/>
              <a:t>работы</a:t>
            </a:r>
            <a:endParaRPr dirty="0"/>
          </a:p>
        </p:txBody>
      </p:sp>
      <p:sp>
        <p:nvSpPr>
          <p:cNvPr id="719" name="Google Shape;719;p33"/>
          <p:cNvSpPr txBox="1">
            <a:spLocks noGrp="1"/>
          </p:cNvSpPr>
          <p:nvPr>
            <p:ph type="subTitle" idx="3"/>
          </p:nvPr>
        </p:nvSpPr>
        <p:spPr>
          <a:xfrm>
            <a:off x="3203848" y="2112350"/>
            <a:ext cx="2736304" cy="9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ru-RU" dirty="0" smtClean="0"/>
              <a:t>направлены </a:t>
            </a:r>
            <a:r>
              <a:rPr lang="ru-RU" dirty="0"/>
              <a:t>на формирование  и развития у руководящих и педагогических работников различных типов образовательных организаций способностей </a:t>
            </a:r>
            <a:r>
              <a:rPr lang="ru-RU" dirty="0" err="1"/>
              <a:t>командообразования</a:t>
            </a:r>
            <a:r>
              <a:rPr lang="ru-RU" dirty="0"/>
              <a:t>, умений работать в команде; влияют на активизацию научного поиска в части совершенствования мониторинговых процедур в системе аттестации педагогических и руководящих кадров общего </a:t>
            </a:r>
            <a:r>
              <a:rPr lang="ru-RU" dirty="0" smtClean="0"/>
              <a:t>образования</a:t>
            </a:r>
            <a:endParaRPr dirty="0"/>
          </a:p>
        </p:txBody>
      </p:sp>
      <p:sp>
        <p:nvSpPr>
          <p:cNvPr id="720" name="Google Shape;720;p33"/>
          <p:cNvSpPr txBox="1">
            <a:spLocks noGrp="1"/>
          </p:cNvSpPr>
          <p:nvPr>
            <p:ph type="subTitle" idx="4"/>
          </p:nvPr>
        </p:nvSpPr>
        <p:spPr>
          <a:xfrm>
            <a:off x="6096226" y="2321685"/>
            <a:ext cx="2724246" cy="9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ru-RU" dirty="0"/>
              <a:t>дистанционная поддержка </a:t>
            </a:r>
            <a:r>
              <a:rPr lang="ru-RU" dirty="0" smtClean="0"/>
              <a:t>программы предусмотрена </a:t>
            </a:r>
            <a:r>
              <a:rPr lang="ru-RU" dirty="0"/>
              <a:t>в форме размещения дополнительных заданий, тестов, вопросов для самостоятельной работы, а также </a:t>
            </a:r>
            <a:r>
              <a:rPr lang="ru-RU" dirty="0" smtClean="0"/>
              <a:t>онлайн-консультаций</a:t>
            </a:r>
            <a:endParaRPr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5"/>
          </p:nvPr>
        </p:nvSpPr>
        <p:spPr>
          <a:xfrm>
            <a:off x="3203848" y="1615390"/>
            <a:ext cx="2458364" cy="418200"/>
          </a:xfrm>
        </p:spPr>
        <p:txBody>
          <a:bodyPr/>
          <a:lstStyle/>
          <a:p>
            <a:r>
              <a:rPr lang="ru-RU" dirty="0" smtClean="0"/>
              <a:t>Результаты         работы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ok Launch Marketing Plan by Slidesgo">
  <a:themeElements>
    <a:clrScheme name="Simple Light">
      <a:dk1>
        <a:srgbClr val="252422"/>
      </a:dk1>
      <a:lt1>
        <a:srgbClr val="F1E6E4"/>
      </a:lt1>
      <a:dk2>
        <a:srgbClr val="EF98A8"/>
      </a:dk2>
      <a:lt2>
        <a:srgbClr val="D37689"/>
      </a:lt2>
      <a:accent1>
        <a:srgbClr val="D78F67"/>
      </a:accent1>
      <a:accent2>
        <a:srgbClr val="B87048"/>
      </a:accent2>
      <a:accent3>
        <a:srgbClr val="D9624C"/>
      </a:accent3>
      <a:accent4>
        <a:srgbClr val="FFD84D"/>
      </a:accent4>
      <a:accent5>
        <a:srgbClr val="274594"/>
      </a:accent5>
      <a:accent6>
        <a:srgbClr val="FFFFFF"/>
      </a:accent6>
      <a:hlink>
        <a:srgbClr val="252422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E2A47"/>
      </a:dk1>
      <a:lt1>
        <a:srgbClr val="FFFFFF"/>
      </a:lt1>
      <a:dk2>
        <a:srgbClr val="869FB2"/>
      </a:dk2>
      <a:lt2>
        <a:srgbClr val="FFFFFF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869FB2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11451</TotalTime>
  <Words>1207</Words>
  <Application>Microsoft Office PowerPoint</Application>
  <PresentationFormat>Экран (16:9)</PresentationFormat>
  <Paragraphs>176</Paragraphs>
  <Slides>18</Slides>
  <Notes>18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31" baseType="lpstr">
      <vt:lpstr>Proxima Nova Semibold</vt:lpstr>
      <vt:lpstr>Proxima Nova</vt:lpstr>
      <vt:lpstr>Times New Roman</vt:lpstr>
      <vt:lpstr>Arial</vt:lpstr>
      <vt:lpstr>Didact Gothic</vt:lpstr>
      <vt:lpstr>Lato Black</vt:lpstr>
      <vt:lpstr>Lato Light</vt:lpstr>
      <vt:lpstr>Wingdings</vt:lpstr>
      <vt:lpstr>Bebas Neue</vt:lpstr>
      <vt:lpstr>Raleway</vt:lpstr>
      <vt:lpstr>Lato</vt:lpstr>
      <vt:lpstr>Book Launch Marketing Plan by Slidesgo</vt:lpstr>
      <vt:lpstr>Slidesgo Final Pages</vt:lpstr>
      <vt:lpstr>Командообразование </vt:lpstr>
      <vt:lpstr>ПАСПОРТ  ПРОГРАММЫ:</vt:lpstr>
      <vt:lpstr>СОДЕРЖАНИЕ ПРОГРАММЫ: </vt:lpstr>
      <vt:lpstr>ГЛОССАРИЙ: </vt:lpstr>
      <vt:lpstr>ГЛОССАРИЙ: </vt:lpstr>
      <vt:lpstr>ГЛОССАРИЙ: </vt:lpstr>
      <vt:lpstr>формирование знаний, умений, навыков для работы в направлении выработки стратегии обучении и развития человеческих ресурсов в организации.</vt:lpstr>
      <vt:lpstr>Сопутствующие задачи:</vt:lpstr>
      <vt:lpstr>ЧТО   В   ИТОГЕ?</vt:lpstr>
      <vt:lpstr>ИМЕЕТ</vt:lpstr>
      <vt:lpstr>ОФОРМЛЕНА</vt:lpstr>
      <vt:lpstr>АКТУАЛЬНОСТЬ</vt:lpstr>
      <vt:lpstr>Содержание программы</vt:lpstr>
      <vt:lpstr>Содержание программы</vt:lpstr>
      <vt:lpstr>Формы работы и оценочные материалы</vt:lpstr>
      <vt:lpstr>Презентация PowerPoint</vt:lpstr>
      <vt:lpstr>Педагог-психолог                                           Серкина Елена Васильевна, высшая квалификационная категория </vt:lpstr>
      <vt:lpstr>Список используемой литературы и интернет-ресурсов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Командообразование</dc:title>
  <dc:creator>Елена</dc:creator>
  <cp:lastModifiedBy>on</cp:lastModifiedBy>
  <cp:revision>31</cp:revision>
  <dcterms:modified xsi:type="dcterms:W3CDTF">2024-03-15T07:45:47Z</dcterms:modified>
</cp:coreProperties>
</file>