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6" r:id="rId1"/>
  </p:sldMasterIdLst>
  <p:notesMasterIdLst>
    <p:notesMasterId r:id="rId15"/>
  </p:notesMasterIdLst>
  <p:sldIdLst>
    <p:sldId id="288" r:id="rId2"/>
    <p:sldId id="257" r:id="rId3"/>
    <p:sldId id="287" r:id="rId4"/>
    <p:sldId id="286" r:id="rId5"/>
    <p:sldId id="258" r:id="rId6"/>
    <p:sldId id="259" r:id="rId7"/>
    <p:sldId id="264" r:id="rId8"/>
    <p:sldId id="262" r:id="rId9"/>
    <p:sldId id="266" r:id="rId10"/>
    <p:sldId id="270" r:id="rId11"/>
    <p:sldId id="271" r:id="rId12"/>
    <p:sldId id="260" r:id="rId13"/>
    <p:sldId id="276" r:id="rId14"/>
  </p:sldIdLst>
  <p:sldSz cx="9144000" cy="5143500" type="screen16x9"/>
  <p:notesSz cx="6858000" cy="9144000"/>
  <p:embeddedFontLst>
    <p:embeddedFont>
      <p:font typeface="Bitter ExtraBold" charset="-52"/>
      <p:bold r:id="rId16"/>
      <p:boldItalic r:id="rId17"/>
    </p:embeddedFont>
    <p:embeddedFont>
      <p:font typeface="Arial Black" pitchFamily="34" charset="0"/>
      <p:bold r:id="rId18"/>
    </p:embeddedFont>
    <p:embeddedFont>
      <p:font typeface="Fira Sans Extra Condensed Medium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E3F6D08F-7272-4B96-A0A7-F03AC40A81EA}">
  <a:tblStyle styleId="{E3F6D08F-7272-4B96-A0A7-F03AC40A81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4660"/>
  </p:normalViewPr>
  <p:slideViewPr>
    <p:cSldViewPr>
      <p:cViewPr varScale="1">
        <p:scale>
          <a:sx n="105" d="100"/>
          <a:sy n="105" d="100"/>
        </p:scale>
        <p:origin x="-312" y="-5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1574775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gdeab2e5955_0_40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5" name="Google Shape;1925;gdeab2e5955_0_40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3" name="Google Shape;2803;gdeab2e5955_0_31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4" name="Google Shape;2804;gdeab2e5955_0_31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8" name="Google Shape;2848;g14d347c4d40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9" name="Google Shape;2849;g14d347c4d40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Google Shape;2057;gdeab2e5955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8" name="Google Shape;2058;gdeab2e5955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1" name="Google Shape;3571;gdeab2e5955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2" name="Google Shape;3572;gdeab2e5955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Google Shape;1909;gdeab2e595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0" name="Google Shape;1910;gdeab2e595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" name="Google Shape;4407;g14d347c4d40_0_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8" name="Google Shape;4408;g14d347c4d40_0_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" name="Google Shape;4407;g14d347c4d40_0_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8" name="Google Shape;4408;g14d347c4d40_0_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gdeab2e5955_0_40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5" name="Google Shape;1925;gdeab2e5955_0_40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4" name="Google Shape;1984;g176a8f372ab_0_5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5" name="Google Shape;1985;g176a8f372ab_0_5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5" name="Google Shape;2285;gdeab2e5955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6" name="Google Shape;2286;gdeab2e5955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0" name="Google Shape;2190;gdeab2e5955_0_403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1" name="Google Shape;2191;gdeab2e5955_0_403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8" name="Google Shape;2528;g176a8f372ab_0_9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9" name="Google Shape;2529;g176a8f372ab_0_9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3"/>
          <p:cNvGrpSpPr/>
          <p:nvPr/>
        </p:nvGrpSpPr>
        <p:grpSpPr>
          <a:xfrm>
            <a:off x="5814871" y="6651"/>
            <a:ext cx="3325529" cy="1074405"/>
            <a:chOff x="5814871" y="6651"/>
            <a:chExt cx="3325529" cy="1074405"/>
          </a:xfrm>
        </p:grpSpPr>
        <p:sp>
          <p:nvSpPr>
            <p:cNvPr id="85" name="Google Shape;85;p3"/>
            <p:cNvSpPr/>
            <p:nvPr/>
          </p:nvSpPr>
          <p:spPr>
            <a:xfrm rot="10800000">
              <a:off x="8313300" y="665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 rot="10800000">
              <a:off x="7688212" y="36465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 rot="10800000">
              <a:off x="7063125" y="665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 rot="10800000">
              <a:off x="5814871" y="665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 rot="10800000">
              <a:off x="6435196" y="36465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" name="Google Shape;90;p3"/>
          <p:cNvGrpSpPr/>
          <p:nvPr/>
        </p:nvGrpSpPr>
        <p:grpSpPr>
          <a:xfrm>
            <a:off x="-1085239" y="-624683"/>
            <a:ext cx="2510686" cy="6458301"/>
            <a:chOff x="-1085239" y="-624683"/>
            <a:chExt cx="2510686" cy="6458301"/>
          </a:xfrm>
        </p:grpSpPr>
        <p:sp>
          <p:nvSpPr>
            <p:cNvPr id="91" name="Google Shape;91;p3"/>
            <p:cNvSpPr/>
            <p:nvPr/>
          </p:nvSpPr>
          <p:spPr>
            <a:xfrm rot="5400000">
              <a:off x="-782584" y="-5693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 rot="5400000">
              <a:off x="-424579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 rot="5400000">
              <a:off x="-1140589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 rot="5400000">
              <a:off x="-63733" y="680572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 rot="5400000">
              <a:off x="291430" y="130850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 rot="5400000">
              <a:off x="-1140589" y="130850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 rot="5400000">
              <a:off x="652276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 rot="5400000">
              <a:off x="-63733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 rot="5400000">
              <a:off x="-779743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 rot="5400000">
              <a:off x="291430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 rot="5400000">
              <a:off x="-424579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 rot="5400000">
              <a:off x="-1140589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 rot="5400000">
              <a:off x="-779743" y="318944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 rot="5400000">
              <a:off x="-424579" y="381169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 rot="5400000">
              <a:off x="-1140589" y="381169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 rot="5400000">
              <a:off x="-63733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 rot="5400000">
              <a:off x="-779743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 rot="5400000">
              <a:off x="291430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 rot="5400000">
              <a:off x="-424579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 rot="5400000">
              <a:off x="-1140589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 rot="5400000">
              <a:off x="294732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 rot="5400000">
              <a:off x="649435" y="-566492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3"/>
            <p:cNvSpPr/>
            <p:nvPr/>
          </p:nvSpPr>
          <p:spPr>
            <a:xfrm rot="5400000">
              <a:off x="653697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 rot="5400000">
              <a:off x="-63733" y="318896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" name="Google Shape;115;p3"/>
          <p:cNvSpPr txBox="1">
            <a:spLocks noGrp="1"/>
          </p:cNvSpPr>
          <p:nvPr>
            <p:ph type="title"/>
          </p:nvPr>
        </p:nvSpPr>
        <p:spPr>
          <a:xfrm flipH="1">
            <a:off x="3034696" y="2531850"/>
            <a:ext cx="5067600" cy="123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6" name="Google Shape;116;p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6669796" y="1414025"/>
            <a:ext cx="1318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17" name="Google Shape;117;p3"/>
          <p:cNvSpPr txBox="1">
            <a:spLocks noGrp="1"/>
          </p:cNvSpPr>
          <p:nvPr>
            <p:ph type="subTitle" idx="1"/>
          </p:nvPr>
        </p:nvSpPr>
        <p:spPr>
          <a:xfrm flipH="1">
            <a:off x="3034700" y="3970375"/>
            <a:ext cx="5067600" cy="4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12_1_1"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p34"/>
          <p:cNvSpPr txBox="1">
            <a:spLocks noGrp="1"/>
          </p:cNvSpPr>
          <p:nvPr>
            <p:ph type="title"/>
          </p:nvPr>
        </p:nvSpPr>
        <p:spPr>
          <a:xfrm flipH="1">
            <a:off x="712475" y="944850"/>
            <a:ext cx="3227700" cy="20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7" name="Google Shape;1107;p34"/>
          <p:cNvSpPr txBox="1">
            <a:spLocks noGrp="1"/>
          </p:cNvSpPr>
          <p:nvPr>
            <p:ph type="subTitle" idx="1"/>
          </p:nvPr>
        </p:nvSpPr>
        <p:spPr>
          <a:xfrm flipH="1">
            <a:off x="888275" y="3116625"/>
            <a:ext cx="3051900" cy="114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08" name="Google Shape;1108;p34"/>
          <p:cNvSpPr>
            <a:spLocks noGrp="1"/>
          </p:cNvSpPr>
          <p:nvPr>
            <p:ph type="pic" idx="2"/>
          </p:nvPr>
        </p:nvSpPr>
        <p:spPr>
          <a:xfrm>
            <a:off x="4802425" y="973850"/>
            <a:ext cx="3629100" cy="3195900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noFill/>
          </a:ln>
        </p:spPr>
      </p:sp>
      <p:grpSp>
        <p:nvGrpSpPr>
          <p:cNvPr id="1109" name="Google Shape;1109;p34"/>
          <p:cNvGrpSpPr/>
          <p:nvPr/>
        </p:nvGrpSpPr>
        <p:grpSpPr>
          <a:xfrm flipH="1">
            <a:off x="4350899" y="-710539"/>
            <a:ext cx="5205076" cy="2151547"/>
            <a:chOff x="-319486" y="-705776"/>
            <a:chExt cx="5205076" cy="2151547"/>
          </a:xfrm>
        </p:grpSpPr>
        <p:sp>
          <p:nvSpPr>
            <p:cNvPr id="1110" name="Google Shape;1110;p34"/>
            <p:cNvSpPr/>
            <p:nvPr/>
          </p:nvSpPr>
          <p:spPr>
            <a:xfrm rot="10800000">
              <a:off x="405849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34"/>
            <p:cNvSpPr/>
            <p:nvPr/>
          </p:nvSpPr>
          <p:spPr>
            <a:xfrm rot="10800000">
              <a:off x="343340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34"/>
            <p:cNvSpPr/>
            <p:nvPr/>
          </p:nvSpPr>
          <p:spPr>
            <a:xfrm rot="10800000">
              <a:off x="343340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34"/>
            <p:cNvSpPr/>
            <p:nvPr/>
          </p:nvSpPr>
          <p:spPr>
            <a:xfrm rot="10800000">
              <a:off x="2183227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34"/>
            <p:cNvSpPr/>
            <p:nvPr/>
          </p:nvSpPr>
          <p:spPr>
            <a:xfrm rot="10800000">
              <a:off x="155814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4"/>
            <p:cNvSpPr/>
            <p:nvPr/>
          </p:nvSpPr>
          <p:spPr>
            <a:xfrm rot="10800000">
              <a:off x="93305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4"/>
            <p:cNvSpPr/>
            <p:nvPr/>
          </p:nvSpPr>
          <p:spPr>
            <a:xfrm rot="10800000">
              <a:off x="93305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4"/>
            <p:cNvSpPr/>
            <p:nvPr/>
          </p:nvSpPr>
          <p:spPr>
            <a:xfrm rot="10800000">
              <a:off x="307964" y="3710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4"/>
            <p:cNvSpPr/>
            <p:nvPr/>
          </p:nvSpPr>
          <p:spPr>
            <a:xfrm rot="10800000">
              <a:off x="307964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4"/>
            <p:cNvSpPr/>
            <p:nvPr/>
          </p:nvSpPr>
          <p:spPr>
            <a:xfrm rot="10800000">
              <a:off x="2805953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4"/>
            <p:cNvSpPr/>
            <p:nvPr/>
          </p:nvSpPr>
          <p:spPr>
            <a:xfrm rot="10800000">
              <a:off x="-319486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4"/>
            <p:cNvSpPr/>
            <p:nvPr/>
          </p:nvSpPr>
          <p:spPr>
            <a:xfrm rot="10800000">
              <a:off x="-319486" y="72937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2" name="Google Shape;1122;p34"/>
          <p:cNvGrpSpPr/>
          <p:nvPr/>
        </p:nvGrpSpPr>
        <p:grpSpPr>
          <a:xfrm flipH="1">
            <a:off x="3139564" y="4066249"/>
            <a:ext cx="6455711" cy="1793256"/>
            <a:chOff x="-454036" y="4066249"/>
            <a:chExt cx="6455711" cy="1793256"/>
          </a:xfrm>
        </p:grpSpPr>
        <p:sp>
          <p:nvSpPr>
            <p:cNvPr id="1123" name="Google Shape;1123;p34"/>
            <p:cNvSpPr/>
            <p:nvPr/>
          </p:nvSpPr>
          <p:spPr>
            <a:xfrm>
              <a:off x="-454036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4"/>
            <p:cNvSpPr/>
            <p:nvPr/>
          </p:nvSpPr>
          <p:spPr>
            <a:xfrm>
              <a:off x="173893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4"/>
            <p:cNvSpPr/>
            <p:nvPr/>
          </p:nvSpPr>
          <p:spPr>
            <a:xfrm>
              <a:off x="173893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4"/>
            <p:cNvSpPr/>
            <p:nvPr/>
          </p:nvSpPr>
          <p:spPr>
            <a:xfrm>
              <a:off x="79898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4"/>
            <p:cNvSpPr/>
            <p:nvPr/>
          </p:nvSpPr>
          <p:spPr>
            <a:xfrm>
              <a:off x="79898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4"/>
            <p:cNvSpPr/>
            <p:nvPr/>
          </p:nvSpPr>
          <p:spPr>
            <a:xfrm>
              <a:off x="2049156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4"/>
            <p:cNvSpPr/>
            <p:nvPr/>
          </p:nvSpPr>
          <p:spPr>
            <a:xfrm>
              <a:off x="2674244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4"/>
            <p:cNvSpPr/>
            <p:nvPr/>
          </p:nvSpPr>
          <p:spPr>
            <a:xfrm>
              <a:off x="329933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4"/>
            <p:cNvSpPr/>
            <p:nvPr/>
          </p:nvSpPr>
          <p:spPr>
            <a:xfrm>
              <a:off x="329933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4"/>
            <p:cNvSpPr/>
            <p:nvPr/>
          </p:nvSpPr>
          <p:spPr>
            <a:xfrm>
              <a:off x="3924419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4"/>
            <p:cNvSpPr/>
            <p:nvPr/>
          </p:nvSpPr>
          <p:spPr>
            <a:xfrm>
              <a:off x="3924419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4"/>
            <p:cNvSpPr/>
            <p:nvPr/>
          </p:nvSpPr>
          <p:spPr>
            <a:xfrm>
              <a:off x="1426431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4"/>
            <p:cNvSpPr/>
            <p:nvPr/>
          </p:nvSpPr>
          <p:spPr>
            <a:xfrm>
              <a:off x="4549488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4"/>
            <p:cNvSpPr/>
            <p:nvPr/>
          </p:nvSpPr>
          <p:spPr>
            <a:xfrm>
              <a:off x="4549488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4"/>
            <p:cNvSpPr/>
            <p:nvPr/>
          </p:nvSpPr>
          <p:spPr>
            <a:xfrm>
              <a:off x="5174575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8" name="Google Shape;1138;p34"/>
          <p:cNvGrpSpPr/>
          <p:nvPr/>
        </p:nvGrpSpPr>
        <p:grpSpPr>
          <a:xfrm rot="-1061362">
            <a:off x="355384" y="3898874"/>
            <a:ext cx="734080" cy="1054965"/>
            <a:chOff x="3853600" y="2610800"/>
            <a:chExt cx="408750" cy="587425"/>
          </a:xfrm>
        </p:grpSpPr>
        <p:sp>
          <p:nvSpPr>
            <p:cNvPr id="1139" name="Google Shape;1139;p34"/>
            <p:cNvSpPr/>
            <p:nvPr/>
          </p:nvSpPr>
          <p:spPr>
            <a:xfrm>
              <a:off x="3853600" y="2610800"/>
              <a:ext cx="408750" cy="587425"/>
            </a:xfrm>
            <a:custGeom>
              <a:avLst/>
              <a:gdLst/>
              <a:ahLst/>
              <a:cxnLst/>
              <a:rect l="l" t="t" r="r" b="b"/>
              <a:pathLst>
                <a:path w="16350" h="23497" extrusionOk="0">
                  <a:moveTo>
                    <a:pt x="8149" y="1"/>
                  </a:moveTo>
                  <a:cubicBezTo>
                    <a:pt x="7273" y="1"/>
                    <a:pt x="6226" y="290"/>
                    <a:pt x="5559" y="1032"/>
                  </a:cubicBezTo>
                  <a:cubicBezTo>
                    <a:pt x="5440" y="1018"/>
                    <a:pt x="5321" y="1010"/>
                    <a:pt x="5195" y="1010"/>
                  </a:cubicBezTo>
                  <a:cubicBezTo>
                    <a:pt x="4104" y="1010"/>
                    <a:pt x="3228" y="1656"/>
                    <a:pt x="2961" y="1879"/>
                  </a:cubicBezTo>
                  <a:cubicBezTo>
                    <a:pt x="2464" y="2235"/>
                    <a:pt x="1633" y="3199"/>
                    <a:pt x="1596" y="4365"/>
                  </a:cubicBezTo>
                  <a:cubicBezTo>
                    <a:pt x="683" y="4929"/>
                    <a:pt x="252" y="6005"/>
                    <a:pt x="134" y="6725"/>
                  </a:cubicBezTo>
                  <a:cubicBezTo>
                    <a:pt x="0" y="7407"/>
                    <a:pt x="15" y="8602"/>
                    <a:pt x="698" y="9470"/>
                  </a:cubicBezTo>
                  <a:cubicBezTo>
                    <a:pt x="408" y="10391"/>
                    <a:pt x="631" y="11422"/>
                    <a:pt x="1098" y="12224"/>
                  </a:cubicBezTo>
                  <a:cubicBezTo>
                    <a:pt x="1262" y="12506"/>
                    <a:pt x="2004" y="13686"/>
                    <a:pt x="3288" y="13953"/>
                  </a:cubicBezTo>
                  <a:cubicBezTo>
                    <a:pt x="3696" y="14955"/>
                    <a:pt x="4683" y="15563"/>
                    <a:pt x="5373" y="15808"/>
                  </a:cubicBezTo>
                  <a:cubicBezTo>
                    <a:pt x="5492" y="15853"/>
                    <a:pt x="5922" y="16001"/>
                    <a:pt x="6471" y="16046"/>
                  </a:cubicBezTo>
                  <a:lnTo>
                    <a:pt x="6471" y="17300"/>
                  </a:lnTo>
                  <a:cubicBezTo>
                    <a:pt x="5937" y="17055"/>
                    <a:pt x="5306" y="16907"/>
                    <a:pt x="4572" y="16907"/>
                  </a:cubicBezTo>
                  <a:cubicBezTo>
                    <a:pt x="4319" y="16907"/>
                    <a:pt x="4052" y="16921"/>
                    <a:pt x="3777" y="16959"/>
                  </a:cubicBezTo>
                  <a:cubicBezTo>
                    <a:pt x="3429" y="17010"/>
                    <a:pt x="3110" y="17203"/>
                    <a:pt x="2917" y="17500"/>
                  </a:cubicBezTo>
                  <a:cubicBezTo>
                    <a:pt x="2716" y="17805"/>
                    <a:pt x="2657" y="18168"/>
                    <a:pt x="2753" y="18510"/>
                  </a:cubicBezTo>
                  <a:cubicBezTo>
                    <a:pt x="3035" y="19526"/>
                    <a:pt x="4156" y="21382"/>
                    <a:pt x="6471" y="21649"/>
                  </a:cubicBezTo>
                  <a:lnTo>
                    <a:pt x="6471" y="22257"/>
                  </a:lnTo>
                  <a:cubicBezTo>
                    <a:pt x="6471" y="22940"/>
                    <a:pt x="7028" y="23497"/>
                    <a:pt x="7711" y="23497"/>
                  </a:cubicBezTo>
                  <a:lnTo>
                    <a:pt x="8609" y="23497"/>
                  </a:lnTo>
                  <a:cubicBezTo>
                    <a:pt x="9291" y="23497"/>
                    <a:pt x="9848" y="22940"/>
                    <a:pt x="9848" y="22257"/>
                  </a:cubicBezTo>
                  <a:lnTo>
                    <a:pt x="9848" y="19816"/>
                  </a:lnTo>
                  <a:cubicBezTo>
                    <a:pt x="12164" y="19549"/>
                    <a:pt x="13284" y="17693"/>
                    <a:pt x="13566" y="16677"/>
                  </a:cubicBezTo>
                  <a:cubicBezTo>
                    <a:pt x="13655" y="16335"/>
                    <a:pt x="13596" y="15964"/>
                    <a:pt x="13403" y="15667"/>
                  </a:cubicBezTo>
                  <a:cubicBezTo>
                    <a:pt x="13203" y="15370"/>
                    <a:pt x="12891" y="15177"/>
                    <a:pt x="12535" y="15125"/>
                  </a:cubicBezTo>
                  <a:cubicBezTo>
                    <a:pt x="12416" y="15111"/>
                    <a:pt x="12297" y="15096"/>
                    <a:pt x="12178" y="15088"/>
                  </a:cubicBezTo>
                  <a:cubicBezTo>
                    <a:pt x="12527" y="14792"/>
                    <a:pt x="12846" y="14413"/>
                    <a:pt x="13032" y="13953"/>
                  </a:cubicBezTo>
                  <a:cubicBezTo>
                    <a:pt x="14338" y="13678"/>
                    <a:pt x="15095" y="12439"/>
                    <a:pt x="15214" y="12231"/>
                  </a:cubicBezTo>
                  <a:cubicBezTo>
                    <a:pt x="15585" y="11600"/>
                    <a:pt x="15956" y="10487"/>
                    <a:pt x="15614" y="9463"/>
                  </a:cubicBezTo>
                  <a:cubicBezTo>
                    <a:pt x="16208" y="8706"/>
                    <a:pt x="16349" y="7652"/>
                    <a:pt x="16186" y="6739"/>
                  </a:cubicBezTo>
                  <a:cubicBezTo>
                    <a:pt x="16030" y="5819"/>
                    <a:pt x="15533" y="4877"/>
                    <a:pt x="14716" y="4365"/>
                  </a:cubicBezTo>
                  <a:cubicBezTo>
                    <a:pt x="14679" y="3400"/>
                    <a:pt x="14115" y="2502"/>
                    <a:pt x="13395" y="1908"/>
                  </a:cubicBezTo>
                  <a:cubicBezTo>
                    <a:pt x="13143" y="1693"/>
                    <a:pt x="12245" y="1010"/>
                    <a:pt x="11125" y="1010"/>
                  </a:cubicBezTo>
                  <a:cubicBezTo>
                    <a:pt x="10998" y="1010"/>
                    <a:pt x="10872" y="1018"/>
                    <a:pt x="10753" y="1032"/>
                  </a:cubicBezTo>
                  <a:cubicBezTo>
                    <a:pt x="10093" y="290"/>
                    <a:pt x="9039" y="1"/>
                    <a:pt x="81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4"/>
            <p:cNvSpPr/>
            <p:nvPr/>
          </p:nvSpPr>
          <p:spPr>
            <a:xfrm>
              <a:off x="4046350" y="2954425"/>
              <a:ext cx="22475" cy="212825"/>
            </a:xfrm>
            <a:custGeom>
              <a:avLst/>
              <a:gdLst/>
              <a:ahLst/>
              <a:cxnLst/>
              <a:rect l="l" t="t" r="r" b="b"/>
              <a:pathLst>
                <a:path w="899" h="8513" extrusionOk="0">
                  <a:moveTo>
                    <a:pt x="1" y="0"/>
                  </a:moveTo>
                  <a:lnTo>
                    <a:pt x="1" y="8512"/>
                  </a:lnTo>
                  <a:lnTo>
                    <a:pt x="899" y="8512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4"/>
            <p:cNvSpPr/>
            <p:nvPr/>
          </p:nvSpPr>
          <p:spPr>
            <a:xfrm>
              <a:off x="4068800" y="3018450"/>
              <a:ext cx="94100" cy="57800"/>
            </a:xfrm>
            <a:custGeom>
              <a:avLst/>
              <a:gdLst/>
              <a:ahLst/>
              <a:cxnLst/>
              <a:rect l="l" t="t" r="r" b="b"/>
              <a:pathLst>
                <a:path w="3764" h="2312" extrusionOk="0">
                  <a:moveTo>
                    <a:pt x="3142" y="1"/>
                  </a:moveTo>
                  <a:cubicBezTo>
                    <a:pt x="627" y="1"/>
                    <a:pt x="1" y="2263"/>
                    <a:pt x="1" y="2263"/>
                  </a:cubicBezTo>
                  <a:cubicBezTo>
                    <a:pt x="232" y="2296"/>
                    <a:pt x="450" y="2312"/>
                    <a:pt x="655" y="2312"/>
                  </a:cubicBezTo>
                  <a:cubicBezTo>
                    <a:pt x="3143" y="2312"/>
                    <a:pt x="3763" y="44"/>
                    <a:pt x="3763" y="44"/>
                  </a:cubicBezTo>
                  <a:cubicBezTo>
                    <a:pt x="3545" y="15"/>
                    <a:pt x="3338" y="1"/>
                    <a:pt x="3142" y="1"/>
                  </a:cubicBez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4"/>
            <p:cNvSpPr/>
            <p:nvPr/>
          </p:nvSpPr>
          <p:spPr>
            <a:xfrm>
              <a:off x="3952300" y="3064275"/>
              <a:ext cx="94075" cy="57800"/>
            </a:xfrm>
            <a:custGeom>
              <a:avLst/>
              <a:gdLst/>
              <a:ahLst/>
              <a:cxnLst/>
              <a:rect l="l" t="t" r="r" b="b"/>
              <a:pathLst>
                <a:path w="3763" h="2312" extrusionOk="0">
                  <a:moveTo>
                    <a:pt x="621" y="1"/>
                  </a:moveTo>
                  <a:cubicBezTo>
                    <a:pt x="426" y="1"/>
                    <a:pt x="219" y="15"/>
                    <a:pt x="0" y="44"/>
                  </a:cubicBezTo>
                  <a:cubicBezTo>
                    <a:pt x="0" y="44"/>
                    <a:pt x="621" y="2312"/>
                    <a:pt x="3109" y="2312"/>
                  </a:cubicBezTo>
                  <a:cubicBezTo>
                    <a:pt x="3314" y="2312"/>
                    <a:pt x="3532" y="2296"/>
                    <a:pt x="3763" y="2263"/>
                  </a:cubicBezTo>
                  <a:cubicBezTo>
                    <a:pt x="3763" y="2263"/>
                    <a:pt x="3137" y="1"/>
                    <a:pt x="621" y="1"/>
                  </a:cubicBez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4"/>
            <p:cNvSpPr/>
            <p:nvPr/>
          </p:nvSpPr>
          <p:spPr>
            <a:xfrm>
              <a:off x="4000900" y="2641800"/>
              <a:ext cx="113375" cy="119675"/>
            </a:xfrm>
            <a:custGeom>
              <a:avLst/>
              <a:gdLst/>
              <a:ahLst/>
              <a:cxnLst/>
              <a:rect l="l" t="t" r="r" b="b"/>
              <a:pathLst>
                <a:path w="4535" h="4787" extrusionOk="0">
                  <a:moveTo>
                    <a:pt x="2254" y="0"/>
                  </a:moveTo>
                  <a:cubicBezTo>
                    <a:pt x="2113" y="0"/>
                    <a:pt x="574" y="27"/>
                    <a:pt x="297" y="1203"/>
                  </a:cubicBezTo>
                  <a:cubicBezTo>
                    <a:pt x="1" y="2442"/>
                    <a:pt x="1529" y="4787"/>
                    <a:pt x="1529" y="4787"/>
                  </a:cubicBezTo>
                  <a:lnTo>
                    <a:pt x="2999" y="4787"/>
                  </a:lnTo>
                  <a:cubicBezTo>
                    <a:pt x="2999" y="4787"/>
                    <a:pt x="4535" y="2442"/>
                    <a:pt x="4238" y="1203"/>
                  </a:cubicBezTo>
                  <a:cubicBezTo>
                    <a:pt x="3955" y="27"/>
                    <a:pt x="2415" y="0"/>
                    <a:pt x="2274" y="0"/>
                  </a:cubicBezTo>
                  <a:cubicBezTo>
                    <a:pt x="2268" y="0"/>
                    <a:pt x="2264" y="0"/>
                    <a:pt x="2264" y="0"/>
                  </a:cubicBezTo>
                  <a:cubicBezTo>
                    <a:pt x="2264" y="0"/>
                    <a:pt x="2260" y="0"/>
                    <a:pt x="2254" y="0"/>
                  </a:cubicBezTo>
                  <a:close/>
                </a:path>
              </a:pathLst>
            </a:custGeom>
            <a:solidFill>
              <a:srgbClr val="F757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4"/>
            <p:cNvSpPr/>
            <p:nvPr/>
          </p:nvSpPr>
          <p:spPr>
            <a:xfrm>
              <a:off x="4000900" y="2641800"/>
              <a:ext cx="113375" cy="119675"/>
            </a:xfrm>
            <a:custGeom>
              <a:avLst/>
              <a:gdLst/>
              <a:ahLst/>
              <a:cxnLst/>
              <a:rect l="l" t="t" r="r" b="b"/>
              <a:pathLst>
                <a:path w="4535" h="4787" extrusionOk="0">
                  <a:moveTo>
                    <a:pt x="2254" y="0"/>
                  </a:moveTo>
                  <a:cubicBezTo>
                    <a:pt x="2113" y="0"/>
                    <a:pt x="574" y="27"/>
                    <a:pt x="297" y="1203"/>
                  </a:cubicBezTo>
                  <a:cubicBezTo>
                    <a:pt x="1" y="2442"/>
                    <a:pt x="1529" y="4787"/>
                    <a:pt x="1529" y="4787"/>
                  </a:cubicBezTo>
                  <a:lnTo>
                    <a:pt x="2999" y="4787"/>
                  </a:lnTo>
                  <a:cubicBezTo>
                    <a:pt x="2999" y="4787"/>
                    <a:pt x="4535" y="2442"/>
                    <a:pt x="4238" y="1203"/>
                  </a:cubicBezTo>
                  <a:cubicBezTo>
                    <a:pt x="3955" y="27"/>
                    <a:pt x="2415" y="0"/>
                    <a:pt x="2274" y="0"/>
                  </a:cubicBezTo>
                  <a:cubicBezTo>
                    <a:pt x="2268" y="0"/>
                    <a:pt x="2264" y="0"/>
                    <a:pt x="2264" y="0"/>
                  </a:cubicBezTo>
                  <a:cubicBezTo>
                    <a:pt x="2264" y="0"/>
                    <a:pt x="2260" y="0"/>
                    <a:pt x="22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4"/>
            <p:cNvSpPr/>
            <p:nvPr/>
          </p:nvSpPr>
          <p:spPr>
            <a:xfrm>
              <a:off x="3913875" y="2666900"/>
              <a:ext cx="123600" cy="118900"/>
            </a:xfrm>
            <a:custGeom>
              <a:avLst/>
              <a:gdLst/>
              <a:ahLst/>
              <a:cxnLst/>
              <a:rect l="l" t="t" r="r" b="b"/>
              <a:pathLst>
                <a:path w="4944" h="4756" extrusionOk="0">
                  <a:moveTo>
                    <a:pt x="2785" y="0"/>
                  </a:moveTo>
                  <a:cubicBezTo>
                    <a:pt x="2007" y="0"/>
                    <a:pt x="1307" y="614"/>
                    <a:pt x="1307" y="614"/>
                  </a:cubicBezTo>
                  <a:cubicBezTo>
                    <a:pt x="1300" y="614"/>
                    <a:pt x="1" y="1668"/>
                    <a:pt x="565" y="2803"/>
                  </a:cubicBezTo>
                  <a:cubicBezTo>
                    <a:pt x="1136" y="3939"/>
                    <a:pt x="3815" y="4755"/>
                    <a:pt x="3815" y="4755"/>
                  </a:cubicBezTo>
                  <a:lnTo>
                    <a:pt x="4380" y="4280"/>
                  </a:lnTo>
                  <a:lnTo>
                    <a:pt x="4944" y="3805"/>
                  </a:lnTo>
                  <a:cubicBezTo>
                    <a:pt x="4944" y="3805"/>
                    <a:pt x="4610" y="1030"/>
                    <a:pt x="3585" y="265"/>
                  </a:cubicBezTo>
                  <a:cubicBezTo>
                    <a:pt x="3326" y="72"/>
                    <a:pt x="3051" y="0"/>
                    <a:pt x="2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4"/>
            <p:cNvSpPr/>
            <p:nvPr/>
          </p:nvSpPr>
          <p:spPr>
            <a:xfrm>
              <a:off x="3879375" y="2741175"/>
              <a:ext cx="129150" cy="100450"/>
            </a:xfrm>
            <a:custGeom>
              <a:avLst/>
              <a:gdLst/>
              <a:ahLst/>
              <a:cxnLst/>
              <a:rect l="l" t="t" r="r" b="b"/>
              <a:pathLst>
                <a:path w="5166" h="4018" extrusionOk="0">
                  <a:moveTo>
                    <a:pt x="1922" y="1"/>
                  </a:moveTo>
                  <a:cubicBezTo>
                    <a:pt x="1897" y="1"/>
                    <a:pt x="1873" y="2"/>
                    <a:pt x="1848" y="3"/>
                  </a:cubicBezTo>
                  <a:cubicBezTo>
                    <a:pt x="579" y="77"/>
                    <a:pt x="320" y="1732"/>
                    <a:pt x="320" y="1740"/>
                  </a:cubicBezTo>
                  <a:cubicBezTo>
                    <a:pt x="320" y="1740"/>
                    <a:pt x="1" y="3380"/>
                    <a:pt x="1166" y="3884"/>
                  </a:cubicBezTo>
                  <a:cubicBezTo>
                    <a:pt x="1383" y="3979"/>
                    <a:pt x="1650" y="4017"/>
                    <a:pt x="1940" y="4017"/>
                  </a:cubicBezTo>
                  <a:cubicBezTo>
                    <a:pt x="3203" y="4017"/>
                    <a:pt x="4906" y="3291"/>
                    <a:pt x="4906" y="3291"/>
                  </a:cubicBezTo>
                  <a:lnTo>
                    <a:pt x="5032" y="2571"/>
                  </a:lnTo>
                  <a:lnTo>
                    <a:pt x="5166" y="1844"/>
                  </a:lnTo>
                  <a:cubicBezTo>
                    <a:pt x="5166" y="1844"/>
                    <a:pt x="3195" y="1"/>
                    <a:pt x="19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4"/>
            <p:cNvSpPr/>
            <p:nvPr/>
          </p:nvSpPr>
          <p:spPr>
            <a:xfrm>
              <a:off x="3886250" y="2825025"/>
              <a:ext cx="134525" cy="105075"/>
            </a:xfrm>
            <a:custGeom>
              <a:avLst/>
              <a:gdLst/>
              <a:ahLst/>
              <a:cxnLst/>
              <a:rect l="l" t="t" r="r" b="b"/>
              <a:pathLst>
                <a:path w="5381" h="4203" extrusionOk="0">
                  <a:moveTo>
                    <a:pt x="4152" y="0"/>
                  </a:moveTo>
                  <a:cubicBezTo>
                    <a:pt x="3306" y="0"/>
                    <a:pt x="1605" y="85"/>
                    <a:pt x="920" y="731"/>
                  </a:cubicBezTo>
                  <a:cubicBezTo>
                    <a:pt x="0" y="1599"/>
                    <a:pt x="861" y="3039"/>
                    <a:pt x="868" y="3039"/>
                  </a:cubicBezTo>
                  <a:cubicBezTo>
                    <a:pt x="868" y="3039"/>
                    <a:pt x="1509" y="4202"/>
                    <a:pt x="2508" y="4202"/>
                  </a:cubicBezTo>
                  <a:cubicBezTo>
                    <a:pt x="2631" y="4202"/>
                    <a:pt x="2760" y="4185"/>
                    <a:pt x="2894" y="4145"/>
                  </a:cubicBezTo>
                  <a:cubicBezTo>
                    <a:pt x="4112" y="3781"/>
                    <a:pt x="5381" y="1280"/>
                    <a:pt x="5381" y="1280"/>
                  </a:cubicBezTo>
                  <a:lnTo>
                    <a:pt x="5010" y="642"/>
                  </a:lnTo>
                  <a:lnTo>
                    <a:pt x="4646" y="11"/>
                  </a:lnTo>
                  <a:cubicBezTo>
                    <a:pt x="4646" y="11"/>
                    <a:pt x="4453" y="0"/>
                    <a:pt x="4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4"/>
            <p:cNvSpPr/>
            <p:nvPr/>
          </p:nvSpPr>
          <p:spPr>
            <a:xfrm>
              <a:off x="3958775" y="2858125"/>
              <a:ext cx="113775" cy="123200"/>
            </a:xfrm>
            <a:custGeom>
              <a:avLst/>
              <a:gdLst/>
              <a:ahLst/>
              <a:cxnLst/>
              <a:rect l="l" t="t" r="r" b="b"/>
              <a:pathLst>
                <a:path w="4551" h="4928" extrusionOk="0">
                  <a:moveTo>
                    <a:pt x="2532" y="0"/>
                  </a:moveTo>
                  <a:cubicBezTo>
                    <a:pt x="2532" y="0"/>
                    <a:pt x="290" y="1685"/>
                    <a:pt x="149" y="2947"/>
                  </a:cubicBezTo>
                  <a:cubicBezTo>
                    <a:pt x="1" y="4208"/>
                    <a:pt x="1589" y="4758"/>
                    <a:pt x="1589" y="4758"/>
                  </a:cubicBezTo>
                  <a:cubicBezTo>
                    <a:pt x="1589" y="4758"/>
                    <a:pt x="2031" y="4927"/>
                    <a:pt x="2550" y="4927"/>
                  </a:cubicBezTo>
                  <a:cubicBezTo>
                    <a:pt x="3008" y="4927"/>
                    <a:pt x="3525" y="4795"/>
                    <a:pt x="3853" y="4297"/>
                  </a:cubicBezTo>
                  <a:cubicBezTo>
                    <a:pt x="4550" y="3236"/>
                    <a:pt x="3919" y="505"/>
                    <a:pt x="3919" y="505"/>
                  </a:cubicBezTo>
                  <a:lnTo>
                    <a:pt x="3222" y="253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4"/>
            <p:cNvSpPr/>
            <p:nvPr/>
          </p:nvSpPr>
          <p:spPr>
            <a:xfrm>
              <a:off x="4042650" y="2858125"/>
              <a:ext cx="113750" cy="123200"/>
            </a:xfrm>
            <a:custGeom>
              <a:avLst/>
              <a:gdLst/>
              <a:ahLst/>
              <a:cxnLst/>
              <a:rect l="l" t="t" r="r" b="b"/>
              <a:pathLst>
                <a:path w="4550" h="4928" extrusionOk="0">
                  <a:moveTo>
                    <a:pt x="2012" y="0"/>
                  </a:moveTo>
                  <a:lnTo>
                    <a:pt x="1321" y="253"/>
                  </a:lnTo>
                  <a:lnTo>
                    <a:pt x="631" y="505"/>
                  </a:lnTo>
                  <a:cubicBezTo>
                    <a:pt x="631" y="505"/>
                    <a:pt x="0" y="3236"/>
                    <a:pt x="698" y="4297"/>
                  </a:cubicBezTo>
                  <a:cubicBezTo>
                    <a:pt x="1025" y="4795"/>
                    <a:pt x="1543" y="4927"/>
                    <a:pt x="2001" y="4927"/>
                  </a:cubicBezTo>
                  <a:cubicBezTo>
                    <a:pt x="2520" y="4927"/>
                    <a:pt x="2961" y="4758"/>
                    <a:pt x="2961" y="4758"/>
                  </a:cubicBezTo>
                  <a:cubicBezTo>
                    <a:pt x="2961" y="4758"/>
                    <a:pt x="4550" y="4208"/>
                    <a:pt x="4401" y="2947"/>
                  </a:cubicBezTo>
                  <a:cubicBezTo>
                    <a:pt x="4253" y="1685"/>
                    <a:pt x="2012" y="0"/>
                    <a:pt x="20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4"/>
            <p:cNvSpPr/>
            <p:nvPr/>
          </p:nvSpPr>
          <p:spPr>
            <a:xfrm>
              <a:off x="4094400" y="2825025"/>
              <a:ext cx="134550" cy="105075"/>
            </a:xfrm>
            <a:custGeom>
              <a:avLst/>
              <a:gdLst/>
              <a:ahLst/>
              <a:cxnLst/>
              <a:rect l="l" t="t" r="r" b="b"/>
              <a:pathLst>
                <a:path w="5382" h="4203" extrusionOk="0">
                  <a:moveTo>
                    <a:pt x="1229" y="0"/>
                  </a:moveTo>
                  <a:cubicBezTo>
                    <a:pt x="928" y="0"/>
                    <a:pt x="736" y="11"/>
                    <a:pt x="736" y="11"/>
                  </a:cubicBezTo>
                  <a:lnTo>
                    <a:pt x="365" y="642"/>
                  </a:lnTo>
                  <a:lnTo>
                    <a:pt x="1" y="1280"/>
                  </a:lnTo>
                  <a:cubicBezTo>
                    <a:pt x="1" y="1280"/>
                    <a:pt x="1270" y="3781"/>
                    <a:pt x="2487" y="4145"/>
                  </a:cubicBezTo>
                  <a:cubicBezTo>
                    <a:pt x="2621" y="4185"/>
                    <a:pt x="2750" y="4202"/>
                    <a:pt x="2874" y="4202"/>
                  </a:cubicBezTo>
                  <a:cubicBezTo>
                    <a:pt x="3872" y="4202"/>
                    <a:pt x="4513" y="3039"/>
                    <a:pt x="4513" y="3039"/>
                  </a:cubicBezTo>
                  <a:cubicBezTo>
                    <a:pt x="4513" y="3039"/>
                    <a:pt x="5381" y="1599"/>
                    <a:pt x="4454" y="731"/>
                  </a:cubicBezTo>
                  <a:cubicBezTo>
                    <a:pt x="3775" y="85"/>
                    <a:pt x="2075" y="0"/>
                    <a:pt x="12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4"/>
            <p:cNvSpPr/>
            <p:nvPr/>
          </p:nvSpPr>
          <p:spPr>
            <a:xfrm>
              <a:off x="4106650" y="2741175"/>
              <a:ext cx="129150" cy="100450"/>
            </a:xfrm>
            <a:custGeom>
              <a:avLst/>
              <a:gdLst/>
              <a:ahLst/>
              <a:cxnLst/>
              <a:rect l="l" t="t" r="r" b="b"/>
              <a:pathLst>
                <a:path w="5166" h="4018" extrusionOk="0">
                  <a:moveTo>
                    <a:pt x="3245" y="1"/>
                  </a:moveTo>
                  <a:cubicBezTo>
                    <a:pt x="1972" y="1"/>
                    <a:pt x="1" y="1844"/>
                    <a:pt x="1" y="1844"/>
                  </a:cubicBezTo>
                  <a:lnTo>
                    <a:pt x="127" y="2571"/>
                  </a:lnTo>
                  <a:lnTo>
                    <a:pt x="253" y="3291"/>
                  </a:lnTo>
                  <a:cubicBezTo>
                    <a:pt x="253" y="3291"/>
                    <a:pt x="1961" y="4017"/>
                    <a:pt x="3225" y="4017"/>
                  </a:cubicBezTo>
                  <a:cubicBezTo>
                    <a:pt x="3516" y="4017"/>
                    <a:pt x="3783" y="3979"/>
                    <a:pt x="4001" y="3884"/>
                  </a:cubicBezTo>
                  <a:cubicBezTo>
                    <a:pt x="5166" y="3380"/>
                    <a:pt x="4847" y="1740"/>
                    <a:pt x="4847" y="1740"/>
                  </a:cubicBezTo>
                  <a:cubicBezTo>
                    <a:pt x="4847" y="1732"/>
                    <a:pt x="4580" y="77"/>
                    <a:pt x="3318" y="3"/>
                  </a:cubicBezTo>
                  <a:cubicBezTo>
                    <a:pt x="3294" y="2"/>
                    <a:pt x="3269" y="1"/>
                    <a:pt x="3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4"/>
            <p:cNvSpPr/>
            <p:nvPr/>
          </p:nvSpPr>
          <p:spPr>
            <a:xfrm>
              <a:off x="4077525" y="2666900"/>
              <a:ext cx="123775" cy="118900"/>
            </a:xfrm>
            <a:custGeom>
              <a:avLst/>
              <a:gdLst/>
              <a:ahLst/>
              <a:cxnLst/>
              <a:rect l="l" t="t" r="r" b="b"/>
              <a:pathLst>
                <a:path w="4951" h="4756" extrusionOk="0">
                  <a:moveTo>
                    <a:pt x="2164" y="0"/>
                  </a:moveTo>
                  <a:cubicBezTo>
                    <a:pt x="1896" y="0"/>
                    <a:pt x="1620" y="72"/>
                    <a:pt x="1359" y="265"/>
                  </a:cubicBezTo>
                  <a:cubicBezTo>
                    <a:pt x="342" y="1022"/>
                    <a:pt x="1" y="3805"/>
                    <a:pt x="1" y="3805"/>
                  </a:cubicBezTo>
                  <a:lnTo>
                    <a:pt x="565" y="4280"/>
                  </a:lnTo>
                  <a:lnTo>
                    <a:pt x="1129" y="4755"/>
                  </a:lnTo>
                  <a:cubicBezTo>
                    <a:pt x="1129" y="4755"/>
                    <a:pt x="3808" y="3939"/>
                    <a:pt x="4379" y="2803"/>
                  </a:cubicBezTo>
                  <a:cubicBezTo>
                    <a:pt x="4951" y="1668"/>
                    <a:pt x="3644" y="614"/>
                    <a:pt x="3644" y="614"/>
                  </a:cubicBezTo>
                  <a:cubicBezTo>
                    <a:pt x="3644" y="614"/>
                    <a:pt x="2944" y="0"/>
                    <a:pt x="2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4"/>
            <p:cNvSpPr/>
            <p:nvPr/>
          </p:nvSpPr>
          <p:spPr>
            <a:xfrm>
              <a:off x="3995700" y="2752750"/>
              <a:ext cx="123600" cy="123575"/>
            </a:xfrm>
            <a:custGeom>
              <a:avLst/>
              <a:gdLst/>
              <a:ahLst/>
              <a:cxnLst/>
              <a:rect l="l" t="t" r="r" b="b"/>
              <a:pathLst>
                <a:path w="4944" h="4943" extrusionOk="0">
                  <a:moveTo>
                    <a:pt x="2472" y="0"/>
                  </a:moveTo>
                  <a:cubicBezTo>
                    <a:pt x="1107" y="0"/>
                    <a:pt x="1" y="1106"/>
                    <a:pt x="1" y="2471"/>
                  </a:cubicBezTo>
                  <a:cubicBezTo>
                    <a:pt x="1" y="3837"/>
                    <a:pt x="1107" y="4943"/>
                    <a:pt x="2472" y="4943"/>
                  </a:cubicBezTo>
                  <a:cubicBezTo>
                    <a:pt x="3838" y="4943"/>
                    <a:pt x="4943" y="3837"/>
                    <a:pt x="4943" y="2471"/>
                  </a:cubicBezTo>
                  <a:cubicBezTo>
                    <a:pt x="4943" y="1106"/>
                    <a:pt x="3838" y="0"/>
                    <a:pt x="2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4"/>
            <p:cNvSpPr/>
            <p:nvPr/>
          </p:nvSpPr>
          <p:spPr>
            <a:xfrm>
              <a:off x="4046350" y="2954425"/>
              <a:ext cx="22475" cy="212825"/>
            </a:xfrm>
            <a:custGeom>
              <a:avLst/>
              <a:gdLst/>
              <a:ahLst/>
              <a:cxnLst/>
              <a:rect l="l" t="t" r="r" b="b"/>
              <a:pathLst>
                <a:path w="899" h="8513" extrusionOk="0">
                  <a:moveTo>
                    <a:pt x="1" y="0"/>
                  </a:moveTo>
                  <a:lnTo>
                    <a:pt x="1" y="8512"/>
                  </a:lnTo>
                  <a:lnTo>
                    <a:pt x="899" y="8512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4"/>
            <p:cNvSpPr/>
            <p:nvPr/>
          </p:nvSpPr>
          <p:spPr>
            <a:xfrm>
              <a:off x="4068800" y="3018450"/>
              <a:ext cx="94100" cy="57800"/>
            </a:xfrm>
            <a:custGeom>
              <a:avLst/>
              <a:gdLst/>
              <a:ahLst/>
              <a:cxnLst/>
              <a:rect l="l" t="t" r="r" b="b"/>
              <a:pathLst>
                <a:path w="3764" h="2312" extrusionOk="0">
                  <a:moveTo>
                    <a:pt x="3142" y="1"/>
                  </a:moveTo>
                  <a:cubicBezTo>
                    <a:pt x="627" y="1"/>
                    <a:pt x="1" y="2263"/>
                    <a:pt x="1" y="2263"/>
                  </a:cubicBezTo>
                  <a:cubicBezTo>
                    <a:pt x="232" y="2296"/>
                    <a:pt x="450" y="2312"/>
                    <a:pt x="655" y="2312"/>
                  </a:cubicBezTo>
                  <a:cubicBezTo>
                    <a:pt x="3143" y="2312"/>
                    <a:pt x="3763" y="44"/>
                    <a:pt x="3763" y="44"/>
                  </a:cubicBezTo>
                  <a:cubicBezTo>
                    <a:pt x="3545" y="15"/>
                    <a:pt x="3338" y="1"/>
                    <a:pt x="31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4"/>
            <p:cNvSpPr/>
            <p:nvPr/>
          </p:nvSpPr>
          <p:spPr>
            <a:xfrm>
              <a:off x="3952300" y="3064275"/>
              <a:ext cx="94075" cy="57800"/>
            </a:xfrm>
            <a:custGeom>
              <a:avLst/>
              <a:gdLst/>
              <a:ahLst/>
              <a:cxnLst/>
              <a:rect l="l" t="t" r="r" b="b"/>
              <a:pathLst>
                <a:path w="3763" h="2312" extrusionOk="0">
                  <a:moveTo>
                    <a:pt x="621" y="1"/>
                  </a:moveTo>
                  <a:cubicBezTo>
                    <a:pt x="426" y="1"/>
                    <a:pt x="219" y="15"/>
                    <a:pt x="0" y="44"/>
                  </a:cubicBezTo>
                  <a:cubicBezTo>
                    <a:pt x="0" y="44"/>
                    <a:pt x="621" y="2312"/>
                    <a:pt x="3109" y="2312"/>
                  </a:cubicBezTo>
                  <a:cubicBezTo>
                    <a:pt x="3314" y="2312"/>
                    <a:pt x="3532" y="2296"/>
                    <a:pt x="3763" y="2263"/>
                  </a:cubicBezTo>
                  <a:cubicBezTo>
                    <a:pt x="3763" y="2263"/>
                    <a:pt x="3137" y="1"/>
                    <a:pt x="6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USTOM_29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38"/>
          <p:cNvSpPr txBox="1">
            <a:spLocks noGrp="1"/>
          </p:cNvSpPr>
          <p:nvPr>
            <p:ph type="title"/>
          </p:nvPr>
        </p:nvSpPr>
        <p:spPr>
          <a:xfrm>
            <a:off x="5095225" y="1044000"/>
            <a:ext cx="3336300" cy="30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277" name="Google Shape;1277;p38"/>
          <p:cNvGrpSpPr/>
          <p:nvPr/>
        </p:nvGrpSpPr>
        <p:grpSpPr>
          <a:xfrm>
            <a:off x="-1006486" y="-710539"/>
            <a:ext cx="5205076" cy="2151547"/>
            <a:chOff x="-319486" y="-705776"/>
            <a:chExt cx="5205076" cy="2151547"/>
          </a:xfrm>
        </p:grpSpPr>
        <p:sp>
          <p:nvSpPr>
            <p:cNvPr id="1278" name="Google Shape;1278;p38"/>
            <p:cNvSpPr/>
            <p:nvPr/>
          </p:nvSpPr>
          <p:spPr>
            <a:xfrm rot="10800000">
              <a:off x="405849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8"/>
            <p:cNvSpPr/>
            <p:nvPr/>
          </p:nvSpPr>
          <p:spPr>
            <a:xfrm rot="10800000">
              <a:off x="343340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8"/>
            <p:cNvSpPr/>
            <p:nvPr/>
          </p:nvSpPr>
          <p:spPr>
            <a:xfrm rot="10800000">
              <a:off x="343340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8"/>
            <p:cNvSpPr/>
            <p:nvPr/>
          </p:nvSpPr>
          <p:spPr>
            <a:xfrm rot="10800000">
              <a:off x="2183227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8"/>
            <p:cNvSpPr/>
            <p:nvPr/>
          </p:nvSpPr>
          <p:spPr>
            <a:xfrm rot="10800000">
              <a:off x="155814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8"/>
            <p:cNvSpPr/>
            <p:nvPr/>
          </p:nvSpPr>
          <p:spPr>
            <a:xfrm rot="10800000">
              <a:off x="93305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8"/>
            <p:cNvSpPr/>
            <p:nvPr/>
          </p:nvSpPr>
          <p:spPr>
            <a:xfrm rot="10800000">
              <a:off x="93305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8"/>
            <p:cNvSpPr/>
            <p:nvPr/>
          </p:nvSpPr>
          <p:spPr>
            <a:xfrm rot="10800000">
              <a:off x="307964" y="3710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8"/>
            <p:cNvSpPr/>
            <p:nvPr/>
          </p:nvSpPr>
          <p:spPr>
            <a:xfrm rot="10800000">
              <a:off x="307964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8"/>
            <p:cNvSpPr/>
            <p:nvPr/>
          </p:nvSpPr>
          <p:spPr>
            <a:xfrm rot="10800000">
              <a:off x="2805953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8"/>
            <p:cNvSpPr/>
            <p:nvPr/>
          </p:nvSpPr>
          <p:spPr>
            <a:xfrm rot="10800000">
              <a:off x="-319486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8"/>
            <p:cNvSpPr/>
            <p:nvPr/>
          </p:nvSpPr>
          <p:spPr>
            <a:xfrm rot="10800000">
              <a:off x="-319486" y="72937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0" name="Google Shape;1290;p38"/>
          <p:cNvGrpSpPr/>
          <p:nvPr/>
        </p:nvGrpSpPr>
        <p:grpSpPr>
          <a:xfrm flipH="1">
            <a:off x="6213023" y="4066249"/>
            <a:ext cx="3330292" cy="1793256"/>
            <a:chOff x="-454036" y="4066249"/>
            <a:chExt cx="3330292" cy="1793256"/>
          </a:xfrm>
        </p:grpSpPr>
        <p:sp>
          <p:nvSpPr>
            <p:cNvPr id="1291" name="Google Shape;1291;p38"/>
            <p:cNvSpPr/>
            <p:nvPr/>
          </p:nvSpPr>
          <p:spPr>
            <a:xfrm>
              <a:off x="-454036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8"/>
            <p:cNvSpPr/>
            <p:nvPr/>
          </p:nvSpPr>
          <p:spPr>
            <a:xfrm>
              <a:off x="173893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8"/>
            <p:cNvSpPr/>
            <p:nvPr/>
          </p:nvSpPr>
          <p:spPr>
            <a:xfrm>
              <a:off x="173893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8"/>
            <p:cNvSpPr/>
            <p:nvPr/>
          </p:nvSpPr>
          <p:spPr>
            <a:xfrm>
              <a:off x="79898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38"/>
            <p:cNvSpPr/>
            <p:nvPr/>
          </p:nvSpPr>
          <p:spPr>
            <a:xfrm>
              <a:off x="79898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38"/>
            <p:cNvSpPr/>
            <p:nvPr/>
          </p:nvSpPr>
          <p:spPr>
            <a:xfrm>
              <a:off x="2049156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8"/>
            <p:cNvSpPr/>
            <p:nvPr/>
          </p:nvSpPr>
          <p:spPr>
            <a:xfrm>
              <a:off x="1426431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8" name="Google Shape;1298;p38"/>
          <p:cNvGrpSpPr/>
          <p:nvPr/>
        </p:nvGrpSpPr>
        <p:grpSpPr>
          <a:xfrm rot="-1061362">
            <a:off x="355384" y="3898874"/>
            <a:ext cx="734080" cy="1054965"/>
            <a:chOff x="3853600" y="2610800"/>
            <a:chExt cx="408750" cy="587425"/>
          </a:xfrm>
        </p:grpSpPr>
        <p:sp>
          <p:nvSpPr>
            <p:cNvPr id="1299" name="Google Shape;1299;p38"/>
            <p:cNvSpPr/>
            <p:nvPr/>
          </p:nvSpPr>
          <p:spPr>
            <a:xfrm>
              <a:off x="3853600" y="2610800"/>
              <a:ext cx="408750" cy="587425"/>
            </a:xfrm>
            <a:custGeom>
              <a:avLst/>
              <a:gdLst/>
              <a:ahLst/>
              <a:cxnLst/>
              <a:rect l="l" t="t" r="r" b="b"/>
              <a:pathLst>
                <a:path w="16350" h="23497" extrusionOk="0">
                  <a:moveTo>
                    <a:pt x="8149" y="1"/>
                  </a:moveTo>
                  <a:cubicBezTo>
                    <a:pt x="7273" y="1"/>
                    <a:pt x="6226" y="290"/>
                    <a:pt x="5559" y="1032"/>
                  </a:cubicBezTo>
                  <a:cubicBezTo>
                    <a:pt x="5440" y="1018"/>
                    <a:pt x="5321" y="1010"/>
                    <a:pt x="5195" y="1010"/>
                  </a:cubicBezTo>
                  <a:cubicBezTo>
                    <a:pt x="4104" y="1010"/>
                    <a:pt x="3228" y="1656"/>
                    <a:pt x="2961" y="1879"/>
                  </a:cubicBezTo>
                  <a:cubicBezTo>
                    <a:pt x="2464" y="2235"/>
                    <a:pt x="1633" y="3199"/>
                    <a:pt x="1596" y="4365"/>
                  </a:cubicBezTo>
                  <a:cubicBezTo>
                    <a:pt x="683" y="4929"/>
                    <a:pt x="252" y="6005"/>
                    <a:pt x="134" y="6725"/>
                  </a:cubicBezTo>
                  <a:cubicBezTo>
                    <a:pt x="0" y="7407"/>
                    <a:pt x="15" y="8602"/>
                    <a:pt x="698" y="9470"/>
                  </a:cubicBezTo>
                  <a:cubicBezTo>
                    <a:pt x="408" y="10391"/>
                    <a:pt x="631" y="11422"/>
                    <a:pt x="1098" y="12224"/>
                  </a:cubicBezTo>
                  <a:cubicBezTo>
                    <a:pt x="1262" y="12506"/>
                    <a:pt x="2004" y="13686"/>
                    <a:pt x="3288" y="13953"/>
                  </a:cubicBezTo>
                  <a:cubicBezTo>
                    <a:pt x="3696" y="14955"/>
                    <a:pt x="4683" y="15563"/>
                    <a:pt x="5373" y="15808"/>
                  </a:cubicBezTo>
                  <a:cubicBezTo>
                    <a:pt x="5492" y="15853"/>
                    <a:pt x="5922" y="16001"/>
                    <a:pt x="6471" y="16046"/>
                  </a:cubicBezTo>
                  <a:lnTo>
                    <a:pt x="6471" y="17300"/>
                  </a:lnTo>
                  <a:cubicBezTo>
                    <a:pt x="5937" y="17055"/>
                    <a:pt x="5306" y="16907"/>
                    <a:pt x="4572" y="16907"/>
                  </a:cubicBezTo>
                  <a:cubicBezTo>
                    <a:pt x="4319" y="16907"/>
                    <a:pt x="4052" y="16921"/>
                    <a:pt x="3777" y="16959"/>
                  </a:cubicBezTo>
                  <a:cubicBezTo>
                    <a:pt x="3429" y="17010"/>
                    <a:pt x="3110" y="17203"/>
                    <a:pt x="2917" y="17500"/>
                  </a:cubicBezTo>
                  <a:cubicBezTo>
                    <a:pt x="2716" y="17805"/>
                    <a:pt x="2657" y="18168"/>
                    <a:pt x="2753" y="18510"/>
                  </a:cubicBezTo>
                  <a:cubicBezTo>
                    <a:pt x="3035" y="19526"/>
                    <a:pt x="4156" y="21382"/>
                    <a:pt x="6471" y="21649"/>
                  </a:cubicBezTo>
                  <a:lnTo>
                    <a:pt x="6471" y="22257"/>
                  </a:lnTo>
                  <a:cubicBezTo>
                    <a:pt x="6471" y="22940"/>
                    <a:pt x="7028" y="23497"/>
                    <a:pt x="7711" y="23497"/>
                  </a:cubicBezTo>
                  <a:lnTo>
                    <a:pt x="8609" y="23497"/>
                  </a:lnTo>
                  <a:cubicBezTo>
                    <a:pt x="9291" y="23497"/>
                    <a:pt x="9848" y="22940"/>
                    <a:pt x="9848" y="22257"/>
                  </a:cubicBezTo>
                  <a:lnTo>
                    <a:pt x="9848" y="19816"/>
                  </a:lnTo>
                  <a:cubicBezTo>
                    <a:pt x="12164" y="19549"/>
                    <a:pt x="13284" y="17693"/>
                    <a:pt x="13566" y="16677"/>
                  </a:cubicBezTo>
                  <a:cubicBezTo>
                    <a:pt x="13655" y="16335"/>
                    <a:pt x="13596" y="15964"/>
                    <a:pt x="13403" y="15667"/>
                  </a:cubicBezTo>
                  <a:cubicBezTo>
                    <a:pt x="13203" y="15370"/>
                    <a:pt x="12891" y="15177"/>
                    <a:pt x="12535" y="15125"/>
                  </a:cubicBezTo>
                  <a:cubicBezTo>
                    <a:pt x="12416" y="15111"/>
                    <a:pt x="12297" y="15096"/>
                    <a:pt x="12178" y="15088"/>
                  </a:cubicBezTo>
                  <a:cubicBezTo>
                    <a:pt x="12527" y="14792"/>
                    <a:pt x="12846" y="14413"/>
                    <a:pt x="13032" y="13953"/>
                  </a:cubicBezTo>
                  <a:cubicBezTo>
                    <a:pt x="14338" y="13678"/>
                    <a:pt x="15095" y="12439"/>
                    <a:pt x="15214" y="12231"/>
                  </a:cubicBezTo>
                  <a:cubicBezTo>
                    <a:pt x="15585" y="11600"/>
                    <a:pt x="15956" y="10487"/>
                    <a:pt x="15614" y="9463"/>
                  </a:cubicBezTo>
                  <a:cubicBezTo>
                    <a:pt x="16208" y="8706"/>
                    <a:pt x="16349" y="7652"/>
                    <a:pt x="16186" y="6739"/>
                  </a:cubicBezTo>
                  <a:cubicBezTo>
                    <a:pt x="16030" y="5819"/>
                    <a:pt x="15533" y="4877"/>
                    <a:pt x="14716" y="4365"/>
                  </a:cubicBezTo>
                  <a:cubicBezTo>
                    <a:pt x="14679" y="3400"/>
                    <a:pt x="14115" y="2502"/>
                    <a:pt x="13395" y="1908"/>
                  </a:cubicBezTo>
                  <a:cubicBezTo>
                    <a:pt x="13143" y="1693"/>
                    <a:pt x="12245" y="1010"/>
                    <a:pt x="11125" y="1010"/>
                  </a:cubicBezTo>
                  <a:cubicBezTo>
                    <a:pt x="10998" y="1010"/>
                    <a:pt x="10872" y="1018"/>
                    <a:pt x="10753" y="1032"/>
                  </a:cubicBezTo>
                  <a:cubicBezTo>
                    <a:pt x="10093" y="290"/>
                    <a:pt x="9039" y="1"/>
                    <a:pt x="81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8"/>
            <p:cNvSpPr/>
            <p:nvPr/>
          </p:nvSpPr>
          <p:spPr>
            <a:xfrm>
              <a:off x="4046350" y="2954425"/>
              <a:ext cx="22475" cy="212825"/>
            </a:xfrm>
            <a:custGeom>
              <a:avLst/>
              <a:gdLst/>
              <a:ahLst/>
              <a:cxnLst/>
              <a:rect l="l" t="t" r="r" b="b"/>
              <a:pathLst>
                <a:path w="899" h="8513" extrusionOk="0">
                  <a:moveTo>
                    <a:pt x="1" y="0"/>
                  </a:moveTo>
                  <a:lnTo>
                    <a:pt x="1" y="8512"/>
                  </a:lnTo>
                  <a:lnTo>
                    <a:pt x="899" y="8512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8"/>
            <p:cNvSpPr/>
            <p:nvPr/>
          </p:nvSpPr>
          <p:spPr>
            <a:xfrm>
              <a:off x="4068800" y="3018450"/>
              <a:ext cx="94100" cy="57800"/>
            </a:xfrm>
            <a:custGeom>
              <a:avLst/>
              <a:gdLst/>
              <a:ahLst/>
              <a:cxnLst/>
              <a:rect l="l" t="t" r="r" b="b"/>
              <a:pathLst>
                <a:path w="3764" h="2312" extrusionOk="0">
                  <a:moveTo>
                    <a:pt x="3142" y="1"/>
                  </a:moveTo>
                  <a:cubicBezTo>
                    <a:pt x="627" y="1"/>
                    <a:pt x="1" y="2263"/>
                    <a:pt x="1" y="2263"/>
                  </a:cubicBezTo>
                  <a:cubicBezTo>
                    <a:pt x="232" y="2296"/>
                    <a:pt x="450" y="2312"/>
                    <a:pt x="655" y="2312"/>
                  </a:cubicBezTo>
                  <a:cubicBezTo>
                    <a:pt x="3143" y="2312"/>
                    <a:pt x="3763" y="44"/>
                    <a:pt x="3763" y="44"/>
                  </a:cubicBezTo>
                  <a:cubicBezTo>
                    <a:pt x="3545" y="15"/>
                    <a:pt x="3338" y="1"/>
                    <a:pt x="3142" y="1"/>
                  </a:cubicBez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8"/>
            <p:cNvSpPr/>
            <p:nvPr/>
          </p:nvSpPr>
          <p:spPr>
            <a:xfrm>
              <a:off x="3952300" y="3064275"/>
              <a:ext cx="94075" cy="57800"/>
            </a:xfrm>
            <a:custGeom>
              <a:avLst/>
              <a:gdLst/>
              <a:ahLst/>
              <a:cxnLst/>
              <a:rect l="l" t="t" r="r" b="b"/>
              <a:pathLst>
                <a:path w="3763" h="2312" extrusionOk="0">
                  <a:moveTo>
                    <a:pt x="621" y="1"/>
                  </a:moveTo>
                  <a:cubicBezTo>
                    <a:pt x="426" y="1"/>
                    <a:pt x="219" y="15"/>
                    <a:pt x="0" y="44"/>
                  </a:cubicBezTo>
                  <a:cubicBezTo>
                    <a:pt x="0" y="44"/>
                    <a:pt x="621" y="2312"/>
                    <a:pt x="3109" y="2312"/>
                  </a:cubicBezTo>
                  <a:cubicBezTo>
                    <a:pt x="3314" y="2312"/>
                    <a:pt x="3532" y="2296"/>
                    <a:pt x="3763" y="2263"/>
                  </a:cubicBezTo>
                  <a:cubicBezTo>
                    <a:pt x="3763" y="2263"/>
                    <a:pt x="3137" y="1"/>
                    <a:pt x="621" y="1"/>
                  </a:cubicBezTo>
                  <a:close/>
                </a:path>
              </a:pathLst>
            </a:custGeom>
            <a:solidFill>
              <a:srgbClr val="8DC5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8"/>
            <p:cNvSpPr/>
            <p:nvPr/>
          </p:nvSpPr>
          <p:spPr>
            <a:xfrm>
              <a:off x="4000900" y="2641800"/>
              <a:ext cx="113375" cy="119675"/>
            </a:xfrm>
            <a:custGeom>
              <a:avLst/>
              <a:gdLst/>
              <a:ahLst/>
              <a:cxnLst/>
              <a:rect l="l" t="t" r="r" b="b"/>
              <a:pathLst>
                <a:path w="4535" h="4787" extrusionOk="0">
                  <a:moveTo>
                    <a:pt x="2254" y="0"/>
                  </a:moveTo>
                  <a:cubicBezTo>
                    <a:pt x="2113" y="0"/>
                    <a:pt x="574" y="27"/>
                    <a:pt x="297" y="1203"/>
                  </a:cubicBezTo>
                  <a:cubicBezTo>
                    <a:pt x="1" y="2442"/>
                    <a:pt x="1529" y="4787"/>
                    <a:pt x="1529" y="4787"/>
                  </a:cubicBezTo>
                  <a:lnTo>
                    <a:pt x="2999" y="4787"/>
                  </a:lnTo>
                  <a:cubicBezTo>
                    <a:pt x="2999" y="4787"/>
                    <a:pt x="4535" y="2442"/>
                    <a:pt x="4238" y="1203"/>
                  </a:cubicBezTo>
                  <a:cubicBezTo>
                    <a:pt x="3955" y="27"/>
                    <a:pt x="2415" y="0"/>
                    <a:pt x="2274" y="0"/>
                  </a:cubicBezTo>
                  <a:cubicBezTo>
                    <a:pt x="2268" y="0"/>
                    <a:pt x="2264" y="0"/>
                    <a:pt x="2264" y="0"/>
                  </a:cubicBezTo>
                  <a:cubicBezTo>
                    <a:pt x="2264" y="0"/>
                    <a:pt x="2260" y="0"/>
                    <a:pt x="2254" y="0"/>
                  </a:cubicBezTo>
                  <a:close/>
                </a:path>
              </a:pathLst>
            </a:custGeom>
            <a:solidFill>
              <a:srgbClr val="F757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8"/>
            <p:cNvSpPr/>
            <p:nvPr/>
          </p:nvSpPr>
          <p:spPr>
            <a:xfrm>
              <a:off x="4000900" y="2641800"/>
              <a:ext cx="113375" cy="119675"/>
            </a:xfrm>
            <a:custGeom>
              <a:avLst/>
              <a:gdLst/>
              <a:ahLst/>
              <a:cxnLst/>
              <a:rect l="l" t="t" r="r" b="b"/>
              <a:pathLst>
                <a:path w="4535" h="4787" extrusionOk="0">
                  <a:moveTo>
                    <a:pt x="2254" y="0"/>
                  </a:moveTo>
                  <a:cubicBezTo>
                    <a:pt x="2113" y="0"/>
                    <a:pt x="574" y="27"/>
                    <a:pt x="297" y="1203"/>
                  </a:cubicBezTo>
                  <a:cubicBezTo>
                    <a:pt x="1" y="2442"/>
                    <a:pt x="1529" y="4787"/>
                    <a:pt x="1529" y="4787"/>
                  </a:cubicBezTo>
                  <a:lnTo>
                    <a:pt x="2999" y="4787"/>
                  </a:lnTo>
                  <a:cubicBezTo>
                    <a:pt x="2999" y="4787"/>
                    <a:pt x="4535" y="2442"/>
                    <a:pt x="4238" y="1203"/>
                  </a:cubicBezTo>
                  <a:cubicBezTo>
                    <a:pt x="3955" y="27"/>
                    <a:pt x="2415" y="0"/>
                    <a:pt x="2274" y="0"/>
                  </a:cubicBezTo>
                  <a:cubicBezTo>
                    <a:pt x="2268" y="0"/>
                    <a:pt x="2264" y="0"/>
                    <a:pt x="2264" y="0"/>
                  </a:cubicBezTo>
                  <a:cubicBezTo>
                    <a:pt x="2264" y="0"/>
                    <a:pt x="2260" y="0"/>
                    <a:pt x="22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8"/>
            <p:cNvSpPr/>
            <p:nvPr/>
          </p:nvSpPr>
          <p:spPr>
            <a:xfrm>
              <a:off x="3913875" y="2666900"/>
              <a:ext cx="123600" cy="118900"/>
            </a:xfrm>
            <a:custGeom>
              <a:avLst/>
              <a:gdLst/>
              <a:ahLst/>
              <a:cxnLst/>
              <a:rect l="l" t="t" r="r" b="b"/>
              <a:pathLst>
                <a:path w="4944" h="4756" extrusionOk="0">
                  <a:moveTo>
                    <a:pt x="2785" y="0"/>
                  </a:moveTo>
                  <a:cubicBezTo>
                    <a:pt x="2007" y="0"/>
                    <a:pt x="1307" y="614"/>
                    <a:pt x="1307" y="614"/>
                  </a:cubicBezTo>
                  <a:cubicBezTo>
                    <a:pt x="1300" y="614"/>
                    <a:pt x="1" y="1668"/>
                    <a:pt x="565" y="2803"/>
                  </a:cubicBezTo>
                  <a:cubicBezTo>
                    <a:pt x="1136" y="3939"/>
                    <a:pt x="3815" y="4755"/>
                    <a:pt x="3815" y="4755"/>
                  </a:cubicBezTo>
                  <a:lnTo>
                    <a:pt x="4380" y="4280"/>
                  </a:lnTo>
                  <a:lnTo>
                    <a:pt x="4944" y="3805"/>
                  </a:lnTo>
                  <a:cubicBezTo>
                    <a:pt x="4944" y="3805"/>
                    <a:pt x="4610" y="1030"/>
                    <a:pt x="3585" y="265"/>
                  </a:cubicBezTo>
                  <a:cubicBezTo>
                    <a:pt x="3326" y="72"/>
                    <a:pt x="3051" y="0"/>
                    <a:pt x="2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8"/>
            <p:cNvSpPr/>
            <p:nvPr/>
          </p:nvSpPr>
          <p:spPr>
            <a:xfrm>
              <a:off x="3879375" y="2741175"/>
              <a:ext cx="129150" cy="100450"/>
            </a:xfrm>
            <a:custGeom>
              <a:avLst/>
              <a:gdLst/>
              <a:ahLst/>
              <a:cxnLst/>
              <a:rect l="l" t="t" r="r" b="b"/>
              <a:pathLst>
                <a:path w="5166" h="4018" extrusionOk="0">
                  <a:moveTo>
                    <a:pt x="1922" y="1"/>
                  </a:moveTo>
                  <a:cubicBezTo>
                    <a:pt x="1897" y="1"/>
                    <a:pt x="1873" y="2"/>
                    <a:pt x="1848" y="3"/>
                  </a:cubicBezTo>
                  <a:cubicBezTo>
                    <a:pt x="579" y="77"/>
                    <a:pt x="320" y="1732"/>
                    <a:pt x="320" y="1740"/>
                  </a:cubicBezTo>
                  <a:cubicBezTo>
                    <a:pt x="320" y="1740"/>
                    <a:pt x="1" y="3380"/>
                    <a:pt x="1166" y="3884"/>
                  </a:cubicBezTo>
                  <a:cubicBezTo>
                    <a:pt x="1383" y="3979"/>
                    <a:pt x="1650" y="4017"/>
                    <a:pt x="1940" y="4017"/>
                  </a:cubicBezTo>
                  <a:cubicBezTo>
                    <a:pt x="3203" y="4017"/>
                    <a:pt x="4906" y="3291"/>
                    <a:pt x="4906" y="3291"/>
                  </a:cubicBezTo>
                  <a:lnTo>
                    <a:pt x="5032" y="2571"/>
                  </a:lnTo>
                  <a:lnTo>
                    <a:pt x="5166" y="1844"/>
                  </a:lnTo>
                  <a:cubicBezTo>
                    <a:pt x="5166" y="1844"/>
                    <a:pt x="3195" y="1"/>
                    <a:pt x="19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8"/>
            <p:cNvSpPr/>
            <p:nvPr/>
          </p:nvSpPr>
          <p:spPr>
            <a:xfrm>
              <a:off x="3886250" y="2825025"/>
              <a:ext cx="134525" cy="105075"/>
            </a:xfrm>
            <a:custGeom>
              <a:avLst/>
              <a:gdLst/>
              <a:ahLst/>
              <a:cxnLst/>
              <a:rect l="l" t="t" r="r" b="b"/>
              <a:pathLst>
                <a:path w="5381" h="4203" extrusionOk="0">
                  <a:moveTo>
                    <a:pt x="4152" y="0"/>
                  </a:moveTo>
                  <a:cubicBezTo>
                    <a:pt x="3306" y="0"/>
                    <a:pt x="1605" y="85"/>
                    <a:pt x="920" y="731"/>
                  </a:cubicBezTo>
                  <a:cubicBezTo>
                    <a:pt x="0" y="1599"/>
                    <a:pt x="861" y="3039"/>
                    <a:pt x="868" y="3039"/>
                  </a:cubicBezTo>
                  <a:cubicBezTo>
                    <a:pt x="868" y="3039"/>
                    <a:pt x="1509" y="4202"/>
                    <a:pt x="2508" y="4202"/>
                  </a:cubicBezTo>
                  <a:cubicBezTo>
                    <a:pt x="2631" y="4202"/>
                    <a:pt x="2760" y="4185"/>
                    <a:pt x="2894" y="4145"/>
                  </a:cubicBezTo>
                  <a:cubicBezTo>
                    <a:pt x="4112" y="3781"/>
                    <a:pt x="5381" y="1280"/>
                    <a:pt x="5381" y="1280"/>
                  </a:cubicBezTo>
                  <a:lnTo>
                    <a:pt x="5010" y="642"/>
                  </a:lnTo>
                  <a:lnTo>
                    <a:pt x="4646" y="11"/>
                  </a:lnTo>
                  <a:cubicBezTo>
                    <a:pt x="4646" y="11"/>
                    <a:pt x="4453" y="0"/>
                    <a:pt x="41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38"/>
            <p:cNvSpPr/>
            <p:nvPr/>
          </p:nvSpPr>
          <p:spPr>
            <a:xfrm>
              <a:off x="3958775" y="2858125"/>
              <a:ext cx="113775" cy="123200"/>
            </a:xfrm>
            <a:custGeom>
              <a:avLst/>
              <a:gdLst/>
              <a:ahLst/>
              <a:cxnLst/>
              <a:rect l="l" t="t" r="r" b="b"/>
              <a:pathLst>
                <a:path w="4551" h="4928" extrusionOk="0">
                  <a:moveTo>
                    <a:pt x="2532" y="0"/>
                  </a:moveTo>
                  <a:cubicBezTo>
                    <a:pt x="2532" y="0"/>
                    <a:pt x="290" y="1685"/>
                    <a:pt x="149" y="2947"/>
                  </a:cubicBezTo>
                  <a:cubicBezTo>
                    <a:pt x="1" y="4208"/>
                    <a:pt x="1589" y="4758"/>
                    <a:pt x="1589" y="4758"/>
                  </a:cubicBezTo>
                  <a:cubicBezTo>
                    <a:pt x="1589" y="4758"/>
                    <a:pt x="2031" y="4927"/>
                    <a:pt x="2550" y="4927"/>
                  </a:cubicBezTo>
                  <a:cubicBezTo>
                    <a:pt x="3008" y="4927"/>
                    <a:pt x="3525" y="4795"/>
                    <a:pt x="3853" y="4297"/>
                  </a:cubicBezTo>
                  <a:cubicBezTo>
                    <a:pt x="4550" y="3236"/>
                    <a:pt x="3919" y="505"/>
                    <a:pt x="3919" y="505"/>
                  </a:cubicBezTo>
                  <a:lnTo>
                    <a:pt x="3222" y="253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38"/>
            <p:cNvSpPr/>
            <p:nvPr/>
          </p:nvSpPr>
          <p:spPr>
            <a:xfrm>
              <a:off x="4042650" y="2858125"/>
              <a:ext cx="113750" cy="123200"/>
            </a:xfrm>
            <a:custGeom>
              <a:avLst/>
              <a:gdLst/>
              <a:ahLst/>
              <a:cxnLst/>
              <a:rect l="l" t="t" r="r" b="b"/>
              <a:pathLst>
                <a:path w="4550" h="4928" extrusionOk="0">
                  <a:moveTo>
                    <a:pt x="2012" y="0"/>
                  </a:moveTo>
                  <a:lnTo>
                    <a:pt x="1321" y="253"/>
                  </a:lnTo>
                  <a:lnTo>
                    <a:pt x="631" y="505"/>
                  </a:lnTo>
                  <a:cubicBezTo>
                    <a:pt x="631" y="505"/>
                    <a:pt x="0" y="3236"/>
                    <a:pt x="698" y="4297"/>
                  </a:cubicBezTo>
                  <a:cubicBezTo>
                    <a:pt x="1025" y="4795"/>
                    <a:pt x="1543" y="4927"/>
                    <a:pt x="2001" y="4927"/>
                  </a:cubicBezTo>
                  <a:cubicBezTo>
                    <a:pt x="2520" y="4927"/>
                    <a:pt x="2961" y="4758"/>
                    <a:pt x="2961" y="4758"/>
                  </a:cubicBezTo>
                  <a:cubicBezTo>
                    <a:pt x="2961" y="4758"/>
                    <a:pt x="4550" y="4208"/>
                    <a:pt x="4401" y="2947"/>
                  </a:cubicBezTo>
                  <a:cubicBezTo>
                    <a:pt x="4253" y="1685"/>
                    <a:pt x="2012" y="0"/>
                    <a:pt x="20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8"/>
            <p:cNvSpPr/>
            <p:nvPr/>
          </p:nvSpPr>
          <p:spPr>
            <a:xfrm>
              <a:off x="4094400" y="2825025"/>
              <a:ext cx="134550" cy="105075"/>
            </a:xfrm>
            <a:custGeom>
              <a:avLst/>
              <a:gdLst/>
              <a:ahLst/>
              <a:cxnLst/>
              <a:rect l="l" t="t" r="r" b="b"/>
              <a:pathLst>
                <a:path w="5382" h="4203" extrusionOk="0">
                  <a:moveTo>
                    <a:pt x="1229" y="0"/>
                  </a:moveTo>
                  <a:cubicBezTo>
                    <a:pt x="928" y="0"/>
                    <a:pt x="736" y="11"/>
                    <a:pt x="736" y="11"/>
                  </a:cubicBezTo>
                  <a:lnTo>
                    <a:pt x="365" y="642"/>
                  </a:lnTo>
                  <a:lnTo>
                    <a:pt x="1" y="1280"/>
                  </a:lnTo>
                  <a:cubicBezTo>
                    <a:pt x="1" y="1280"/>
                    <a:pt x="1270" y="3781"/>
                    <a:pt x="2487" y="4145"/>
                  </a:cubicBezTo>
                  <a:cubicBezTo>
                    <a:pt x="2621" y="4185"/>
                    <a:pt x="2750" y="4202"/>
                    <a:pt x="2874" y="4202"/>
                  </a:cubicBezTo>
                  <a:cubicBezTo>
                    <a:pt x="3872" y="4202"/>
                    <a:pt x="4513" y="3039"/>
                    <a:pt x="4513" y="3039"/>
                  </a:cubicBezTo>
                  <a:cubicBezTo>
                    <a:pt x="4513" y="3039"/>
                    <a:pt x="5381" y="1599"/>
                    <a:pt x="4454" y="731"/>
                  </a:cubicBezTo>
                  <a:cubicBezTo>
                    <a:pt x="3775" y="85"/>
                    <a:pt x="2075" y="0"/>
                    <a:pt x="12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8"/>
            <p:cNvSpPr/>
            <p:nvPr/>
          </p:nvSpPr>
          <p:spPr>
            <a:xfrm>
              <a:off x="4106650" y="2741175"/>
              <a:ext cx="129150" cy="100450"/>
            </a:xfrm>
            <a:custGeom>
              <a:avLst/>
              <a:gdLst/>
              <a:ahLst/>
              <a:cxnLst/>
              <a:rect l="l" t="t" r="r" b="b"/>
              <a:pathLst>
                <a:path w="5166" h="4018" extrusionOk="0">
                  <a:moveTo>
                    <a:pt x="3245" y="1"/>
                  </a:moveTo>
                  <a:cubicBezTo>
                    <a:pt x="1972" y="1"/>
                    <a:pt x="1" y="1844"/>
                    <a:pt x="1" y="1844"/>
                  </a:cubicBezTo>
                  <a:lnTo>
                    <a:pt x="127" y="2571"/>
                  </a:lnTo>
                  <a:lnTo>
                    <a:pt x="253" y="3291"/>
                  </a:lnTo>
                  <a:cubicBezTo>
                    <a:pt x="253" y="3291"/>
                    <a:pt x="1961" y="4017"/>
                    <a:pt x="3225" y="4017"/>
                  </a:cubicBezTo>
                  <a:cubicBezTo>
                    <a:pt x="3516" y="4017"/>
                    <a:pt x="3783" y="3979"/>
                    <a:pt x="4001" y="3884"/>
                  </a:cubicBezTo>
                  <a:cubicBezTo>
                    <a:pt x="5166" y="3380"/>
                    <a:pt x="4847" y="1740"/>
                    <a:pt x="4847" y="1740"/>
                  </a:cubicBezTo>
                  <a:cubicBezTo>
                    <a:pt x="4847" y="1732"/>
                    <a:pt x="4580" y="77"/>
                    <a:pt x="3318" y="3"/>
                  </a:cubicBezTo>
                  <a:cubicBezTo>
                    <a:pt x="3294" y="2"/>
                    <a:pt x="3269" y="1"/>
                    <a:pt x="3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8"/>
            <p:cNvSpPr/>
            <p:nvPr/>
          </p:nvSpPr>
          <p:spPr>
            <a:xfrm>
              <a:off x="4077525" y="2666900"/>
              <a:ext cx="123775" cy="118900"/>
            </a:xfrm>
            <a:custGeom>
              <a:avLst/>
              <a:gdLst/>
              <a:ahLst/>
              <a:cxnLst/>
              <a:rect l="l" t="t" r="r" b="b"/>
              <a:pathLst>
                <a:path w="4951" h="4756" extrusionOk="0">
                  <a:moveTo>
                    <a:pt x="2164" y="0"/>
                  </a:moveTo>
                  <a:cubicBezTo>
                    <a:pt x="1896" y="0"/>
                    <a:pt x="1620" y="72"/>
                    <a:pt x="1359" y="265"/>
                  </a:cubicBezTo>
                  <a:cubicBezTo>
                    <a:pt x="342" y="1022"/>
                    <a:pt x="1" y="3805"/>
                    <a:pt x="1" y="3805"/>
                  </a:cubicBezTo>
                  <a:lnTo>
                    <a:pt x="565" y="4280"/>
                  </a:lnTo>
                  <a:lnTo>
                    <a:pt x="1129" y="4755"/>
                  </a:lnTo>
                  <a:cubicBezTo>
                    <a:pt x="1129" y="4755"/>
                    <a:pt x="3808" y="3939"/>
                    <a:pt x="4379" y="2803"/>
                  </a:cubicBezTo>
                  <a:cubicBezTo>
                    <a:pt x="4951" y="1668"/>
                    <a:pt x="3644" y="614"/>
                    <a:pt x="3644" y="614"/>
                  </a:cubicBezTo>
                  <a:cubicBezTo>
                    <a:pt x="3644" y="614"/>
                    <a:pt x="2944" y="0"/>
                    <a:pt x="2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38"/>
            <p:cNvSpPr/>
            <p:nvPr/>
          </p:nvSpPr>
          <p:spPr>
            <a:xfrm>
              <a:off x="3995700" y="2752750"/>
              <a:ext cx="123600" cy="123575"/>
            </a:xfrm>
            <a:custGeom>
              <a:avLst/>
              <a:gdLst/>
              <a:ahLst/>
              <a:cxnLst/>
              <a:rect l="l" t="t" r="r" b="b"/>
              <a:pathLst>
                <a:path w="4944" h="4943" extrusionOk="0">
                  <a:moveTo>
                    <a:pt x="2472" y="0"/>
                  </a:moveTo>
                  <a:cubicBezTo>
                    <a:pt x="1107" y="0"/>
                    <a:pt x="1" y="1106"/>
                    <a:pt x="1" y="2471"/>
                  </a:cubicBezTo>
                  <a:cubicBezTo>
                    <a:pt x="1" y="3837"/>
                    <a:pt x="1107" y="4943"/>
                    <a:pt x="2472" y="4943"/>
                  </a:cubicBezTo>
                  <a:cubicBezTo>
                    <a:pt x="3838" y="4943"/>
                    <a:pt x="4943" y="3837"/>
                    <a:pt x="4943" y="2471"/>
                  </a:cubicBezTo>
                  <a:cubicBezTo>
                    <a:pt x="4943" y="1106"/>
                    <a:pt x="3838" y="0"/>
                    <a:pt x="2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38"/>
            <p:cNvSpPr/>
            <p:nvPr/>
          </p:nvSpPr>
          <p:spPr>
            <a:xfrm>
              <a:off x="4046350" y="2954425"/>
              <a:ext cx="22475" cy="212825"/>
            </a:xfrm>
            <a:custGeom>
              <a:avLst/>
              <a:gdLst/>
              <a:ahLst/>
              <a:cxnLst/>
              <a:rect l="l" t="t" r="r" b="b"/>
              <a:pathLst>
                <a:path w="899" h="8513" extrusionOk="0">
                  <a:moveTo>
                    <a:pt x="1" y="0"/>
                  </a:moveTo>
                  <a:lnTo>
                    <a:pt x="1" y="8512"/>
                  </a:lnTo>
                  <a:lnTo>
                    <a:pt x="899" y="8512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38"/>
            <p:cNvSpPr/>
            <p:nvPr/>
          </p:nvSpPr>
          <p:spPr>
            <a:xfrm>
              <a:off x="4068800" y="3018450"/>
              <a:ext cx="94100" cy="57800"/>
            </a:xfrm>
            <a:custGeom>
              <a:avLst/>
              <a:gdLst/>
              <a:ahLst/>
              <a:cxnLst/>
              <a:rect l="l" t="t" r="r" b="b"/>
              <a:pathLst>
                <a:path w="3764" h="2312" extrusionOk="0">
                  <a:moveTo>
                    <a:pt x="3142" y="1"/>
                  </a:moveTo>
                  <a:cubicBezTo>
                    <a:pt x="627" y="1"/>
                    <a:pt x="1" y="2263"/>
                    <a:pt x="1" y="2263"/>
                  </a:cubicBezTo>
                  <a:cubicBezTo>
                    <a:pt x="232" y="2296"/>
                    <a:pt x="450" y="2312"/>
                    <a:pt x="655" y="2312"/>
                  </a:cubicBezTo>
                  <a:cubicBezTo>
                    <a:pt x="3143" y="2312"/>
                    <a:pt x="3763" y="44"/>
                    <a:pt x="3763" y="44"/>
                  </a:cubicBezTo>
                  <a:cubicBezTo>
                    <a:pt x="3545" y="15"/>
                    <a:pt x="3338" y="1"/>
                    <a:pt x="31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38"/>
            <p:cNvSpPr/>
            <p:nvPr/>
          </p:nvSpPr>
          <p:spPr>
            <a:xfrm>
              <a:off x="3952300" y="3064275"/>
              <a:ext cx="94075" cy="57800"/>
            </a:xfrm>
            <a:custGeom>
              <a:avLst/>
              <a:gdLst/>
              <a:ahLst/>
              <a:cxnLst/>
              <a:rect l="l" t="t" r="r" b="b"/>
              <a:pathLst>
                <a:path w="3763" h="2312" extrusionOk="0">
                  <a:moveTo>
                    <a:pt x="621" y="1"/>
                  </a:moveTo>
                  <a:cubicBezTo>
                    <a:pt x="426" y="1"/>
                    <a:pt x="219" y="15"/>
                    <a:pt x="0" y="44"/>
                  </a:cubicBezTo>
                  <a:cubicBezTo>
                    <a:pt x="0" y="44"/>
                    <a:pt x="621" y="2312"/>
                    <a:pt x="3109" y="2312"/>
                  </a:cubicBezTo>
                  <a:cubicBezTo>
                    <a:pt x="3314" y="2312"/>
                    <a:pt x="3532" y="2296"/>
                    <a:pt x="3763" y="2263"/>
                  </a:cubicBezTo>
                  <a:cubicBezTo>
                    <a:pt x="3763" y="2263"/>
                    <a:pt x="3137" y="1"/>
                    <a:pt x="62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19_1"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0" name="Google Shape;1560;p48"/>
          <p:cNvGrpSpPr/>
          <p:nvPr/>
        </p:nvGrpSpPr>
        <p:grpSpPr>
          <a:xfrm rot="-1774849">
            <a:off x="8205168" y="203600"/>
            <a:ext cx="464464" cy="1260434"/>
            <a:chOff x="5599450" y="3139950"/>
            <a:chExt cx="285925" cy="775925"/>
          </a:xfrm>
        </p:grpSpPr>
        <p:sp>
          <p:nvSpPr>
            <p:cNvPr id="1561" name="Google Shape;1561;p48"/>
            <p:cNvSpPr/>
            <p:nvPr/>
          </p:nvSpPr>
          <p:spPr>
            <a:xfrm>
              <a:off x="5599450" y="3139950"/>
              <a:ext cx="285925" cy="775925"/>
            </a:xfrm>
            <a:custGeom>
              <a:avLst/>
              <a:gdLst/>
              <a:ahLst/>
              <a:cxnLst/>
              <a:rect l="l" t="t" r="r" b="b"/>
              <a:pathLst>
                <a:path w="11437" h="31037" extrusionOk="0">
                  <a:moveTo>
                    <a:pt x="5715" y="0"/>
                  </a:moveTo>
                  <a:cubicBezTo>
                    <a:pt x="4364" y="0"/>
                    <a:pt x="3125" y="631"/>
                    <a:pt x="2168" y="1796"/>
                  </a:cubicBezTo>
                  <a:cubicBezTo>
                    <a:pt x="1611" y="1974"/>
                    <a:pt x="1166" y="2420"/>
                    <a:pt x="995" y="3013"/>
                  </a:cubicBezTo>
                  <a:lnTo>
                    <a:pt x="847" y="3518"/>
                  </a:lnTo>
                  <a:cubicBezTo>
                    <a:pt x="772" y="3770"/>
                    <a:pt x="772" y="4030"/>
                    <a:pt x="839" y="4282"/>
                  </a:cubicBezTo>
                  <a:cubicBezTo>
                    <a:pt x="795" y="4401"/>
                    <a:pt x="757" y="4527"/>
                    <a:pt x="728" y="4646"/>
                  </a:cubicBezTo>
                  <a:cubicBezTo>
                    <a:pt x="327" y="4943"/>
                    <a:pt x="60" y="5411"/>
                    <a:pt x="30" y="5945"/>
                  </a:cubicBezTo>
                  <a:lnTo>
                    <a:pt x="15" y="6205"/>
                  </a:lnTo>
                  <a:cubicBezTo>
                    <a:pt x="1" y="6613"/>
                    <a:pt x="134" y="6991"/>
                    <a:pt x="364" y="7288"/>
                  </a:cubicBezTo>
                  <a:cubicBezTo>
                    <a:pt x="372" y="7347"/>
                    <a:pt x="372" y="7407"/>
                    <a:pt x="372" y="7459"/>
                  </a:cubicBezTo>
                  <a:cubicBezTo>
                    <a:pt x="156" y="7778"/>
                    <a:pt x="60" y="8171"/>
                    <a:pt x="119" y="8557"/>
                  </a:cubicBezTo>
                  <a:cubicBezTo>
                    <a:pt x="97" y="9537"/>
                    <a:pt x="90" y="10338"/>
                    <a:pt x="104" y="11014"/>
                  </a:cubicBezTo>
                  <a:cubicBezTo>
                    <a:pt x="134" y="12765"/>
                    <a:pt x="238" y="13418"/>
                    <a:pt x="817" y="13834"/>
                  </a:cubicBezTo>
                  <a:cubicBezTo>
                    <a:pt x="884" y="13878"/>
                    <a:pt x="950" y="13915"/>
                    <a:pt x="1017" y="13952"/>
                  </a:cubicBezTo>
                  <a:cubicBezTo>
                    <a:pt x="1017" y="14739"/>
                    <a:pt x="1129" y="15496"/>
                    <a:pt x="1626" y="16023"/>
                  </a:cubicBezTo>
                  <a:cubicBezTo>
                    <a:pt x="1945" y="16364"/>
                    <a:pt x="2375" y="16550"/>
                    <a:pt x="2843" y="16550"/>
                  </a:cubicBezTo>
                  <a:lnTo>
                    <a:pt x="2969" y="16550"/>
                  </a:lnTo>
                  <a:cubicBezTo>
                    <a:pt x="3229" y="16528"/>
                    <a:pt x="3459" y="16476"/>
                    <a:pt x="3652" y="16401"/>
                  </a:cubicBezTo>
                  <a:lnTo>
                    <a:pt x="3652" y="26650"/>
                  </a:lnTo>
                  <a:cubicBezTo>
                    <a:pt x="3258" y="27125"/>
                    <a:pt x="3043" y="27726"/>
                    <a:pt x="3043" y="28357"/>
                  </a:cubicBezTo>
                  <a:cubicBezTo>
                    <a:pt x="3043" y="29834"/>
                    <a:pt x="4238" y="31036"/>
                    <a:pt x="5715" y="31036"/>
                  </a:cubicBezTo>
                  <a:cubicBezTo>
                    <a:pt x="7192" y="31036"/>
                    <a:pt x="8394" y="29834"/>
                    <a:pt x="8394" y="28357"/>
                  </a:cubicBezTo>
                  <a:cubicBezTo>
                    <a:pt x="8394" y="27726"/>
                    <a:pt x="8171" y="27125"/>
                    <a:pt x="7785" y="26650"/>
                  </a:cubicBezTo>
                  <a:lnTo>
                    <a:pt x="7785" y="13886"/>
                  </a:lnTo>
                  <a:cubicBezTo>
                    <a:pt x="8305" y="13626"/>
                    <a:pt x="8780" y="13262"/>
                    <a:pt x="9196" y="12795"/>
                  </a:cubicBezTo>
                  <a:cubicBezTo>
                    <a:pt x="9656" y="12654"/>
                    <a:pt x="10049" y="12327"/>
                    <a:pt x="10264" y="11882"/>
                  </a:cubicBezTo>
                  <a:lnTo>
                    <a:pt x="10509" y="11385"/>
                  </a:lnTo>
                  <a:cubicBezTo>
                    <a:pt x="10687" y="11028"/>
                    <a:pt x="10709" y="10628"/>
                    <a:pt x="10583" y="10264"/>
                  </a:cubicBezTo>
                  <a:cubicBezTo>
                    <a:pt x="10613" y="10182"/>
                    <a:pt x="10635" y="10101"/>
                    <a:pt x="10658" y="10027"/>
                  </a:cubicBezTo>
                  <a:cubicBezTo>
                    <a:pt x="10969" y="9774"/>
                    <a:pt x="11192" y="9411"/>
                    <a:pt x="11259" y="8995"/>
                  </a:cubicBezTo>
                  <a:lnTo>
                    <a:pt x="11318" y="8565"/>
                  </a:lnTo>
                  <a:cubicBezTo>
                    <a:pt x="11377" y="8179"/>
                    <a:pt x="11281" y="7785"/>
                    <a:pt x="11066" y="7459"/>
                  </a:cubicBezTo>
                  <a:cubicBezTo>
                    <a:pt x="11066" y="7407"/>
                    <a:pt x="11066" y="7347"/>
                    <a:pt x="11066" y="7288"/>
                  </a:cubicBezTo>
                  <a:cubicBezTo>
                    <a:pt x="11303" y="6991"/>
                    <a:pt x="11437" y="6613"/>
                    <a:pt x="11414" y="6197"/>
                  </a:cubicBezTo>
                  <a:lnTo>
                    <a:pt x="11407" y="5937"/>
                  </a:lnTo>
                  <a:cubicBezTo>
                    <a:pt x="11377" y="5403"/>
                    <a:pt x="11110" y="4943"/>
                    <a:pt x="10709" y="4646"/>
                  </a:cubicBezTo>
                  <a:cubicBezTo>
                    <a:pt x="10687" y="4564"/>
                    <a:pt x="10665" y="4475"/>
                    <a:pt x="10635" y="4394"/>
                  </a:cubicBezTo>
                  <a:cubicBezTo>
                    <a:pt x="10635" y="4394"/>
                    <a:pt x="10606" y="4312"/>
                    <a:pt x="10598" y="4282"/>
                  </a:cubicBezTo>
                  <a:cubicBezTo>
                    <a:pt x="10665" y="4030"/>
                    <a:pt x="10665" y="3770"/>
                    <a:pt x="10591" y="3518"/>
                  </a:cubicBezTo>
                  <a:lnTo>
                    <a:pt x="10442" y="3013"/>
                  </a:lnTo>
                  <a:cubicBezTo>
                    <a:pt x="10272" y="2435"/>
                    <a:pt x="9826" y="1982"/>
                    <a:pt x="9270" y="1804"/>
                  </a:cubicBezTo>
                  <a:cubicBezTo>
                    <a:pt x="8312" y="639"/>
                    <a:pt x="7066" y="0"/>
                    <a:pt x="57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48"/>
            <p:cNvSpPr/>
            <p:nvPr/>
          </p:nvSpPr>
          <p:spPr>
            <a:xfrm>
              <a:off x="5802800" y="3278550"/>
              <a:ext cx="51400" cy="28225"/>
            </a:xfrm>
            <a:custGeom>
              <a:avLst/>
              <a:gdLst/>
              <a:ahLst/>
              <a:cxnLst/>
              <a:rect l="l" t="t" r="r" b="b"/>
              <a:pathLst>
                <a:path w="2056" h="1129" extrusionOk="0">
                  <a:moveTo>
                    <a:pt x="475" y="0"/>
                  </a:moveTo>
                  <a:cubicBezTo>
                    <a:pt x="379" y="245"/>
                    <a:pt x="349" y="490"/>
                    <a:pt x="319" y="668"/>
                  </a:cubicBezTo>
                  <a:cubicBezTo>
                    <a:pt x="297" y="809"/>
                    <a:pt x="171" y="965"/>
                    <a:pt x="0" y="1128"/>
                  </a:cubicBezTo>
                  <a:lnTo>
                    <a:pt x="1685" y="1128"/>
                  </a:lnTo>
                  <a:cubicBezTo>
                    <a:pt x="1893" y="1113"/>
                    <a:pt x="2056" y="928"/>
                    <a:pt x="2049" y="713"/>
                  </a:cubicBezTo>
                  <a:lnTo>
                    <a:pt x="2034" y="460"/>
                  </a:lnTo>
                  <a:cubicBezTo>
                    <a:pt x="2026" y="200"/>
                    <a:pt x="1811" y="0"/>
                    <a:pt x="15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48"/>
            <p:cNvSpPr/>
            <p:nvPr/>
          </p:nvSpPr>
          <p:spPr>
            <a:xfrm>
              <a:off x="5783675" y="3340325"/>
              <a:ext cx="68875" cy="28225"/>
            </a:xfrm>
            <a:custGeom>
              <a:avLst/>
              <a:gdLst/>
              <a:ahLst/>
              <a:cxnLst/>
              <a:rect l="l" t="t" r="r" b="b"/>
              <a:pathLst>
                <a:path w="2755" h="1129" extrusionOk="0">
                  <a:moveTo>
                    <a:pt x="1" y="0"/>
                  </a:moveTo>
                  <a:cubicBezTo>
                    <a:pt x="23" y="319"/>
                    <a:pt x="90" y="728"/>
                    <a:pt x="127" y="1128"/>
                  </a:cubicBezTo>
                  <a:lnTo>
                    <a:pt x="2287" y="1128"/>
                  </a:lnTo>
                  <a:cubicBezTo>
                    <a:pt x="2472" y="1128"/>
                    <a:pt x="2635" y="987"/>
                    <a:pt x="2665" y="802"/>
                  </a:cubicBezTo>
                  <a:lnTo>
                    <a:pt x="2724" y="371"/>
                  </a:lnTo>
                  <a:cubicBezTo>
                    <a:pt x="2754" y="178"/>
                    <a:pt x="2606" y="8"/>
                    <a:pt x="24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48"/>
            <p:cNvSpPr/>
            <p:nvPr/>
          </p:nvSpPr>
          <p:spPr>
            <a:xfrm>
              <a:off x="5783125" y="3306750"/>
              <a:ext cx="62175" cy="33600"/>
            </a:xfrm>
            <a:custGeom>
              <a:avLst/>
              <a:gdLst/>
              <a:ahLst/>
              <a:cxnLst/>
              <a:rect l="l" t="t" r="r" b="b"/>
              <a:pathLst>
                <a:path w="2487" h="1344" extrusionOk="0">
                  <a:moveTo>
                    <a:pt x="787" y="0"/>
                  </a:moveTo>
                  <a:cubicBezTo>
                    <a:pt x="490" y="304"/>
                    <a:pt x="67" y="631"/>
                    <a:pt x="15" y="935"/>
                  </a:cubicBezTo>
                  <a:cubicBezTo>
                    <a:pt x="1" y="1039"/>
                    <a:pt x="8" y="1180"/>
                    <a:pt x="23" y="1343"/>
                  </a:cubicBezTo>
                  <a:lnTo>
                    <a:pt x="2442" y="1343"/>
                  </a:lnTo>
                  <a:cubicBezTo>
                    <a:pt x="2472" y="1032"/>
                    <a:pt x="2487" y="720"/>
                    <a:pt x="2487" y="431"/>
                  </a:cubicBezTo>
                  <a:cubicBezTo>
                    <a:pt x="2487" y="290"/>
                    <a:pt x="2479" y="149"/>
                    <a:pt x="2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48"/>
            <p:cNvSpPr/>
            <p:nvPr/>
          </p:nvSpPr>
          <p:spPr>
            <a:xfrm>
              <a:off x="5814675" y="3259050"/>
              <a:ext cx="26375" cy="19525"/>
            </a:xfrm>
            <a:custGeom>
              <a:avLst/>
              <a:gdLst/>
              <a:ahLst/>
              <a:cxnLst/>
              <a:rect l="l" t="t" r="r" b="b"/>
              <a:pathLst>
                <a:path w="1055" h="781" extrusionOk="0">
                  <a:moveTo>
                    <a:pt x="846" y="1"/>
                  </a:moveTo>
                  <a:lnTo>
                    <a:pt x="831" y="8"/>
                  </a:lnTo>
                  <a:cubicBezTo>
                    <a:pt x="364" y="142"/>
                    <a:pt x="126" y="461"/>
                    <a:pt x="0" y="780"/>
                  </a:cubicBezTo>
                  <a:lnTo>
                    <a:pt x="1054" y="780"/>
                  </a:lnTo>
                  <a:cubicBezTo>
                    <a:pt x="995" y="520"/>
                    <a:pt x="928" y="261"/>
                    <a:pt x="8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48"/>
            <p:cNvSpPr/>
            <p:nvPr/>
          </p:nvSpPr>
          <p:spPr>
            <a:xfrm>
              <a:off x="5784250" y="3368525"/>
              <a:ext cx="55300" cy="34150"/>
            </a:xfrm>
            <a:custGeom>
              <a:avLst/>
              <a:gdLst/>
              <a:ahLst/>
              <a:cxnLst/>
              <a:rect l="l" t="t" r="r" b="b"/>
              <a:pathLst>
                <a:path w="2212" h="1366" extrusionOk="0">
                  <a:moveTo>
                    <a:pt x="104" y="0"/>
                  </a:moveTo>
                  <a:cubicBezTo>
                    <a:pt x="134" y="327"/>
                    <a:pt x="149" y="661"/>
                    <a:pt x="89" y="928"/>
                  </a:cubicBezTo>
                  <a:cubicBezTo>
                    <a:pt x="67" y="1039"/>
                    <a:pt x="37" y="1195"/>
                    <a:pt x="0" y="1366"/>
                  </a:cubicBezTo>
                  <a:lnTo>
                    <a:pt x="1781" y="1366"/>
                  </a:lnTo>
                  <a:cubicBezTo>
                    <a:pt x="1967" y="928"/>
                    <a:pt x="2115" y="468"/>
                    <a:pt x="22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48"/>
            <p:cNvSpPr/>
            <p:nvPr/>
          </p:nvSpPr>
          <p:spPr>
            <a:xfrm>
              <a:off x="5643800" y="3241800"/>
              <a:ext cx="192050" cy="36775"/>
            </a:xfrm>
            <a:custGeom>
              <a:avLst/>
              <a:gdLst/>
              <a:ahLst/>
              <a:cxnLst/>
              <a:rect l="l" t="t" r="r" b="b"/>
              <a:pathLst>
                <a:path w="7682" h="1471" extrusionOk="0">
                  <a:moveTo>
                    <a:pt x="468" y="1"/>
                  </a:moveTo>
                  <a:cubicBezTo>
                    <a:pt x="260" y="476"/>
                    <a:pt x="104" y="973"/>
                    <a:pt x="0" y="1470"/>
                  </a:cubicBezTo>
                  <a:lnTo>
                    <a:pt x="6835" y="1470"/>
                  </a:lnTo>
                  <a:cubicBezTo>
                    <a:pt x="6961" y="1151"/>
                    <a:pt x="7199" y="832"/>
                    <a:pt x="7666" y="698"/>
                  </a:cubicBezTo>
                  <a:lnTo>
                    <a:pt x="7681" y="691"/>
                  </a:lnTo>
                  <a:cubicBezTo>
                    <a:pt x="7607" y="461"/>
                    <a:pt x="7518" y="223"/>
                    <a:pt x="74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48"/>
            <p:cNvSpPr/>
            <p:nvPr/>
          </p:nvSpPr>
          <p:spPr>
            <a:xfrm>
              <a:off x="5777375" y="3402650"/>
              <a:ext cx="59025" cy="28225"/>
            </a:xfrm>
            <a:custGeom>
              <a:avLst/>
              <a:gdLst/>
              <a:ahLst/>
              <a:cxnLst/>
              <a:rect l="l" t="t" r="r" b="b"/>
              <a:pathLst>
                <a:path w="2361" h="1129" extrusionOk="0">
                  <a:moveTo>
                    <a:pt x="275" y="1"/>
                  </a:moveTo>
                  <a:cubicBezTo>
                    <a:pt x="208" y="327"/>
                    <a:pt x="119" y="736"/>
                    <a:pt x="1" y="1129"/>
                  </a:cubicBezTo>
                  <a:lnTo>
                    <a:pt x="1552" y="1129"/>
                  </a:lnTo>
                  <a:cubicBezTo>
                    <a:pt x="1759" y="1129"/>
                    <a:pt x="1945" y="1010"/>
                    <a:pt x="2041" y="825"/>
                  </a:cubicBezTo>
                  <a:lnTo>
                    <a:pt x="2286" y="327"/>
                  </a:lnTo>
                  <a:cubicBezTo>
                    <a:pt x="2361" y="179"/>
                    <a:pt x="2249" y="1"/>
                    <a:pt x="20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48"/>
            <p:cNvSpPr/>
            <p:nvPr/>
          </p:nvSpPr>
          <p:spPr>
            <a:xfrm>
              <a:off x="5649550" y="3213600"/>
              <a:ext cx="185725" cy="28225"/>
            </a:xfrm>
            <a:custGeom>
              <a:avLst/>
              <a:gdLst/>
              <a:ahLst/>
              <a:cxnLst/>
              <a:rect l="l" t="t" r="r" b="b"/>
              <a:pathLst>
                <a:path w="7429" h="1129" extrusionOk="0">
                  <a:moveTo>
                    <a:pt x="728" y="1"/>
                  </a:moveTo>
                  <a:cubicBezTo>
                    <a:pt x="475" y="1"/>
                    <a:pt x="245" y="164"/>
                    <a:pt x="178" y="409"/>
                  </a:cubicBezTo>
                  <a:lnTo>
                    <a:pt x="30" y="921"/>
                  </a:lnTo>
                  <a:cubicBezTo>
                    <a:pt x="0" y="1025"/>
                    <a:pt x="74" y="1129"/>
                    <a:pt x="178" y="1129"/>
                  </a:cubicBezTo>
                  <a:lnTo>
                    <a:pt x="7243" y="1129"/>
                  </a:lnTo>
                  <a:cubicBezTo>
                    <a:pt x="7355" y="1129"/>
                    <a:pt x="7429" y="1025"/>
                    <a:pt x="7399" y="921"/>
                  </a:cubicBezTo>
                  <a:lnTo>
                    <a:pt x="7251" y="409"/>
                  </a:lnTo>
                  <a:cubicBezTo>
                    <a:pt x="7177" y="164"/>
                    <a:pt x="6954" y="1"/>
                    <a:pt x="67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48"/>
            <p:cNvSpPr/>
            <p:nvPr/>
          </p:nvSpPr>
          <p:spPr>
            <a:xfrm>
              <a:off x="5630625" y="3278550"/>
              <a:ext cx="184075" cy="28225"/>
            </a:xfrm>
            <a:custGeom>
              <a:avLst/>
              <a:gdLst/>
              <a:ahLst/>
              <a:cxnLst/>
              <a:rect l="l" t="t" r="r" b="b"/>
              <a:pathLst>
                <a:path w="7363" h="1129" extrusionOk="0">
                  <a:moveTo>
                    <a:pt x="498" y="0"/>
                  </a:moveTo>
                  <a:cubicBezTo>
                    <a:pt x="238" y="0"/>
                    <a:pt x="30" y="200"/>
                    <a:pt x="15" y="460"/>
                  </a:cubicBezTo>
                  <a:lnTo>
                    <a:pt x="8" y="713"/>
                  </a:lnTo>
                  <a:cubicBezTo>
                    <a:pt x="0" y="928"/>
                    <a:pt x="156" y="1113"/>
                    <a:pt x="371" y="1128"/>
                  </a:cubicBezTo>
                  <a:lnTo>
                    <a:pt x="6887" y="1128"/>
                  </a:lnTo>
                  <a:cubicBezTo>
                    <a:pt x="7058" y="965"/>
                    <a:pt x="7184" y="809"/>
                    <a:pt x="7206" y="668"/>
                  </a:cubicBezTo>
                  <a:cubicBezTo>
                    <a:pt x="7236" y="490"/>
                    <a:pt x="7266" y="245"/>
                    <a:pt x="7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48"/>
            <p:cNvSpPr/>
            <p:nvPr/>
          </p:nvSpPr>
          <p:spPr>
            <a:xfrm>
              <a:off x="5670700" y="3170925"/>
              <a:ext cx="143425" cy="42700"/>
            </a:xfrm>
            <a:custGeom>
              <a:avLst/>
              <a:gdLst/>
              <a:ahLst/>
              <a:cxnLst/>
              <a:rect l="l" t="t" r="r" b="b"/>
              <a:pathLst>
                <a:path w="5737" h="1708" extrusionOk="0">
                  <a:moveTo>
                    <a:pt x="2865" y="1"/>
                  </a:moveTo>
                  <a:cubicBezTo>
                    <a:pt x="1648" y="1"/>
                    <a:pt x="683" y="706"/>
                    <a:pt x="0" y="1708"/>
                  </a:cubicBezTo>
                  <a:lnTo>
                    <a:pt x="5737" y="1708"/>
                  </a:lnTo>
                  <a:cubicBezTo>
                    <a:pt x="5047" y="706"/>
                    <a:pt x="4082" y="1"/>
                    <a:pt x="28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48"/>
            <p:cNvSpPr/>
            <p:nvPr/>
          </p:nvSpPr>
          <p:spPr>
            <a:xfrm>
              <a:off x="5753075" y="3430850"/>
              <a:ext cx="59950" cy="36400"/>
            </a:xfrm>
            <a:custGeom>
              <a:avLst/>
              <a:gdLst/>
              <a:ahLst/>
              <a:cxnLst/>
              <a:rect l="l" t="t" r="r" b="b"/>
              <a:pathLst>
                <a:path w="2398" h="1456" extrusionOk="0">
                  <a:moveTo>
                    <a:pt x="973" y="1"/>
                  </a:moveTo>
                  <a:cubicBezTo>
                    <a:pt x="757" y="676"/>
                    <a:pt x="446" y="1322"/>
                    <a:pt x="0" y="1456"/>
                  </a:cubicBezTo>
                  <a:cubicBezTo>
                    <a:pt x="141" y="1441"/>
                    <a:pt x="275" y="1418"/>
                    <a:pt x="401" y="1389"/>
                  </a:cubicBezTo>
                  <a:cubicBezTo>
                    <a:pt x="1255" y="1188"/>
                    <a:pt x="1900" y="676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48"/>
            <p:cNvSpPr/>
            <p:nvPr/>
          </p:nvSpPr>
          <p:spPr>
            <a:xfrm>
              <a:off x="5639525" y="3306750"/>
              <a:ext cx="163300" cy="33600"/>
            </a:xfrm>
            <a:custGeom>
              <a:avLst/>
              <a:gdLst/>
              <a:ahLst/>
              <a:cxnLst/>
              <a:rect l="l" t="t" r="r" b="b"/>
              <a:pathLst>
                <a:path w="6532" h="1344" extrusionOk="0">
                  <a:moveTo>
                    <a:pt x="15" y="0"/>
                  </a:moveTo>
                  <a:cubicBezTo>
                    <a:pt x="1" y="149"/>
                    <a:pt x="1" y="290"/>
                    <a:pt x="1" y="431"/>
                  </a:cubicBezTo>
                  <a:cubicBezTo>
                    <a:pt x="1" y="720"/>
                    <a:pt x="15" y="1032"/>
                    <a:pt x="45" y="1343"/>
                  </a:cubicBezTo>
                  <a:lnTo>
                    <a:pt x="5767" y="1343"/>
                  </a:lnTo>
                  <a:cubicBezTo>
                    <a:pt x="5752" y="1180"/>
                    <a:pt x="5745" y="1039"/>
                    <a:pt x="5759" y="935"/>
                  </a:cubicBezTo>
                  <a:cubicBezTo>
                    <a:pt x="5811" y="631"/>
                    <a:pt x="6234" y="304"/>
                    <a:pt x="6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48"/>
            <p:cNvSpPr/>
            <p:nvPr/>
          </p:nvSpPr>
          <p:spPr>
            <a:xfrm>
              <a:off x="5645100" y="3368525"/>
              <a:ext cx="142875" cy="34150"/>
            </a:xfrm>
            <a:custGeom>
              <a:avLst/>
              <a:gdLst/>
              <a:ahLst/>
              <a:cxnLst/>
              <a:rect l="l" t="t" r="r" b="b"/>
              <a:pathLst>
                <a:path w="5715" h="1366" extrusionOk="0">
                  <a:moveTo>
                    <a:pt x="0" y="0"/>
                  </a:moveTo>
                  <a:cubicBezTo>
                    <a:pt x="104" y="468"/>
                    <a:pt x="245" y="928"/>
                    <a:pt x="431" y="1366"/>
                  </a:cubicBezTo>
                  <a:lnTo>
                    <a:pt x="5566" y="1366"/>
                  </a:lnTo>
                  <a:cubicBezTo>
                    <a:pt x="5603" y="1195"/>
                    <a:pt x="5633" y="1039"/>
                    <a:pt x="5655" y="928"/>
                  </a:cubicBezTo>
                  <a:cubicBezTo>
                    <a:pt x="5715" y="661"/>
                    <a:pt x="5700" y="327"/>
                    <a:pt x="56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48"/>
            <p:cNvSpPr/>
            <p:nvPr/>
          </p:nvSpPr>
          <p:spPr>
            <a:xfrm>
              <a:off x="5632300" y="3340325"/>
              <a:ext cx="154575" cy="28225"/>
            </a:xfrm>
            <a:custGeom>
              <a:avLst/>
              <a:gdLst/>
              <a:ahLst/>
              <a:cxnLst/>
              <a:rect l="l" t="t" r="r" b="b"/>
              <a:pathLst>
                <a:path w="6183" h="1129" extrusionOk="0">
                  <a:moveTo>
                    <a:pt x="334" y="0"/>
                  </a:moveTo>
                  <a:cubicBezTo>
                    <a:pt x="141" y="8"/>
                    <a:pt x="0" y="178"/>
                    <a:pt x="30" y="371"/>
                  </a:cubicBezTo>
                  <a:lnTo>
                    <a:pt x="45" y="460"/>
                  </a:lnTo>
                  <a:lnTo>
                    <a:pt x="45" y="468"/>
                  </a:lnTo>
                  <a:lnTo>
                    <a:pt x="89" y="802"/>
                  </a:lnTo>
                  <a:cubicBezTo>
                    <a:pt x="119" y="987"/>
                    <a:pt x="282" y="1128"/>
                    <a:pt x="468" y="1128"/>
                  </a:cubicBezTo>
                  <a:lnTo>
                    <a:pt x="6182" y="1128"/>
                  </a:lnTo>
                  <a:cubicBezTo>
                    <a:pt x="6145" y="728"/>
                    <a:pt x="6078" y="319"/>
                    <a:pt x="60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48"/>
            <p:cNvSpPr/>
            <p:nvPr/>
          </p:nvSpPr>
          <p:spPr>
            <a:xfrm>
              <a:off x="5648425" y="3402650"/>
              <a:ext cx="135850" cy="28225"/>
            </a:xfrm>
            <a:custGeom>
              <a:avLst/>
              <a:gdLst/>
              <a:ahLst/>
              <a:cxnLst/>
              <a:rect l="l" t="t" r="r" b="b"/>
              <a:pathLst>
                <a:path w="5434" h="1129" extrusionOk="0">
                  <a:moveTo>
                    <a:pt x="283" y="1"/>
                  </a:moveTo>
                  <a:cubicBezTo>
                    <a:pt x="112" y="1"/>
                    <a:pt x="1" y="179"/>
                    <a:pt x="75" y="327"/>
                  </a:cubicBezTo>
                  <a:lnTo>
                    <a:pt x="320" y="825"/>
                  </a:lnTo>
                  <a:cubicBezTo>
                    <a:pt x="409" y="1010"/>
                    <a:pt x="602" y="1129"/>
                    <a:pt x="802" y="1129"/>
                  </a:cubicBezTo>
                  <a:lnTo>
                    <a:pt x="5159" y="1129"/>
                  </a:lnTo>
                  <a:cubicBezTo>
                    <a:pt x="5277" y="736"/>
                    <a:pt x="5366" y="327"/>
                    <a:pt x="54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48"/>
            <p:cNvSpPr/>
            <p:nvPr/>
          </p:nvSpPr>
          <p:spPr>
            <a:xfrm>
              <a:off x="5671800" y="3430850"/>
              <a:ext cx="105600" cy="37150"/>
            </a:xfrm>
            <a:custGeom>
              <a:avLst/>
              <a:gdLst/>
              <a:ahLst/>
              <a:cxnLst/>
              <a:rect l="l" t="t" r="r" b="b"/>
              <a:pathLst>
                <a:path w="4224" h="1486" extrusionOk="0">
                  <a:moveTo>
                    <a:pt x="1" y="1"/>
                  </a:moveTo>
                  <a:cubicBezTo>
                    <a:pt x="439" y="609"/>
                    <a:pt x="1018" y="1084"/>
                    <a:pt x="1752" y="1315"/>
                  </a:cubicBezTo>
                  <a:cubicBezTo>
                    <a:pt x="1834" y="1344"/>
                    <a:pt x="1916" y="1366"/>
                    <a:pt x="1990" y="1389"/>
                  </a:cubicBezTo>
                  <a:cubicBezTo>
                    <a:pt x="2249" y="1448"/>
                    <a:pt x="2524" y="1485"/>
                    <a:pt x="2821" y="1485"/>
                  </a:cubicBezTo>
                  <a:cubicBezTo>
                    <a:pt x="2969" y="1485"/>
                    <a:pt x="3110" y="1478"/>
                    <a:pt x="3244" y="1463"/>
                  </a:cubicBezTo>
                  <a:cubicBezTo>
                    <a:pt x="3244" y="1456"/>
                    <a:pt x="3244" y="1456"/>
                    <a:pt x="3251" y="1456"/>
                  </a:cubicBezTo>
                  <a:cubicBezTo>
                    <a:pt x="3697" y="1322"/>
                    <a:pt x="4008" y="676"/>
                    <a:pt x="42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48"/>
            <p:cNvSpPr/>
            <p:nvPr/>
          </p:nvSpPr>
          <p:spPr>
            <a:xfrm>
              <a:off x="5706325" y="3812675"/>
              <a:ext cx="72200" cy="72200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0" y="1"/>
                  </a:moveTo>
                  <a:cubicBezTo>
                    <a:pt x="1136" y="1"/>
                    <a:pt x="846" y="105"/>
                    <a:pt x="609" y="268"/>
                  </a:cubicBezTo>
                  <a:cubicBezTo>
                    <a:pt x="245" y="528"/>
                    <a:pt x="0" y="958"/>
                    <a:pt x="0" y="1448"/>
                  </a:cubicBezTo>
                  <a:cubicBezTo>
                    <a:pt x="0" y="2242"/>
                    <a:pt x="646" y="2888"/>
                    <a:pt x="1440" y="2888"/>
                  </a:cubicBezTo>
                  <a:cubicBezTo>
                    <a:pt x="2241" y="2888"/>
                    <a:pt x="2887" y="2242"/>
                    <a:pt x="2887" y="1448"/>
                  </a:cubicBezTo>
                  <a:cubicBezTo>
                    <a:pt x="2887" y="958"/>
                    <a:pt x="2642" y="528"/>
                    <a:pt x="2271" y="268"/>
                  </a:cubicBezTo>
                  <a:cubicBezTo>
                    <a:pt x="2041" y="105"/>
                    <a:pt x="1752" y="1"/>
                    <a:pt x="1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48"/>
            <p:cNvSpPr/>
            <p:nvPr/>
          </p:nvSpPr>
          <p:spPr>
            <a:xfrm>
              <a:off x="5721525" y="3465375"/>
              <a:ext cx="41600" cy="354025"/>
            </a:xfrm>
            <a:custGeom>
              <a:avLst/>
              <a:gdLst/>
              <a:ahLst/>
              <a:cxnLst/>
              <a:rect l="l" t="t" r="r" b="b"/>
              <a:pathLst>
                <a:path w="1664" h="14161" extrusionOk="0">
                  <a:moveTo>
                    <a:pt x="1663" y="0"/>
                  </a:moveTo>
                  <a:cubicBezTo>
                    <a:pt x="1537" y="37"/>
                    <a:pt x="1403" y="60"/>
                    <a:pt x="1262" y="75"/>
                  </a:cubicBezTo>
                  <a:cubicBezTo>
                    <a:pt x="1255" y="75"/>
                    <a:pt x="1255" y="75"/>
                    <a:pt x="1255" y="82"/>
                  </a:cubicBezTo>
                  <a:cubicBezTo>
                    <a:pt x="1121" y="97"/>
                    <a:pt x="980" y="104"/>
                    <a:pt x="832" y="104"/>
                  </a:cubicBezTo>
                  <a:cubicBezTo>
                    <a:pt x="535" y="104"/>
                    <a:pt x="260" y="67"/>
                    <a:pt x="1" y="8"/>
                  </a:cubicBezTo>
                  <a:lnTo>
                    <a:pt x="1" y="14160"/>
                  </a:lnTo>
                  <a:cubicBezTo>
                    <a:pt x="238" y="13997"/>
                    <a:pt x="528" y="13893"/>
                    <a:pt x="832" y="13893"/>
                  </a:cubicBezTo>
                  <a:cubicBezTo>
                    <a:pt x="1144" y="13893"/>
                    <a:pt x="1433" y="13997"/>
                    <a:pt x="1663" y="14160"/>
                  </a:cubicBezTo>
                  <a:lnTo>
                    <a:pt x="1663" y="8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48"/>
            <p:cNvSpPr/>
            <p:nvPr/>
          </p:nvSpPr>
          <p:spPr>
            <a:xfrm>
              <a:off x="5631175" y="3352000"/>
              <a:ext cx="84450" cy="170750"/>
            </a:xfrm>
            <a:custGeom>
              <a:avLst/>
              <a:gdLst/>
              <a:ahLst/>
              <a:cxnLst/>
              <a:rect l="l" t="t" r="r" b="b"/>
              <a:pathLst>
                <a:path w="3378" h="6830" extrusionOk="0">
                  <a:moveTo>
                    <a:pt x="90" y="1"/>
                  </a:moveTo>
                  <a:cubicBezTo>
                    <a:pt x="60" y="1092"/>
                    <a:pt x="1" y="4149"/>
                    <a:pt x="275" y="4342"/>
                  </a:cubicBezTo>
                  <a:cubicBezTo>
                    <a:pt x="299" y="4360"/>
                    <a:pt x="321" y="4368"/>
                    <a:pt x="342" y="4368"/>
                  </a:cubicBezTo>
                  <a:cubicBezTo>
                    <a:pt x="557" y="4368"/>
                    <a:pt x="685" y="3567"/>
                    <a:pt x="942" y="3567"/>
                  </a:cubicBezTo>
                  <a:cubicBezTo>
                    <a:pt x="952" y="3567"/>
                    <a:pt x="962" y="3568"/>
                    <a:pt x="973" y="3571"/>
                  </a:cubicBezTo>
                  <a:cubicBezTo>
                    <a:pt x="1281" y="3644"/>
                    <a:pt x="510" y="6830"/>
                    <a:pt x="1570" y="6830"/>
                  </a:cubicBezTo>
                  <a:cubicBezTo>
                    <a:pt x="1584" y="6830"/>
                    <a:pt x="1597" y="6829"/>
                    <a:pt x="1611" y="6828"/>
                  </a:cubicBezTo>
                  <a:cubicBezTo>
                    <a:pt x="2739" y="6754"/>
                    <a:pt x="2079" y="5649"/>
                    <a:pt x="2138" y="4966"/>
                  </a:cubicBezTo>
                  <a:cubicBezTo>
                    <a:pt x="2173" y="4531"/>
                    <a:pt x="2680" y="4453"/>
                    <a:pt x="3036" y="4453"/>
                  </a:cubicBezTo>
                  <a:cubicBezTo>
                    <a:pt x="3208" y="4453"/>
                    <a:pt x="3346" y="4471"/>
                    <a:pt x="3377" y="4476"/>
                  </a:cubicBezTo>
                  <a:lnTo>
                    <a:pt x="3377" y="4469"/>
                  </a:lnTo>
                  <a:cubicBezTo>
                    <a:pt x="2643" y="4238"/>
                    <a:pt x="2064" y="3763"/>
                    <a:pt x="1626" y="3155"/>
                  </a:cubicBezTo>
                  <a:lnTo>
                    <a:pt x="1492" y="3155"/>
                  </a:lnTo>
                  <a:cubicBezTo>
                    <a:pt x="1292" y="3155"/>
                    <a:pt x="1099" y="3036"/>
                    <a:pt x="1010" y="2851"/>
                  </a:cubicBezTo>
                  <a:lnTo>
                    <a:pt x="765" y="2353"/>
                  </a:lnTo>
                  <a:cubicBezTo>
                    <a:pt x="691" y="2205"/>
                    <a:pt x="802" y="2027"/>
                    <a:pt x="973" y="2027"/>
                  </a:cubicBezTo>
                  <a:lnTo>
                    <a:pt x="988" y="2027"/>
                  </a:lnTo>
                  <a:cubicBezTo>
                    <a:pt x="802" y="1589"/>
                    <a:pt x="661" y="1129"/>
                    <a:pt x="557" y="661"/>
                  </a:cubicBezTo>
                  <a:lnTo>
                    <a:pt x="513" y="661"/>
                  </a:lnTo>
                  <a:cubicBezTo>
                    <a:pt x="327" y="661"/>
                    <a:pt x="164" y="520"/>
                    <a:pt x="134" y="335"/>
                  </a:cubicBezTo>
                  <a:lnTo>
                    <a:pt x="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1" name="Google Shape;1581;p48"/>
          <p:cNvGrpSpPr/>
          <p:nvPr/>
        </p:nvGrpSpPr>
        <p:grpSpPr>
          <a:xfrm>
            <a:off x="-1085239" y="-624683"/>
            <a:ext cx="2510686" cy="6458301"/>
            <a:chOff x="-1085239" y="-624683"/>
            <a:chExt cx="2510686" cy="6458301"/>
          </a:xfrm>
        </p:grpSpPr>
        <p:sp>
          <p:nvSpPr>
            <p:cNvPr id="1582" name="Google Shape;1582;p48"/>
            <p:cNvSpPr/>
            <p:nvPr/>
          </p:nvSpPr>
          <p:spPr>
            <a:xfrm rot="5400000">
              <a:off x="-782584" y="-5693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48"/>
            <p:cNvSpPr/>
            <p:nvPr/>
          </p:nvSpPr>
          <p:spPr>
            <a:xfrm rot="5400000">
              <a:off x="-424579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48"/>
            <p:cNvSpPr/>
            <p:nvPr/>
          </p:nvSpPr>
          <p:spPr>
            <a:xfrm rot="5400000">
              <a:off x="-1140589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48"/>
            <p:cNvSpPr/>
            <p:nvPr/>
          </p:nvSpPr>
          <p:spPr>
            <a:xfrm rot="5400000">
              <a:off x="-63733" y="680572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48"/>
            <p:cNvSpPr/>
            <p:nvPr/>
          </p:nvSpPr>
          <p:spPr>
            <a:xfrm rot="5400000">
              <a:off x="291430" y="130850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48"/>
            <p:cNvSpPr/>
            <p:nvPr/>
          </p:nvSpPr>
          <p:spPr>
            <a:xfrm rot="5400000">
              <a:off x="-1140589" y="130850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48"/>
            <p:cNvSpPr/>
            <p:nvPr/>
          </p:nvSpPr>
          <p:spPr>
            <a:xfrm rot="5400000">
              <a:off x="652276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48"/>
            <p:cNvSpPr/>
            <p:nvPr/>
          </p:nvSpPr>
          <p:spPr>
            <a:xfrm rot="5400000">
              <a:off x="-63733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48"/>
            <p:cNvSpPr/>
            <p:nvPr/>
          </p:nvSpPr>
          <p:spPr>
            <a:xfrm rot="5400000">
              <a:off x="-779743" y="1936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48"/>
            <p:cNvSpPr/>
            <p:nvPr/>
          </p:nvSpPr>
          <p:spPr>
            <a:xfrm rot="5400000">
              <a:off x="291430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48"/>
            <p:cNvSpPr/>
            <p:nvPr/>
          </p:nvSpPr>
          <p:spPr>
            <a:xfrm rot="5400000">
              <a:off x="-424579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48"/>
            <p:cNvSpPr/>
            <p:nvPr/>
          </p:nvSpPr>
          <p:spPr>
            <a:xfrm rot="5400000">
              <a:off x="-1140589" y="25615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48"/>
            <p:cNvSpPr/>
            <p:nvPr/>
          </p:nvSpPr>
          <p:spPr>
            <a:xfrm rot="5400000">
              <a:off x="-779743" y="318944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48"/>
            <p:cNvSpPr/>
            <p:nvPr/>
          </p:nvSpPr>
          <p:spPr>
            <a:xfrm rot="5400000">
              <a:off x="-424579" y="381169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48"/>
            <p:cNvSpPr/>
            <p:nvPr/>
          </p:nvSpPr>
          <p:spPr>
            <a:xfrm rot="5400000">
              <a:off x="-1140589" y="381169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48"/>
            <p:cNvSpPr/>
            <p:nvPr/>
          </p:nvSpPr>
          <p:spPr>
            <a:xfrm rot="5400000">
              <a:off x="-63733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48"/>
            <p:cNvSpPr/>
            <p:nvPr/>
          </p:nvSpPr>
          <p:spPr>
            <a:xfrm rot="5400000">
              <a:off x="-779743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8"/>
            <p:cNvSpPr/>
            <p:nvPr/>
          </p:nvSpPr>
          <p:spPr>
            <a:xfrm rot="5400000">
              <a:off x="291430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8"/>
            <p:cNvSpPr/>
            <p:nvPr/>
          </p:nvSpPr>
          <p:spPr>
            <a:xfrm rot="5400000">
              <a:off x="-424579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48"/>
            <p:cNvSpPr/>
            <p:nvPr/>
          </p:nvSpPr>
          <p:spPr>
            <a:xfrm rot="5400000">
              <a:off x="-1140589" y="506186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48"/>
            <p:cNvSpPr/>
            <p:nvPr/>
          </p:nvSpPr>
          <p:spPr>
            <a:xfrm rot="5400000">
              <a:off x="294732" y="5383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8"/>
            <p:cNvSpPr/>
            <p:nvPr/>
          </p:nvSpPr>
          <p:spPr>
            <a:xfrm rot="5400000">
              <a:off x="649435" y="-566492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8"/>
            <p:cNvSpPr/>
            <p:nvPr/>
          </p:nvSpPr>
          <p:spPr>
            <a:xfrm rot="5400000">
              <a:off x="653697" y="44367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48"/>
            <p:cNvSpPr/>
            <p:nvPr/>
          </p:nvSpPr>
          <p:spPr>
            <a:xfrm rot="5400000">
              <a:off x="-63733" y="318896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6" name="Google Shape;1606;p48"/>
          <p:cNvGrpSpPr/>
          <p:nvPr/>
        </p:nvGrpSpPr>
        <p:grpSpPr>
          <a:xfrm>
            <a:off x="7699275" y="2099270"/>
            <a:ext cx="1437919" cy="3325529"/>
            <a:chOff x="7699275" y="-184362"/>
            <a:chExt cx="1437919" cy="3325529"/>
          </a:xfrm>
        </p:grpSpPr>
        <p:grpSp>
          <p:nvGrpSpPr>
            <p:cNvPr id="1607" name="Google Shape;1607;p48"/>
            <p:cNvGrpSpPr/>
            <p:nvPr/>
          </p:nvGrpSpPr>
          <p:grpSpPr>
            <a:xfrm rot="5400000">
              <a:off x="6937227" y="941201"/>
              <a:ext cx="3325529" cy="1074405"/>
              <a:chOff x="5814871" y="6651"/>
              <a:chExt cx="3325529" cy="1074405"/>
            </a:xfrm>
          </p:grpSpPr>
          <p:sp>
            <p:nvSpPr>
              <p:cNvPr id="1608" name="Google Shape;1608;p48"/>
              <p:cNvSpPr/>
              <p:nvPr/>
            </p:nvSpPr>
            <p:spPr>
              <a:xfrm rot="10800000">
                <a:off x="8313300" y="6651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9" name="Google Shape;1609;p48"/>
              <p:cNvSpPr/>
              <p:nvPr/>
            </p:nvSpPr>
            <p:spPr>
              <a:xfrm rot="10800000">
                <a:off x="7688212" y="364655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0" name="Google Shape;1610;p48"/>
              <p:cNvSpPr/>
              <p:nvPr/>
            </p:nvSpPr>
            <p:spPr>
              <a:xfrm rot="10800000">
                <a:off x="7063125" y="6651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1" name="Google Shape;1611;p48"/>
              <p:cNvSpPr/>
              <p:nvPr/>
            </p:nvSpPr>
            <p:spPr>
              <a:xfrm rot="10800000">
                <a:off x="5814871" y="6651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2" name="Google Shape;1612;p48"/>
              <p:cNvSpPr/>
              <p:nvPr/>
            </p:nvSpPr>
            <p:spPr>
              <a:xfrm rot="10800000">
                <a:off x="6435196" y="364655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13" name="Google Shape;1613;p48"/>
            <p:cNvSpPr/>
            <p:nvPr/>
          </p:nvSpPr>
          <p:spPr>
            <a:xfrm rot="-5400000">
              <a:off x="7643925" y="1116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4" name="Google Shape;1614;p48"/>
          <p:cNvSpPr txBox="1">
            <a:spLocks noGrp="1"/>
          </p:cNvSpPr>
          <p:nvPr>
            <p:ph type="title"/>
          </p:nvPr>
        </p:nvSpPr>
        <p:spPr>
          <a:xfrm>
            <a:off x="2003138" y="1477437"/>
            <a:ext cx="2310000" cy="8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15" name="Google Shape;1615;p48"/>
          <p:cNvSpPr txBox="1">
            <a:spLocks noGrp="1"/>
          </p:cNvSpPr>
          <p:nvPr>
            <p:ph type="subTitle" idx="1"/>
          </p:nvPr>
        </p:nvSpPr>
        <p:spPr>
          <a:xfrm>
            <a:off x="2003138" y="2326531"/>
            <a:ext cx="2310000" cy="6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16" name="Google Shape;1616;p48"/>
          <p:cNvSpPr txBox="1">
            <a:spLocks noGrp="1"/>
          </p:cNvSpPr>
          <p:nvPr>
            <p:ph type="title" idx="2"/>
          </p:nvPr>
        </p:nvSpPr>
        <p:spPr>
          <a:xfrm>
            <a:off x="4826057" y="1478613"/>
            <a:ext cx="2310000" cy="8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17" name="Google Shape;1617;p48"/>
          <p:cNvSpPr txBox="1">
            <a:spLocks noGrp="1"/>
          </p:cNvSpPr>
          <p:nvPr>
            <p:ph type="subTitle" idx="3"/>
          </p:nvPr>
        </p:nvSpPr>
        <p:spPr>
          <a:xfrm>
            <a:off x="4826051" y="2327191"/>
            <a:ext cx="2310000" cy="6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18" name="Google Shape;1618;p48"/>
          <p:cNvSpPr txBox="1">
            <a:spLocks noGrp="1"/>
          </p:cNvSpPr>
          <p:nvPr>
            <p:ph type="title" idx="4"/>
          </p:nvPr>
        </p:nvSpPr>
        <p:spPr>
          <a:xfrm>
            <a:off x="2003138" y="3071178"/>
            <a:ext cx="2310000" cy="84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19" name="Google Shape;1619;p48"/>
          <p:cNvSpPr txBox="1">
            <a:spLocks noGrp="1"/>
          </p:cNvSpPr>
          <p:nvPr>
            <p:ph type="subTitle" idx="5"/>
          </p:nvPr>
        </p:nvSpPr>
        <p:spPr>
          <a:xfrm>
            <a:off x="2003138" y="3919015"/>
            <a:ext cx="2310000" cy="6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20" name="Google Shape;1620;p48"/>
          <p:cNvSpPr txBox="1">
            <a:spLocks noGrp="1"/>
          </p:cNvSpPr>
          <p:nvPr>
            <p:ph type="title" idx="6"/>
          </p:nvPr>
        </p:nvSpPr>
        <p:spPr>
          <a:xfrm>
            <a:off x="4826057" y="3072370"/>
            <a:ext cx="2314800" cy="84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None/>
              <a:defRPr sz="2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21" name="Google Shape;1621;p48"/>
          <p:cNvSpPr txBox="1">
            <a:spLocks noGrp="1"/>
          </p:cNvSpPr>
          <p:nvPr>
            <p:ph type="subTitle" idx="7"/>
          </p:nvPr>
        </p:nvSpPr>
        <p:spPr>
          <a:xfrm>
            <a:off x="4826051" y="3919675"/>
            <a:ext cx="2310000" cy="64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22" name="Google Shape;1622;p48"/>
          <p:cNvSpPr txBox="1">
            <a:spLocks noGrp="1"/>
          </p:cNvSpPr>
          <p:nvPr>
            <p:ph type="title" idx="8"/>
          </p:nvPr>
        </p:nvSpPr>
        <p:spPr>
          <a:xfrm>
            <a:off x="713225" y="445025"/>
            <a:ext cx="7730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1"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9" name="Google Shape;1749;p53"/>
          <p:cNvGrpSpPr/>
          <p:nvPr/>
        </p:nvGrpSpPr>
        <p:grpSpPr>
          <a:xfrm rot="10800000">
            <a:off x="8067315" y="1866903"/>
            <a:ext cx="1793256" cy="3955380"/>
            <a:chOff x="7355475" y="1030177"/>
            <a:chExt cx="1793256" cy="3955380"/>
          </a:xfrm>
        </p:grpSpPr>
        <p:sp>
          <p:nvSpPr>
            <p:cNvPr id="1750" name="Google Shape;1750;p53"/>
            <p:cNvSpPr/>
            <p:nvPr/>
          </p:nvSpPr>
          <p:spPr>
            <a:xfrm rot="-5400000">
              <a:off x="8376980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53"/>
            <p:cNvSpPr/>
            <p:nvPr/>
          </p:nvSpPr>
          <p:spPr>
            <a:xfrm rot="-5400000">
              <a:off x="8016134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53"/>
            <p:cNvSpPr/>
            <p:nvPr/>
          </p:nvSpPr>
          <p:spPr>
            <a:xfrm rot="-5400000">
              <a:off x="766097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53"/>
            <p:cNvSpPr/>
            <p:nvPr/>
          </p:nvSpPr>
          <p:spPr>
            <a:xfrm rot="-5400000">
              <a:off x="8376980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53"/>
            <p:cNvSpPr/>
            <p:nvPr/>
          </p:nvSpPr>
          <p:spPr>
            <a:xfrm rot="-5400000">
              <a:off x="8016134" y="2332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53"/>
            <p:cNvSpPr/>
            <p:nvPr/>
          </p:nvSpPr>
          <p:spPr>
            <a:xfrm rot="-5400000">
              <a:off x="7660971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53"/>
            <p:cNvSpPr/>
            <p:nvPr/>
          </p:nvSpPr>
          <p:spPr>
            <a:xfrm rot="-5400000">
              <a:off x="8376980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53"/>
            <p:cNvSpPr/>
            <p:nvPr/>
          </p:nvSpPr>
          <p:spPr>
            <a:xfrm rot="-5400000">
              <a:off x="730012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53"/>
            <p:cNvSpPr/>
            <p:nvPr/>
          </p:nvSpPr>
          <p:spPr>
            <a:xfrm rot="-5400000">
              <a:off x="8016134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53"/>
            <p:cNvSpPr/>
            <p:nvPr/>
          </p:nvSpPr>
          <p:spPr>
            <a:xfrm rot="-5400000">
              <a:off x="7300125" y="23333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0" name="Google Shape;1760;p53"/>
          <p:cNvGrpSpPr/>
          <p:nvPr/>
        </p:nvGrpSpPr>
        <p:grpSpPr>
          <a:xfrm rot="-5400000">
            <a:off x="523390" y="-1720384"/>
            <a:ext cx="2510686" cy="5205555"/>
            <a:chOff x="6638045" y="-219998"/>
            <a:chExt cx="2510686" cy="5205555"/>
          </a:xfrm>
        </p:grpSpPr>
        <p:sp>
          <p:nvSpPr>
            <p:cNvPr id="1761" name="Google Shape;1761;p53"/>
            <p:cNvSpPr/>
            <p:nvPr/>
          </p:nvSpPr>
          <p:spPr>
            <a:xfrm rot="-5400000">
              <a:off x="8376980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53"/>
            <p:cNvSpPr/>
            <p:nvPr/>
          </p:nvSpPr>
          <p:spPr>
            <a:xfrm rot="-5400000">
              <a:off x="8016134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53"/>
            <p:cNvSpPr/>
            <p:nvPr/>
          </p:nvSpPr>
          <p:spPr>
            <a:xfrm rot="-5400000">
              <a:off x="766097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53"/>
            <p:cNvSpPr/>
            <p:nvPr/>
          </p:nvSpPr>
          <p:spPr>
            <a:xfrm rot="-5400000">
              <a:off x="8376980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53"/>
            <p:cNvSpPr/>
            <p:nvPr/>
          </p:nvSpPr>
          <p:spPr>
            <a:xfrm rot="-5400000">
              <a:off x="8016134" y="2332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53"/>
            <p:cNvSpPr/>
            <p:nvPr/>
          </p:nvSpPr>
          <p:spPr>
            <a:xfrm rot="-5400000">
              <a:off x="7660971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53"/>
            <p:cNvSpPr/>
            <p:nvPr/>
          </p:nvSpPr>
          <p:spPr>
            <a:xfrm rot="-5400000">
              <a:off x="8376980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53"/>
            <p:cNvSpPr/>
            <p:nvPr/>
          </p:nvSpPr>
          <p:spPr>
            <a:xfrm rot="-5400000">
              <a:off x="730012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53"/>
            <p:cNvSpPr/>
            <p:nvPr/>
          </p:nvSpPr>
          <p:spPr>
            <a:xfrm rot="-5400000">
              <a:off x="8016134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53"/>
            <p:cNvSpPr/>
            <p:nvPr/>
          </p:nvSpPr>
          <p:spPr>
            <a:xfrm rot="-5400000">
              <a:off x="6944961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53"/>
            <p:cNvSpPr/>
            <p:nvPr/>
          </p:nvSpPr>
          <p:spPr>
            <a:xfrm rot="-5400000">
              <a:off x="7660971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53"/>
            <p:cNvSpPr/>
            <p:nvPr/>
          </p:nvSpPr>
          <p:spPr>
            <a:xfrm rot="-5400000">
              <a:off x="8376980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53"/>
            <p:cNvSpPr/>
            <p:nvPr/>
          </p:nvSpPr>
          <p:spPr>
            <a:xfrm rot="-5400000">
              <a:off x="6584115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53"/>
            <p:cNvSpPr/>
            <p:nvPr/>
          </p:nvSpPr>
          <p:spPr>
            <a:xfrm rot="-5400000">
              <a:off x="7300125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53"/>
            <p:cNvSpPr/>
            <p:nvPr/>
          </p:nvSpPr>
          <p:spPr>
            <a:xfrm rot="-5400000">
              <a:off x="8018976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53"/>
            <p:cNvSpPr/>
            <p:nvPr/>
          </p:nvSpPr>
          <p:spPr>
            <a:xfrm rot="-5400000">
              <a:off x="658269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53"/>
            <p:cNvSpPr/>
            <p:nvPr/>
          </p:nvSpPr>
          <p:spPr>
            <a:xfrm rot="-5400000">
              <a:off x="7300125" y="23333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2">
    <p:spTree>
      <p:nvGrpSpPr>
        <p:cNvPr id="1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9" name="Google Shape;1779;p54"/>
          <p:cNvGrpSpPr/>
          <p:nvPr/>
        </p:nvGrpSpPr>
        <p:grpSpPr>
          <a:xfrm rot="10800000">
            <a:off x="-733785" y="-1419134"/>
            <a:ext cx="1793256" cy="3955380"/>
            <a:chOff x="7355475" y="1030177"/>
            <a:chExt cx="1793256" cy="3955380"/>
          </a:xfrm>
        </p:grpSpPr>
        <p:sp>
          <p:nvSpPr>
            <p:cNvPr id="1780" name="Google Shape;1780;p54"/>
            <p:cNvSpPr/>
            <p:nvPr/>
          </p:nvSpPr>
          <p:spPr>
            <a:xfrm rot="-5400000">
              <a:off x="8376980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54"/>
            <p:cNvSpPr/>
            <p:nvPr/>
          </p:nvSpPr>
          <p:spPr>
            <a:xfrm rot="-5400000">
              <a:off x="8016134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54"/>
            <p:cNvSpPr/>
            <p:nvPr/>
          </p:nvSpPr>
          <p:spPr>
            <a:xfrm rot="-5400000">
              <a:off x="766097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54"/>
            <p:cNvSpPr/>
            <p:nvPr/>
          </p:nvSpPr>
          <p:spPr>
            <a:xfrm rot="-5400000">
              <a:off x="8376980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54"/>
            <p:cNvSpPr/>
            <p:nvPr/>
          </p:nvSpPr>
          <p:spPr>
            <a:xfrm rot="-5400000">
              <a:off x="8016134" y="2332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54"/>
            <p:cNvSpPr/>
            <p:nvPr/>
          </p:nvSpPr>
          <p:spPr>
            <a:xfrm rot="-5400000">
              <a:off x="7660971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54"/>
            <p:cNvSpPr/>
            <p:nvPr/>
          </p:nvSpPr>
          <p:spPr>
            <a:xfrm rot="-5400000">
              <a:off x="8376980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7" name="Google Shape;1787;p54"/>
            <p:cNvSpPr/>
            <p:nvPr/>
          </p:nvSpPr>
          <p:spPr>
            <a:xfrm rot="-5400000">
              <a:off x="730012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8" name="Google Shape;1788;p54"/>
            <p:cNvSpPr/>
            <p:nvPr/>
          </p:nvSpPr>
          <p:spPr>
            <a:xfrm rot="-5400000">
              <a:off x="8016134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9" name="Google Shape;1789;p54"/>
            <p:cNvSpPr/>
            <p:nvPr/>
          </p:nvSpPr>
          <p:spPr>
            <a:xfrm rot="-5400000">
              <a:off x="7300125" y="23333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0" name="Google Shape;1790;p54"/>
          <p:cNvGrpSpPr/>
          <p:nvPr/>
        </p:nvGrpSpPr>
        <p:grpSpPr>
          <a:xfrm rot="5400000">
            <a:off x="6505215" y="3000466"/>
            <a:ext cx="1793256" cy="3955380"/>
            <a:chOff x="7355475" y="1030177"/>
            <a:chExt cx="1793256" cy="3955380"/>
          </a:xfrm>
        </p:grpSpPr>
        <p:sp>
          <p:nvSpPr>
            <p:cNvPr id="1791" name="Google Shape;1791;p54"/>
            <p:cNvSpPr/>
            <p:nvPr/>
          </p:nvSpPr>
          <p:spPr>
            <a:xfrm rot="-5400000">
              <a:off x="8376980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2" name="Google Shape;1792;p54"/>
            <p:cNvSpPr/>
            <p:nvPr/>
          </p:nvSpPr>
          <p:spPr>
            <a:xfrm rot="-5400000">
              <a:off x="8016134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3" name="Google Shape;1793;p54"/>
            <p:cNvSpPr/>
            <p:nvPr/>
          </p:nvSpPr>
          <p:spPr>
            <a:xfrm rot="-5400000">
              <a:off x="766097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54"/>
            <p:cNvSpPr/>
            <p:nvPr/>
          </p:nvSpPr>
          <p:spPr>
            <a:xfrm rot="-5400000">
              <a:off x="8376980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54"/>
            <p:cNvSpPr/>
            <p:nvPr/>
          </p:nvSpPr>
          <p:spPr>
            <a:xfrm rot="-5400000">
              <a:off x="8016134" y="2332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54"/>
            <p:cNvSpPr/>
            <p:nvPr/>
          </p:nvSpPr>
          <p:spPr>
            <a:xfrm rot="-5400000">
              <a:off x="7660971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54"/>
            <p:cNvSpPr/>
            <p:nvPr/>
          </p:nvSpPr>
          <p:spPr>
            <a:xfrm rot="-5400000">
              <a:off x="8376980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54"/>
            <p:cNvSpPr/>
            <p:nvPr/>
          </p:nvSpPr>
          <p:spPr>
            <a:xfrm rot="-5400000">
              <a:off x="730012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54"/>
            <p:cNvSpPr/>
            <p:nvPr/>
          </p:nvSpPr>
          <p:spPr>
            <a:xfrm rot="-5400000">
              <a:off x="8016134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54"/>
            <p:cNvSpPr/>
            <p:nvPr/>
          </p:nvSpPr>
          <p:spPr>
            <a:xfrm rot="-5400000">
              <a:off x="7300125" y="23333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3">
    <p:spTree>
      <p:nvGrpSpPr>
        <p:cNvPr id="1" name="Shape 1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2" name="Google Shape;1802;p55"/>
          <p:cNvGrpSpPr/>
          <p:nvPr/>
        </p:nvGrpSpPr>
        <p:grpSpPr>
          <a:xfrm rot="-5400000" flipH="1">
            <a:off x="-351581" y="-177435"/>
            <a:ext cx="1452188" cy="1435111"/>
            <a:chOff x="7863871" y="-353508"/>
            <a:chExt cx="1452188" cy="1435111"/>
          </a:xfrm>
        </p:grpSpPr>
        <p:sp>
          <p:nvSpPr>
            <p:cNvPr id="1803" name="Google Shape;1803;p55"/>
            <p:cNvSpPr/>
            <p:nvPr/>
          </p:nvSpPr>
          <p:spPr>
            <a:xfrm>
              <a:off x="8488959" y="36520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04" name="Google Shape;1804;p55"/>
            <p:cNvGrpSpPr/>
            <p:nvPr/>
          </p:nvGrpSpPr>
          <p:grpSpPr>
            <a:xfrm>
              <a:off x="7863871" y="-353508"/>
              <a:ext cx="1452188" cy="1071563"/>
              <a:chOff x="7863871" y="-353508"/>
              <a:chExt cx="1452188" cy="1071563"/>
            </a:xfrm>
          </p:grpSpPr>
          <p:sp>
            <p:nvSpPr>
              <p:cNvPr id="1805" name="Google Shape;1805;p55"/>
              <p:cNvSpPr/>
              <p:nvPr/>
            </p:nvSpPr>
            <p:spPr>
              <a:xfrm>
                <a:off x="8488959" y="-353508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55"/>
              <p:cNvSpPr/>
              <p:nvPr/>
            </p:nvSpPr>
            <p:spPr>
              <a:xfrm>
                <a:off x="7863871" y="1656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07" name="Google Shape;1807;p55"/>
          <p:cNvGrpSpPr/>
          <p:nvPr/>
        </p:nvGrpSpPr>
        <p:grpSpPr>
          <a:xfrm rot="-5400000" flipH="1">
            <a:off x="7835016" y="3560987"/>
            <a:ext cx="2071593" cy="1435111"/>
            <a:chOff x="7244466" y="-353508"/>
            <a:chExt cx="2071593" cy="1435111"/>
          </a:xfrm>
        </p:grpSpPr>
        <p:sp>
          <p:nvSpPr>
            <p:cNvPr id="1808" name="Google Shape;1808;p55"/>
            <p:cNvSpPr/>
            <p:nvPr/>
          </p:nvSpPr>
          <p:spPr>
            <a:xfrm>
              <a:off x="8488959" y="36520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09" name="Google Shape;1809;p55"/>
            <p:cNvGrpSpPr/>
            <p:nvPr/>
          </p:nvGrpSpPr>
          <p:grpSpPr>
            <a:xfrm>
              <a:off x="7244466" y="-353508"/>
              <a:ext cx="2071593" cy="1071563"/>
              <a:chOff x="7244466" y="-353508"/>
              <a:chExt cx="2071593" cy="1071563"/>
            </a:xfrm>
          </p:grpSpPr>
          <p:sp>
            <p:nvSpPr>
              <p:cNvPr id="1810" name="Google Shape;1810;p55"/>
              <p:cNvSpPr/>
              <p:nvPr/>
            </p:nvSpPr>
            <p:spPr>
              <a:xfrm>
                <a:off x="8488959" y="-353508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55"/>
              <p:cNvSpPr/>
              <p:nvPr/>
            </p:nvSpPr>
            <p:spPr>
              <a:xfrm>
                <a:off x="7863871" y="1656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55"/>
              <p:cNvSpPr/>
              <p:nvPr/>
            </p:nvSpPr>
            <p:spPr>
              <a:xfrm>
                <a:off x="7244466" y="-350666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24">
    <p:spTree>
      <p:nvGrpSpPr>
        <p:cNvPr id="1" name="Shape 1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4" name="Google Shape;1814;p56"/>
          <p:cNvGrpSpPr/>
          <p:nvPr/>
        </p:nvGrpSpPr>
        <p:grpSpPr>
          <a:xfrm>
            <a:off x="6861164" y="3709061"/>
            <a:ext cx="2707566" cy="1793256"/>
            <a:chOff x="-454036" y="4066249"/>
            <a:chExt cx="2707566" cy="1793256"/>
          </a:xfrm>
        </p:grpSpPr>
        <p:sp>
          <p:nvSpPr>
            <p:cNvPr id="1815" name="Google Shape;1815;p56"/>
            <p:cNvSpPr/>
            <p:nvPr/>
          </p:nvSpPr>
          <p:spPr>
            <a:xfrm>
              <a:off x="-454036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56"/>
            <p:cNvSpPr/>
            <p:nvPr/>
          </p:nvSpPr>
          <p:spPr>
            <a:xfrm>
              <a:off x="173893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56"/>
            <p:cNvSpPr/>
            <p:nvPr/>
          </p:nvSpPr>
          <p:spPr>
            <a:xfrm>
              <a:off x="173893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56"/>
            <p:cNvSpPr/>
            <p:nvPr/>
          </p:nvSpPr>
          <p:spPr>
            <a:xfrm>
              <a:off x="79898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56"/>
            <p:cNvSpPr/>
            <p:nvPr/>
          </p:nvSpPr>
          <p:spPr>
            <a:xfrm>
              <a:off x="79898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56"/>
            <p:cNvSpPr/>
            <p:nvPr/>
          </p:nvSpPr>
          <p:spPr>
            <a:xfrm>
              <a:off x="1426431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1" name="Google Shape;1821;p56"/>
          <p:cNvGrpSpPr/>
          <p:nvPr/>
        </p:nvGrpSpPr>
        <p:grpSpPr>
          <a:xfrm>
            <a:off x="-835036" y="-357126"/>
            <a:ext cx="2707566" cy="1793256"/>
            <a:chOff x="-454036" y="4066249"/>
            <a:chExt cx="2707566" cy="1793256"/>
          </a:xfrm>
        </p:grpSpPr>
        <p:sp>
          <p:nvSpPr>
            <p:cNvPr id="1822" name="Google Shape;1822;p56"/>
            <p:cNvSpPr/>
            <p:nvPr/>
          </p:nvSpPr>
          <p:spPr>
            <a:xfrm>
              <a:off x="-454036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56"/>
            <p:cNvSpPr/>
            <p:nvPr/>
          </p:nvSpPr>
          <p:spPr>
            <a:xfrm>
              <a:off x="173893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56"/>
            <p:cNvSpPr/>
            <p:nvPr/>
          </p:nvSpPr>
          <p:spPr>
            <a:xfrm>
              <a:off x="173893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56"/>
            <p:cNvSpPr/>
            <p:nvPr/>
          </p:nvSpPr>
          <p:spPr>
            <a:xfrm>
              <a:off x="79898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56"/>
            <p:cNvSpPr/>
            <p:nvPr/>
          </p:nvSpPr>
          <p:spPr>
            <a:xfrm>
              <a:off x="79898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56"/>
            <p:cNvSpPr/>
            <p:nvPr/>
          </p:nvSpPr>
          <p:spPr>
            <a:xfrm>
              <a:off x="1426431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908725" y="1228675"/>
            <a:ext cx="7730700" cy="39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2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p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30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1" name="Google Shape;121;p4"/>
          <p:cNvGrpSpPr/>
          <p:nvPr/>
        </p:nvGrpSpPr>
        <p:grpSpPr>
          <a:xfrm rot="-5400000">
            <a:off x="-1166109" y="812099"/>
            <a:ext cx="2696680" cy="1077246"/>
            <a:chOff x="-604134" y="-353508"/>
            <a:chExt cx="2696680" cy="1077246"/>
          </a:xfrm>
        </p:grpSpPr>
        <p:sp>
          <p:nvSpPr>
            <p:cNvPr id="122" name="Google Shape;122;p4"/>
            <p:cNvSpPr/>
            <p:nvPr/>
          </p:nvSpPr>
          <p:spPr>
            <a:xfrm>
              <a:off x="640359" y="-3535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15271" y="16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-604134" y="-35066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1265446" y="733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" name="Google Shape;126;p4"/>
          <p:cNvGrpSpPr/>
          <p:nvPr/>
        </p:nvGrpSpPr>
        <p:grpSpPr>
          <a:xfrm rot="10800000" flipH="1">
            <a:off x="7408079" y="3706080"/>
            <a:ext cx="2071593" cy="1435111"/>
            <a:chOff x="7244466" y="-353508"/>
            <a:chExt cx="2071593" cy="1435111"/>
          </a:xfrm>
        </p:grpSpPr>
        <p:sp>
          <p:nvSpPr>
            <p:cNvPr id="127" name="Google Shape;127;p4"/>
            <p:cNvSpPr/>
            <p:nvPr/>
          </p:nvSpPr>
          <p:spPr>
            <a:xfrm>
              <a:off x="8488959" y="36520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8" name="Google Shape;128;p4"/>
            <p:cNvGrpSpPr/>
            <p:nvPr/>
          </p:nvGrpSpPr>
          <p:grpSpPr>
            <a:xfrm>
              <a:off x="7244466" y="-353508"/>
              <a:ext cx="2071593" cy="1071563"/>
              <a:chOff x="7244466" y="-353508"/>
              <a:chExt cx="2071593" cy="1071563"/>
            </a:xfrm>
          </p:grpSpPr>
          <p:sp>
            <p:nvSpPr>
              <p:cNvPr id="129" name="Google Shape;129;p4"/>
              <p:cNvSpPr/>
              <p:nvPr/>
            </p:nvSpPr>
            <p:spPr>
              <a:xfrm>
                <a:off x="8488959" y="-353508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4"/>
              <p:cNvSpPr/>
              <p:nvPr/>
            </p:nvSpPr>
            <p:spPr>
              <a:xfrm>
                <a:off x="7863871" y="1656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l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4"/>
              <p:cNvSpPr/>
              <p:nvPr/>
            </p:nvSpPr>
            <p:spPr>
              <a:xfrm>
                <a:off x="7244466" y="-350666"/>
                <a:ext cx="827100" cy="716400"/>
              </a:xfrm>
              <a:prstGeom prst="hexagon">
                <a:avLst>
                  <a:gd name="adj" fmla="val 28307"/>
                  <a:gd name="vf" fmla="val 115470"/>
                </a:avLst>
              </a:prstGeom>
              <a:solidFill>
                <a:schemeClr val="accen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8"/>
          <p:cNvSpPr txBox="1">
            <a:spLocks noGrp="1"/>
          </p:cNvSpPr>
          <p:nvPr>
            <p:ph type="title"/>
          </p:nvPr>
        </p:nvSpPr>
        <p:spPr>
          <a:xfrm>
            <a:off x="1499550" y="1362075"/>
            <a:ext cx="6144900" cy="241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190" name="Google Shape;190;p8"/>
          <p:cNvGrpSpPr/>
          <p:nvPr/>
        </p:nvGrpSpPr>
        <p:grpSpPr>
          <a:xfrm>
            <a:off x="-608896" y="3342782"/>
            <a:ext cx="10844360" cy="3224544"/>
            <a:chOff x="-608896" y="2499819"/>
            <a:chExt cx="10844360" cy="3224544"/>
          </a:xfrm>
        </p:grpSpPr>
        <p:grpSp>
          <p:nvGrpSpPr>
            <p:cNvPr id="191" name="Google Shape;191;p8"/>
            <p:cNvGrpSpPr/>
            <p:nvPr/>
          </p:nvGrpSpPr>
          <p:grpSpPr>
            <a:xfrm>
              <a:off x="317602" y="3376886"/>
              <a:ext cx="1165493" cy="852345"/>
              <a:chOff x="225611" y="-167117"/>
              <a:chExt cx="1212539" cy="886751"/>
            </a:xfrm>
          </p:grpSpPr>
          <p:sp>
            <p:nvSpPr>
              <p:cNvPr id="192" name="Google Shape;192;p8"/>
              <p:cNvSpPr/>
              <p:nvPr/>
            </p:nvSpPr>
            <p:spPr>
              <a:xfrm rot="-1566792">
                <a:off x="840485" y="545479"/>
                <a:ext cx="243822" cy="65959"/>
              </a:xfrm>
              <a:custGeom>
                <a:avLst/>
                <a:gdLst/>
                <a:ahLst/>
                <a:cxnLst/>
                <a:rect l="l" t="t" r="r" b="b"/>
                <a:pathLst>
                  <a:path w="22931" h="6202" extrusionOk="0">
                    <a:moveTo>
                      <a:pt x="1" y="1"/>
                    </a:moveTo>
                    <a:cubicBezTo>
                      <a:pt x="2530" y="3871"/>
                      <a:pt x="6842" y="6202"/>
                      <a:pt x="11458" y="6202"/>
                    </a:cubicBezTo>
                    <a:cubicBezTo>
                      <a:pt x="16090" y="6202"/>
                      <a:pt x="20402" y="3871"/>
                      <a:pt x="229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8"/>
              <p:cNvSpPr/>
              <p:nvPr/>
            </p:nvSpPr>
            <p:spPr>
              <a:xfrm rot="-1566792">
                <a:off x="743772" y="38544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3169"/>
                    </a:lnTo>
                    <a:lnTo>
                      <a:pt x="0" y="6475"/>
                    </a:lnTo>
                    <a:lnTo>
                      <a:pt x="0" y="8319"/>
                    </a:lnTo>
                    <a:lnTo>
                      <a:pt x="27410" y="8319"/>
                    </a:lnTo>
                    <a:lnTo>
                      <a:pt x="27410" y="7542"/>
                    </a:lnTo>
                    <a:lnTo>
                      <a:pt x="27410" y="4236"/>
                    </a:ln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8"/>
              <p:cNvSpPr/>
              <p:nvPr/>
            </p:nvSpPr>
            <p:spPr>
              <a:xfrm rot="-1566792">
                <a:off x="665977" y="22669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1"/>
                    </a:moveTo>
                    <a:lnTo>
                      <a:pt x="0" y="1966"/>
                    </a:lnTo>
                    <a:lnTo>
                      <a:pt x="0" y="8320"/>
                    </a:lnTo>
                    <a:lnTo>
                      <a:pt x="27410" y="8320"/>
                    </a:lnTo>
                    <a:lnTo>
                      <a:pt x="27410" y="3018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8"/>
              <p:cNvSpPr/>
              <p:nvPr/>
            </p:nvSpPr>
            <p:spPr>
              <a:xfrm rot="-1566792">
                <a:off x="1044532" y="311295"/>
                <a:ext cx="213210" cy="157835"/>
              </a:xfrm>
              <a:custGeom>
                <a:avLst/>
                <a:gdLst/>
                <a:ahLst/>
                <a:cxnLst/>
                <a:rect l="l" t="t" r="r" b="b"/>
                <a:pathLst>
                  <a:path w="20052" h="14841" extrusionOk="0">
                    <a:moveTo>
                      <a:pt x="1" y="1"/>
                    </a:moveTo>
                    <a:lnTo>
                      <a:pt x="1" y="3307"/>
                    </a:lnTo>
                    <a:lnTo>
                      <a:pt x="6186" y="3307"/>
                    </a:lnTo>
                    <a:lnTo>
                      <a:pt x="17705" y="14841"/>
                    </a:lnTo>
                    <a:lnTo>
                      <a:pt x="20051" y="12494"/>
                    </a:lnTo>
                    <a:lnTo>
                      <a:pt x="7558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8"/>
              <p:cNvSpPr/>
              <p:nvPr/>
            </p:nvSpPr>
            <p:spPr>
              <a:xfrm rot="-1566792">
                <a:off x="586694" y="523163"/>
                <a:ext cx="212880" cy="157665"/>
              </a:xfrm>
              <a:custGeom>
                <a:avLst/>
                <a:gdLst/>
                <a:ahLst/>
                <a:cxnLst/>
                <a:rect l="l" t="t" r="r" b="b"/>
                <a:pathLst>
                  <a:path w="20021" h="14825" extrusionOk="0">
                    <a:moveTo>
                      <a:pt x="12494" y="0"/>
                    </a:moveTo>
                    <a:lnTo>
                      <a:pt x="0" y="12494"/>
                    </a:lnTo>
                    <a:lnTo>
                      <a:pt x="2331" y="14825"/>
                    </a:lnTo>
                    <a:lnTo>
                      <a:pt x="13865" y="3306"/>
                    </a:lnTo>
                    <a:lnTo>
                      <a:pt x="20020" y="3306"/>
                    </a:lnTo>
                    <a:lnTo>
                      <a:pt x="2002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8"/>
              <p:cNvSpPr/>
              <p:nvPr/>
            </p:nvSpPr>
            <p:spPr>
              <a:xfrm rot="-1566792">
                <a:off x="782775" y="465034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808"/>
                    </a:lnTo>
                    <a:cubicBezTo>
                      <a:pt x="0" y="3474"/>
                      <a:pt x="777" y="6079"/>
                      <a:pt x="2240" y="8319"/>
                    </a:cubicBezTo>
                    <a:lnTo>
                      <a:pt x="25170" y="8319"/>
                    </a:lnTo>
                    <a:cubicBezTo>
                      <a:pt x="26633" y="6079"/>
                      <a:pt x="27410" y="3474"/>
                      <a:pt x="27410" y="808"/>
                    </a:cubicBez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8"/>
              <p:cNvSpPr/>
              <p:nvPr/>
            </p:nvSpPr>
            <p:spPr>
              <a:xfrm rot="-1566792">
                <a:off x="704875" y="306150"/>
                <a:ext cx="291446" cy="8832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05" extrusionOk="0">
                    <a:moveTo>
                      <a:pt x="0" y="1"/>
                    </a:moveTo>
                    <a:lnTo>
                      <a:pt x="0" y="8304"/>
                    </a:lnTo>
                    <a:lnTo>
                      <a:pt x="27410" y="8304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8"/>
              <p:cNvSpPr/>
              <p:nvPr/>
            </p:nvSpPr>
            <p:spPr>
              <a:xfrm rot="-1566792">
                <a:off x="618497" y="109699"/>
                <a:ext cx="291286" cy="128014"/>
              </a:xfrm>
              <a:custGeom>
                <a:avLst/>
                <a:gdLst/>
                <a:ahLst/>
                <a:cxnLst/>
                <a:rect l="l" t="t" r="r" b="b"/>
                <a:pathLst>
                  <a:path w="27395" h="12037" extrusionOk="0">
                    <a:moveTo>
                      <a:pt x="13682" y="0"/>
                    </a:moveTo>
                    <a:cubicBezTo>
                      <a:pt x="13667" y="3779"/>
                      <a:pt x="10605" y="6857"/>
                      <a:pt x="6811" y="6857"/>
                    </a:cubicBezTo>
                    <a:cubicBezTo>
                      <a:pt x="3352" y="6841"/>
                      <a:pt x="442" y="4282"/>
                      <a:pt x="0" y="854"/>
                    </a:cubicBezTo>
                    <a:lnTo>
                      <a:pt x="0" y="12037"/>
                    </a:lnTo>
                    <a:lnTo>
                      <a:pt x="27395" y="12037"/>
                    </a:lnTo>
                    <a:lnTo>
                      <a:pt x="27395" y="0"/>
                    </a:lnTo>
                    <a:cubicBezTo>
                      <a:pt x="27379" y="3779"/>
                      <a:pt x="24317" y="6841"/>
                      <a:pt x="20538" y="6857"/>
                    </a:cubicBezTo>
                    <a:cubicBezTo>
                      <a:pt x="16745" y="6857"/>
                      <a:pt x="13682" y="3779"/>
                      <a:pt x="136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8"/>
              <p:cNvSpPr/>
              <p:nvPr/>
            </p:nvSpPr>
            <p:spPr>
              <a:xfrm rot="-1566792">
                <a:off x="255448" y="351573"/>
                <a:ext cx="466739" cy="243873"/>
              </a:xfrm>
              <a:custGeom>
                <a:avLst/>
                <a:gdLst/>
                <a:ahLst/>
                <a:cxnLst/>
                <a:rect l="l" t="t" r="r" b="b"/>
                <a:pathLst>
                  <a:path w="43896" h="22931" extrusionOk="0">
                    <a:moveTo>
                      <a:pt x="11458" y="1"/>
                    </a:moveTo>
                    <a:cubicBezTo>
                      <a:pt x="5135" y="1"/>
                      <a:pt x="0" y="5135"/>
                      <a:pt x="0" y="11473"/>
                    </a:cubicBezTo>
                    <a:cubicBezTo>
                      <a:pt x="0" y="14505"/>
                      <a:pt x="1204" y="17415"/>
                      <a:pt x="3352" y="19564"/>
                    </a:cubicBezTo>
                    <a:cubicBezTo>
                      <a:pt x="5501" y="21727"/>
                      <a:pt x="8426" y="22931"/>
                      <a:pt x="11458" y="22931"/>
                    </a:cubicBezTo>
                    <a:lnTo>
                      <a:pt x="20996" y="22931"/>
                    </a:lnTo>
                    <a:cubicBezTo>
                      <a:pt x="23936" y="22931"/>
                      <a:pt x="26770" y="21803"/>
                      <a:pt x="28903" y="19777"/>
                    </a:cubicBezTo>
                    <a:lnTo>
                      <a:pt x="43895" y="5531"/>
                    </a:lnTo>
                    <a:lnTo>
                      <a:pt x="43895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8"/>
              <p:cNvSpPr/>
              <p:nvPr/>
            </p:nvSpPr>
            <p:spPr>
              <a:xfrm rot="-1566792">
                <a:off x="941236" y="27982"/>
                <a:ext cx="467058" cy="244033"/>
              </a:xfrm>
              <a:custGeom>
                <a:avLst/>
                <a:gdLst/>
                <a:ahLst/>
                <a:cxnLst/>
                <a:rect l="l" t="t" r="r" b="b"/>
                <a:pathLst>
                  <a:path w="43926" h="22946" extrusionOk="0">
                    <a:moveTo>
                      <a:pt x="1" y="0"/>
                    </a:moveTo>
                    <a:lnTo>
                      <a:pt x="1" y="5516"/>
                    </a:lnTo>
                    <a:lnTo>
                      <a:pt x="15023" y="19792"/>
                    </a:lnTo>
                    <a:cubicBezTo>
                      <a:pt x="17141" y="21818"/>
                      <a:pt x="19975" y="22945"/>
                      <a:pt x="22915" y="22945"/>
                    </a:cubicBezTo>
                    <a:lnTo>
                      <a:pt x="32453" y="22945"/>
                    </a:lnTo>
                    <a:cubicBezTo>
                      <a:pt x="35500" y="22945"/>
                      <a:pt x="38410" y="21742"/>
                      <a:pt x="40559" y="19578"/>
                    </a:cubicBezTo>
                    <a:cubicBezTo>
                      <a:pt x="42707" y="17430"/>
                      <a:pt x="43926" y="14520"/>
                      <a:pt x="43926" y="11473"/>
                    </a:cubicBezTo>
                    <a:cubicBezTo>
                      <a:pt x="43926" y="5150"/>
                      <a:pt x="38791" y="15"/>
                      <a:pt x="324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8"/>
              <p:cNvSpPr/>
              <p:nvPr/>
            </p:nvSpPr>
            <p:spPr>
              <a:xfrm rot="-1566792">
                <a:off x="728239" y="11349"/>
                <a:ext cx="145808" cy="145860"/>
              </a:xfrm>
              <a:custGeom>
                <a:avLst/>
                <a:gdLst/>
                <a:ahLst/>
                <a:cxnLst/>
                <a:rect l="l" t="t" r="r" b="b"/>
                <a:pathLst>
                  <a:path w="13713" h="13715" extrusionOk="0">
                    <a:moveTo>
                      <a:pt x="6716" y="0"/>
                    </a:moveTo>
                    <a:cubicBezTo>
                      <a:pt x="6214" y="0"/>
                      <a:pt x="5714" y="74"/>
                      <a:pt x="5226" y="185"/>
                    </a:cubicBezTo>
                    <a:cubicBezTo>
                      <a:pt x="2179" y="932"/>
                      <a:pt x="30" y="3628"/>
                      <a:pt x="0" y="6752"/>
                    </a:cubicBezTo>
                    <a:cubicBezTo>
                      <a:pt x="0" y="6798"/>
                      <a:pt x="0" y="6828"/>
                      <a:pt x="0" y="6858"/>
                    </a:cubicBezTo>
                    <a:cubicBezTo>
                      <a:pt x="0" y="10652"/>
                      <a:pt x="3062" y="13715"/>
                      <a:pt x="6856" y="13715"/>
                    </a:cubicBezTo>
                    <a:cubicBezTo>
                      <a:pt x="10635" y="13715"/>
                      <a:pt x="13712" y="10637"/>
                      <a:pt x="13712" y="6858"/>
                    </a:cubicBezTo>
                    <a:cubicBezTo>
                      <a:pt x="13712" y="6828"/>
                      <a:pt x="13712" y="6798"/>
                      <a:pt x="13712" y="6752"/>
                    </a:cubicBezTo>
                    <a:cubicBezTo>
                      <a:pt x="13682" y="3628"/>
                      <a:pt x="11534" y="932"/>
                      <a:pt x="8502" y="185"/>
                    </a:cubicBezTo>
                    <a:cubicBezTo>
                      <a:pt x="8000" y="74"/>
                      <a:pt x="7498" y="0"/>
                      <a:pt x="6996" y="0"/>
                    </a:cubicBezTo>
                    <a:cubicBezTo>
                      <a:pt x="6950" y="0"/>
                      <a:pt x="6903" y="1"/>
                      <a:pt x="6856" y="2"/>
                    </a:cubicBezTo>
                    <a:cubicBezTo>
                      <a:pt x="6809" y="1"/>
                      <a:pt x="6763" y="0"/>
                      <a:pt x="671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8"/>
              <p:cNvSpPr/>
              <p:nvPr/>
            </p:nvSpPr>
            <p:spPr>
              <a:xfrm rot="-1566792">
                <a:off x="597132" y="75430"/>
                <a:ext cx="145968" cy="145998"/>
              </a:xfrm>
              <a:custGeom>
                <a:avLst/>
                <a:gdLst/>
                <a:ahLst/>
                <a:cxnLst/>
                <a:rect l="l" t="t" r="r" b="b"/>
                <a:pathLst>
                  <a:path w="13728" h="13728" extrusionOk="0">
                    <a:moveTo>
                      <a:pt x="6857" y="0"/>
                    </a:moveTo>
                    <a:cubicBezTo>
                      <a:pt x="6308" y="0"/>
                      <a:pt x="5760" y="61"/>
                      <a:pt x="5226" y="198"/>
                    </a:cubicBezTo>
                    <a:cubicBezTo>
                      <a:pt x="2149" y="945"/>
                      <a:pt x="0" y="3702"/>
                      <a:pt x="0" y="6856"/>
                    </a:cubicBezTo>
                    <a:cubicBezTo>
                      <a:pt x="0" y="7146"/>
                      <a:pt x="16" y="7435"/>
                      <a:pt x="46" y="7725"/>
                    </a:cubicBezTo>
                    <a:cubicBezTo>
                      <a:pt x="488" y="11153"/>
                      <a:pt x="3398" y="13728"/>
                      <a:pt x="6857" y="13728"/>
                    </a:cubicBezTo>
                    <a:cubicBezTo>
                      <a:pt x="10650" y="13728"/>
                      <a:pt x="13713" y="10665"/>
                      <a:pt x="13728" y="6871"/>
                    </a:cubicBezTo>
                    <a:cubicBezTo>
                      <a:pt x="13728" y="6841"/>
                      <a:pt x="13728" y="6811"/>
                      <a:pt x="13728" y="6765"/>
                    </a:cubicBezTo>
                    <a:cubicBezTo>
                      <a:pt x="13682" y="3641"/>
                      <a:pt x="11534" y="945"/>
                      <a:pt x="8502" y="198"/>
                    </a:cubicBezTo>
                    <a:cubicBezTo>
                      <a:pt x="7969" y="61"/>
                      <a:pt x="7405" y="0"/>
                      <a:pt x="68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8"/>
              <p:cNvSpPr/>
              <p:nvPr/>
            </p:nvSpPr>
            <p:spPr>
              <a:xfrm rot="-1566792">
                <a:off x="712363" y="-152168"/>
                <a:ext cx="106286" cy="165492"/>
              </a:xfrm>
              <a:custGeom>
                <a:avLst/>
                <a:gdLst/>
                <a:ahLst/>
                <a:cxnLst/>
                <a:rect l="l" t="t" r="r" b="b"/>
                <a:pathLst>
                  <a:path w="9996" h="15561" extrusionOk="0">
                    <a:moveTo>
                      <a:pt x="8173" y="0"/>
                    </a:moveTo>
                    <a:cubicBezTo>
                      <a:pt x="7748" y="0"/>
                      <a:pt x="7322" y="164"/>
                      <a:pt x="6994" y="492"/>
                    </a:cubicBezTo>
                    <a:lnTo>
                      <a:pt x="1" y="7500"/>
                    </a:lnTo>
                    <a:lnTo>
                      <a:pt x="1" y="15362"/>
                    </a:lnTo>
                    <a:cubicBezTo>
                      <a:pt x="1" y="15423"/>
                      <a:pt x="1" y="15484"/>
                      <a:pt x="16" y="15545"/>
                    </a:cubicBezTo>
                    <a:cubicBezTo>
                      <a:pt x="549" y="15423"/>
                      <a:pt x="1098" y="15362"/>
                      <a:pt x="1646" y="15362"/>
                    </a:cubicBezTo>
                    <a:cubicBezTo>
                      <a:pt x="2195" y="15362"/>
                      <a:pt x="2758" y="15423"/>
                      <a:pt x="3292" y="15560"/>
                    </a:cubicBezTo>
                    <a:cubicBezTo>
                      <a:pt x="3292" y="15499"/>
                      <a:pt x="3307" y="15423"/>
                      <a:pt x="3307" y="15362"/>
                    </a:cubicBezTo>
                    <a:lnTo>
                      <a:pt x="3307" y="8872"/>
                    </a:lnTo>
                    <a:lnTo>
                      <a:pt x="9340" y="2823"/>
                    </a:lnTo>
                    <a:cubicBezTo>
                      <a:pt x="9995" y="2183"/>
                      <a:pt x="9995" y="1132"/>
                      <a:pt x="9340" y="492"/>
                    </a:cubicBezTo>
                    <a:cubicBezTo>
                      <a:pt x="9020" y="164"/>
                      <a:pt x="8598" y="0"/>
                      <a:pt x="8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5" name="Google Shape;205;p8"/>
            <p:cNvSpPr/>
            <p:nvPr/>
          </p:nvSpPr>
          <p:spPr>
            <a:xfrm>
              <a:off x="15271" y="356742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8"/>
            <p:cNvSpPr/>
            <p:nvPr/>
          </p:nvSpPr>
          <p:spPr>
            <a:xfrm>
              <a:off x="15271" y="4283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8"/>
            <p:cNvSpPr/>
            <p:nvPr/>
          </p:nvSpPr>
          <p:spPr>
            <a:xfrm>
              <a:off x="640359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8"/>
            <p:cNvSpPr/>
            <p:nvPr/>
          </p:nvSpPr>
          <p:spPr>
            <a:xfrm>
              <a:off x="64035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640359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15271" y="500228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-604134" y="32179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-604134" y="39339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-604134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8"/>
            <p:cNvSpPr/>
            <p:nvPr/>
          </p:nvSpPr>
          <p:spPr>
            <a:xfrm>
              <a:off x="1265446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8"/>
            <p:cNvSpPr/>
            <p:nvPr/>
          </p:nvSpPr>
          <p:spPr>
            <a:xfrm>
              <a:off x="1265446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1265446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1890534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2513701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2513701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314043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3768368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3768368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4396297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439629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4396297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5021384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5021384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5021384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5649313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6271560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6271560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8"/>
            <p:cNvSpPr/>
            <p:nvPr/>
          </p:nvSpPr>
          <p:spPr>
            <a:xfrm>
              <a:off x="689664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6896647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7521735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8"/>
            <p:cNvSpPr/>
            <p:nvPr/>
          </p:nvSpPr>
          <p:spPr>
            <a:xfrm>
              <a:off x="7521735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8"/>
            <p:cNvSpPr/>
            <p:nvPr/>
          </p:nvSpPr>
          <p:spPr>
            <a:xfrm>
              <a:off x="7521735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8"/>
            <p:cNvSpPr/>
            <p:nvPr/>
          </p:nvSpPr>
          <p:spPr>
            <a:xfrm>
              <a:off x="8146823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8"/>
            <p:cNvSpPr/>
            <p:nvPr/>
          </p:nvSpPr>
          <p:spPr>
            <a:xfrm>
              <a:off x="8146823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8"/>
            <p:cNvSpPr/>
            <p:nvPr/>
          </p:nvSpPr>
          <p:spPr>
            <a:xfrm>
              <a:off x="8146823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8"/>
            <p:cNvSpPr/>
            <p:nvPr/>
          </p:nvSpPr>
          <p:spPr>
            <a:xfrm>
              <a:off x="8777593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8"/>
            <p:cNvSpPr/>
            <p:nvPr/>
          </p:nvSpPr>
          <p:spPr>
            <a:xfrm>
              <a:off x="8777593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8"/>
            <p:cNvSpPr/>
            <p:nvPr/>
          </p:nvSpPr>
          <p:spPr>
            <a:xfrm>
              <a:off x="9408363" y="322078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8"/>
            <p:cNvSpPr/>
            <p:nvPr/>
          </p:nvSpPr>
          <p:spPr>
            <a:xfrm>
              <a:off x="2513701" y="357264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8"/>
            <p:cNvSpPr/>
            <p:nvPr/>
          </p:nvSpPr>
          <p:spPr>
            <a:xfrm>
              <a:off x="1893375" y="32179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8"/>
            <p:cNvSpPr/>
            <p:nvPr/>
          </p:nvSpPr>
          <p:spPr>
            <a:xfrm>
              <a:off x="6896647" y="32136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8"/>
            <p:cNvSpPr/>
            <p:nvPr/>
          </p:nvSpPr>
          <p:spPr>
            <a:xfrm>
              <a:off x="8777593" y="285993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8"/>
            <p:cNvSpPr/>
            <p:nvPr/>
          </p:nvSpPr>
          <p:spPr>
            <a:xfrm>
              <a:off x="8777593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8"/>
            <p:cNvSpPr/>
            <p:nvPr/>
          </p:nvSpPr>
          <p:spPr>
            <a:xfrm>
              <a:off x="-608896" y="249981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8"/>
            <p:cNvSpPr/>
            <p:nvPr/>
          </p:nvSpPr>
          <p:spPr>
            <a:xfrm>
              <a:off x="5648834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" name="Google Shape;250;p8"/>
          <p:cNvGrpSpPr/>
          <p:nvPr/>
        </p:nvGrpSpPr>
        <p:grpSpPr>
          <a:xfrm>
            <a:off x="-608896" y="-2148381"/>
            <a:ext cx="10844360" cy="3224544"/>
            <a:chOff x="-608896" y="2499819"/>
            <a:chExt cx="10844360" cy="3224544"/>
          </a:xfrm>
        </p:grpSpPr>
        <p:grpSp>
          <p:nvGrpSpPr>
            <p:cNvPr id="251" name="Google Shape;251;p8"/>
            <p:cNvGrpSpPr/>
            <p:nvPr/>
          </p:nvGrpSpPr>
          <p:grpSpPr>
            <a:xfrm>
              <a:off x="317602" y="3376886"/>
              <a:ext cx="1165493" cy="852345"/>
              <a:chOff x="225611" y="-167117"/>
              <a:chExt cx="1212539" cy="886751"/>
            </a:xfrm>
          </p:grpSpPr>
          <p:sp>
            <p:nvSpPr>
              <p:cNvPr id="252" name="Google Shape;252;p8"/>
              <p:cNvSpPr/>
              <p:nvPr/>
            </p:nvSpPr>
            <p:spPr>
              <a:xfrm rot="-1566792">
                <a:off x="840485" y="545479"/>
                <a:ext cx="243822" cy="65959"/>
              </a:xfrm>
              <a:custGeom>
                <a:avLst/>
                <a:gdLst/>
                <a:ahLst/>
                <a:cxnLst/>
                <a:rect l="l" t="t" r="r" b="b"/>
                <a:pathLst>
                  <a:path w="22931" h="6202" extrusionOk="0">
                    <a:moveTo>
                      <a:pt x="1" y="1"/>
                    </a:moveTo>
                    <a:cubicBezTo>
                      <a:pt x="2530" y="3871"/>
                      <a:pt x="6842" y="6202"/>
                      <a:pt x="11458" y="6202"/>
                    </a:cubicBezTo>
                    <a:cubicBezTo>
                      <a:pt x="16090" y="6202"/>
                      <a:pt x="20402" y="3871"/>
                      <a:pt x="229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8"/>
              <p:cNvSpPr/>
              <p:nvPr/>
            </p:nvSpPr>
            <p:spPr>
              <a:xfrm rot="-1566792">
                <a:off x="743772" y="38544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3169"/>
                    </a:lnTo>
                    <a:lnTo>
                      <a:pt x="0" y="6475"/>
                    </a:lnTo>
                    <a:lnTo>
                      <a:pt x="0" y="8319"/>
                    </a:lnTo>
                    <a:lnTo>
                      <a:pt x="27410" y="8319"/>
                    </a:lnTo>
                    <a:lnTo>
                      <a:pt x="27410" y="7542"/>
                    </a:lnTo>
                    <a:lnTo>
                      <a:pt x="27410" y="4236"/>
                    </a:ln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8"/>
              <p:cNvSpPr/>
              <p:nvPr/>
            </p:nvSpPr>
            <p:spPr>
              <a:xfrm rot="-1566792">
                <a:off x="665977" y="22669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1"/>
                    </a:moveTo>
                    <a:lnTo>
                      <a:pt x="0" y="1966"/>
                    </a:lnTo>
                    <a:lnTo>
                      <a:pt x="0" y="8320"/>
                    </a:lnTo>
                    <a:lnTo>
                      <a:pt x="27410" y="8320"/>
                    </a:lnTo>
                    <a:lnTo>
                      <a:pt x="27410" y="3018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8"/>
              <p:cNvSpPr/>
              <p:nvPr/>
            </p:nvSpPr>
            <p:spPr>
              <a:xfrm rot="-1566792">
                <a:off x="1044532" y="311295"/>
                <a:ext cx="213210" cy="157835"/>
              </a:xfrm>
              <a:custGeom>
                <a:avLst/>
                <a:gdLst/>
                <a:ahLst/>
                <a:cxnLst/>
                <a:rect l="l" t="t" r="r" b="b"/>
                <a:pathLst>
                  <a:path w="20052" h="14841" extrusionOk="0">
                    <a:moveTo>
                      <a:pt x="1" y="1"/>
                    </a:moveTo>
                    <a:lnTo>
                      <a:pt x="1" y="3307"/>
                    </a:lnTo>
                    <a:lnTo>
                      <a:pt x="6186" y="3307"/>
                    </a:lnTo>
                    <a:lnTo>
                      <a:pt x="17705" y="14841"/>
                    </a:lnTo>
                    <a:lnTo>
                      <a:pt x="20051" y="12494"/>
                    </a:lnTo>
                    <a:lnTo>
                      <a:pt x="7558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8"/>
              <p:cNvSpPr/>
              <p:nvPr/>
            </p:nvSpPr>
            <p:spPr>
              <a:xfrm rot="-1566792">
                <a:off x="586694" y="523163"/>
                <a:ext cx="212880" cy="157665"/>
              </a:xfrm>
              <a:custGeom>
                <a:avLst/>
                <a:gdLst/>
                <a:ahLst/>
                <a:cxnLst/>
                <a:rect l="l" t="t" r="r" b="b"/>
                <a:pathLst>
                  <a:path w="20021" h="14825" extrusionOk="0">
                    <a:moveTo>
                      <a:pt x="12494" y="0"/>
                    </a:moveTo>
                    <a:lnTo>
                      <a:pt x="0" y="12494"/>
                    </a:lnTo>
                    <a:lnTo>
                      <a:pt x="2331" y="14825"/>
                    </a:lnTo>
                    <a:lnTo>
                      <a:pt x="13865" y="3306"/>
                    </a:lnTo>
                    <a:lnTo>
                      <a:pt x="20020" y="3306"/>
                    </a:lnTo>
                    <a:lnTo>
                      <a:pt x="2002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8"/>
              <p:cNvSpPr/>
              <p:nvPr/>
            </p:nvSpPr>
            <p:spPr>
              <a:xfrm rot="-1566792">
                <a:off x="782775" y="465034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808"/>
                    </a:lnTo>
                    <a:cubicBezTo>
                      <a:pt x="0" y="3474"/>
                      <a:pt x="777" y="6079"/>
                      <a:pt x="2240" y="8319"/>
                    </a:cubicBezTo>
                    <a:lnTo>
                      <a:pt x="25170" y="8319"/>
                    </a:lnTo>
                    <a:cubicBezTo>
                      <a:pt x="26633" y="6079"/>
                      <a:pt x="27410" y="3474"/>
                      <a:pt x="27410" y="808"/>
                    </a:cubicBez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8"/>
              <p:cNvSpPr/>
              <p:nvPr/>
            </p:nvSpPr>
            <p:spPr>
              <a:xfrm rot="-1566792">
                <a:off x="704875" y="306150"/>
                <a:ext cx="291446" cy="8832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05" extrusionOk="0">
                    <a:moveTo>
                      <a:pt x="0" y="1"/>
                    </a:moveTo>
                    <a:lnTo>
                      <a:pt x="0" y="8304"/>
                    </a:lnTo>
                    <a:lnTo>
                      <a:pt x="27410" y="8304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8"/>
              <p:cNvSpPr/>
              <p:nvPr/>
            </p:nvSpPr>
            <p:spPr>
              <a:xfrm rot="-1566792">
                <a:off x="618497" y="109699"/>
                <a:ext cx="291286" cy="128014"/>
              </a:xfrm>
              <a:custGeom>
                <a:avLst/>
                <a:gdLst/>
                <a:ahLst/>
                <a:cxnLst/>
                <a:rect l="l" t="t" r="r" b="b"/>
                <a:pathLst>
                  <a:path w="27395" h="12037" extrusionOk="0">
                    <a:moveTo>
                      <a:pt x="13682" y="0"/>
                    </a:moveTo>
                    <a:cubicBezTo>
                      <a:pt x="13667" y="3779"/>
                      <a:pt x="10605" y="6857"/>
                      <a:pt x="6811" y="6857"/>
                    </a:cubicBezTo>
                    <a:cubicBezTo>
                      <a:pt x="3352" y="6841"/>
                      <a:pt x="442" y="4282"/>
                      <a:pt x="0" y="854"/>
                    </a:cubicBezTo>
                    <a:lnTo>
                      <a:pt x="0" y="12037"/>
                    </a:lnTo>
                    <a:lnTo>
                      <a:pt x="27395" y="12037"/>
                    </a:lnTo>
                    <a:lnTo>
                      <a:pt x="27395" y="0"/>
                    </a:lnTo>
                    <a:cubicBezTo>
                      <a:pt x="27379" y="3779"/>
                      <a:pt x="24317" y="6841"/>
                      <a:pt x="20538" y="6857"/>
                    </a:cubicBezTo>
                    <a:cubicBezTo>
                      <a:pt x="16745" y="6857"/>
                      <a:pt x="13682" y="3779"/>
                      <a:pt x="136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8"/>
              <p:cNvSpPr/>
              <p:nvPr/>
            </p:nvSpPr>
            <p:spPr>
              <a:xfrm rot="-1566792">
                <a:off x="255448" y="351573"/>
                <a:ext cx="466739" cy="243873"/>
              </a:xfrm>
              <a:custGeom>
                <a:avLst/>
                <a:gdLst/>
                <a:ahLst/>
                <a:cxnLst/>
                <a:rect l="l" t="t" r="r" b="b"/>
                <a:pathLst>
                  <a:path w="43896" h="22931" extrusionOk="0">
                    <a:moveTo>
                      <a:pt x="11458" y="1"/>
                    </a:moveTo>
                    <a:cubicBezTo>
                      <a:pt x="5135" y="1"/>
                      <a:pt x="0" y="5135"/>
                      <a:pt x="0" y="11473"/>
                    </a:cubicBezTo>
                    <a:cubicBezTo>
                      <a:pt x="0" y="14505"/>
                      <a:pt x="1204" y="17415"/>
                      <a:pt x="3352" y="19564"/>
                    </a:cubicBezTo>
                    <a:cubicBezTo>
                      <a:pt x="5501" y="21727"/>
                      <a:pt x="8426" y="22931"/>
                      <a:pt x="11458" y="22931"/>
                    </a:cubicBezTo>
                    <a:lnTo>
                      <a:pt x="20996" y="22931"/>
                    </a:lnTo>
                    <a:cubicBezTo>
                      <a:pt x="23936" y="22931"/>
                      <a:pt x="26770" y="21803"/>
                      <a:pt x="28903" y="19777"/>
                    </a:cubicBezTo>
                    <a:lnTo>
                      <a:pt x="43895" y="5531"/>
                    </a:lnTo>
                    <a:lnTo>
                      <a:pt x="43895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8"/>
              <p:cNvSpPr/>
              <p:nvPr/>
            </p:nvSpPr>
            <p:spPr>
              <a:xfrm rot="-1566792">
                <a:off x="941236" y="27982"/>
                <a:ext cx="467058" cy="244033"/>
              </a:xfrm>
              <a:custGeom>
                <a:avLst/>
                <a:gdLst/>
                <a:ahLst/>
                <a:cxnLst/>
                <a:rect l="l" t="t" r="r" b="b"/>
                <a:pathLst>
                  <a:path w="43926" h="22946" extrusionOk="0">
                    <a:moveTo>
                      <a:pt x="1" y="0"/>
                    </a:moveTo>
                    <a:lnTo>
                      <a:pt x="1" y="5516"/>
                    </a:lnTo>
                    <a:lnTo>
                      <a:pt x="15023" y="19792"/>
                    </a:lnTo>
                    <a:cubicBezTo>
                      <a:pt x="17141" y="21818"/>
                      <a:pt x="19975" y="22945"/>
                      <a:pt x="22915" y="22945"/>
                    </a:cubicBezTo>
                    <a:lnTo>
                      <a:pt x="32453" y="22945"/>
                    </a:lnTo>
                    <a:cubicBezTo>
                      <a:pt x="35500" y="22945"/>
                      <a:pt x="38410" y="21742"/>
                      <a:pt x="40559" y="19578"/>
                    </a:cubicBezTo>
                    <a:cubicBezTo>
                      <a:pt x="42707" y="17430"/>
                      <a:pt x="43926" y="14520"/>
                      <a:pt x="43926" y="11473"/>
                    </a:cubicBezTo>
                    <a:cubicBezTo>
                      <a:pt x="43926" y="5150"/>
                      <a:pt x="38791" y="15"/>
                      <a:pt x="324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8"/>
              <p:cNvSpPr/>
              <p:nvPr/>
            </p:nvSpPr>
            <p:spPr>
              <a:xfrm rot="-1566792">
                <a:off x="728239" y="11349"/>
                <a:ext cx="145808" cy="145860"/>
              </a:xfrm>
              <a:custGeom>
                <a:avLst/>
                <a:gdLst/>
                <a:ahLst/>
                <a:cxnLst/>
                <a:rect l="l" t="t" r="r" b="b"/>
                <a:pathLst>
                  <a:path w="13713" h="13715" extrusionOk="0">
                    <a:moveTo>
                      <a:pt x="6716" y="0"/>
                    </a:moveTo>
                    <a:cubicBezTo>
                      <a:pt x="6214" y="0"/>
                      <a:pt x="5714" y="74"/>
                      <a:pt x="5226" y="185"/>
                    </a:cubicBezTo>
                    <a:cubicBezTo>
                      <a:pt x="2179" y="932"/>
                      <a:pt x="30" y="3628"/>
                      <a:pt x="0" y="6752"/>
                    </a:cubicBezTo>
                    <a:cubicBezTo>
                      <a:pt x="0" y="6798"/>
                      <a:pt x="0" y="6828"/>
                      <a:pt x="0" y="6858"/>
                    </a:cubicBezTo>
                    <a:cubicBezTo>
                      <a:pt x="0" y="10652"/>
                      <a:pt x="3062" y="13715"/>
                      <a:pt x="6856" y="13715"/>
                    </a:cubicBezTo>
                    <a:cubicBezTo>
                      <a:pt x="10635" y="13715"/>
                      <a:pt x="13712" y="10637"/>
                      <a:pt x="13712" y="6858"/>
                    </a:cubicBezTo>
                    <a:cubicBezTo>
                      <a:pt x="13712" y="6828"/>
                      <a:pt x="13712" y="6798"/>
                      <a:pt x="13712" y="6752"/>
                    </a:cubicBezTo>
                    <a:cubicBezTo>
                      <a:pt x="13682" y="3628"/>
                      <a:pt x="11534" y="932"/>
                      <a:pt x="8502" y="185"/>
                    </a:cubicBezTo>
                    <a:cubicBezTo>
                      <a:pt x="8000" y="74"/>
                      <a:pt x="7498" y="0"/>
                      <a:pt x="6996" y="0"/>
                    </a:cubicBezTo>
                    <a:cubicBezTo>
                      <a:pt x="6950" y="0"/>
                      <a:pt x="6903" y="1"/>
                      <a:pt x="6856" y="2"/>
                    </a:cubicBezTo>
                    <a:cubicBezTo>
                      <a:pt x="6809" y="1"/>
                      <a:pt x="6763" y="0"/>
                      <a:pt x="671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8"/>
              <p:cNvSpPr/>
              <p:nvPr/>
            </p:nvSpPr>
            <p:spPr>
              <a:xfrm rot="-1566792">
                <a:off x="597132" y="75430"/>
                <a:ext cx="145968" cy="145998"/>
              </a:xfrm>
              <a:custGeom>
                <a:avLst/>
                <a:gdLst/>
                <a:ahLst/>
                <a:cxnLst/>
                <a:rect l="l" t="t" r="r" b="b"/>
                <a:pathLst>
                  <a:path w="13728" h="13728" extrusionOk="0">
                    <a:moveTo>
                      <a:pt x="6857" y="0"/>
                    </a:moveTo>
                    <a:cubicBezTo>
                      <a:pt x="6308" y="0"/>
                      <a:pt x="5760" y="61"/>
                      <a:pt x="5226" y="198"/>
                    </a:cubicBezTo>
                    <a:cubicBezTo>
                      <a:pt x="2149" y="945"/>
                      <a:pt x="0" y="3702"/>
                      <a:pt x="0" y="6856"/>
                    </a:cubicBezTo>
                    <a:cubicBezTo>
                      <a:pt x="0" y="7146"/>
                      <a:pt x="16" y="7435"/>
                      <a:pt x="46" y="7725"/>
                    </a:cubicBezTo>
                    <a:cubicBezTo>
                      <a:pt x="488" y="11153"/>
                      <a:pt x="3398" y="13728"/>
                      <a:pt x="6857" y="13728"/>
                    </a:cubicBezTo>
                    <a:cubicBezTo>
                      <a:pt x="10650" y="13728"/>
                      <a:pt x="13713" y="10665"/>
                      <a:pt x="13728" y="6871"/>
                    </a:cubicBezTo>
                    <a:cubicBezTo>
                      <a:pt x="13728" y="6841"/>
                      <a:pt x="13728" y="6811"/>
                      <a:pt x="13728" y="6765"/>
                    </a:cubicBezTo>
                    <a:cubicBezTo>
                      <a:pt x="13682" y="3641"/>
                      <a:pt x="11534" y="945"/>
                      <a:pt x="8502" y="198"/>
                    </a:cubicBezTo>
                    <a:cubicBezTo>
                      <a:pt x="7969" y="61"/>
                      <a:pt x="7405" y="0"/>
                      <a:pt x="68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8"/>
              <p:cNvSpPr/>
              <p:nvPr/>
            </p:nvSpPr>
            <p:spPr>
              <a:xfrm rot="-1566792">
                <a:off x="712363" y="-152168"/>
                <a:ext cx="106286" cy="165492"/>
              </a:xfrm>
              <a:custGeom>
                <a:avLst/>
                <a:gdLst/>
                <a:ahLst/>
                <a:cxnLst/>
                <a:rect l="l" t="t" r="r" b="b"/>
                <a:pathLst>
                  <a:path w="9996" h="15561" extrusionOk="0">
                    <a:moveTo>
                      <a:pt x="8173" y="0"/>
                    </a:moveTo>
                    <a:cubicBezTo>
                      <a:pt x="7748" y="0"/>
                      <a:pt x="7322" y="164"/>
                      <a:pt x="6994" y="492"/>
                    </a:cubicBezTo>
                    <a:lnTo>
                      <a:pt x="1" y="7500"/>
                    </a:lnTo>
                    <a:lnTo>
                      <a:pt x="1" y="15362"/>
                    </a:lnTo>
                    <a:cubicBezTo>
                      <a:pt x="1" y="15423"/>
                      <a:pt x="1" y="15484"/>
                      <a:pt x="16" y="15545"/>
                    </a:cubicBezTo>
                    <a:cubicBezTo>
                      <a:pt x="549" y="15423"/>
                      <a:pt x="1098" y="15362"/>
                      <a:pt x="1646" y="15362"/>
                    </a:cubicBezTo>
                    <a:cubicBezTo>
                      <a:pt x="2195" y="15362"/>
                      <a:pt x="2758" y="15423"/>
                      <a:pt x="3292" y="15560"/>
                    </a:cubicBezTo>
                    <a:cubicBezTo>
                      <a:pt x="3292" y="15499"/>
                      <a:pt x="3307" y="15423"/>
                      <a:pt x="3307" y="15362"/>
                    </a:cubicBezTo>
                    <a:lnTo>
                      <a:pt x="3307" y="8872"/>
                    </a:lnTo>
                    <a:lnTo>
                      <a:pt x="9340" y="2823"/>
                    </a:lnTo>
                    <a:cubicBezTo>
                      <a:pt x="9995" y="2183"/>
                      <a:pt x="9995" y="1132"/>
                      <a:pt x="9340" y="492"/>
                    </a:cubicBezTo>
                    <a:cubicBezTo>
                      <a:pt x="9020" y="164"/>
                      <a:pt x="8598" y="0"/>
                      <a:pt x="8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5" name="Google Shape;265;p8"/>
            <p:cNvSpPr/>
            <p:nvPr/>
          </p:nvSpPr>
          <p:spPr>
            <a:xfrm>
              <a:off x="15271" y="356742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8"/>
            <p:cNvSpPr/>
            <p:nvPr/>
          </p:nvSpPr>
          <p:spPr>
            <a:xfrm>
              <a:off x="15271" y="42834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8"/>
            <p:cNvSpPr/>
            <p:nvPr/>
          </p:nvSpPr>
          <p:spPr>
            <a:xfrm>
              <a:off x="640359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8"/>
            <p:cNvSpPr/>
            <p:nvPr/>
          </p:nvSpPr>
          <p:spPr>
            <a:xfrm>
              <a:off x="64035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8"/>
            <p:cNvSpPr/>
            <p:nvPr/>
          </p:nvSpPr>
          <p:spPr>
            <a:xfrm>
              <a:off x="640359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8"/>
            <p:cNvSpPr/>
            <p:nvPr/>
          </p:nvSpPr>
          <p:spPr>
            <a:xfrm>
              <a:off x="15271" y="500228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8"/>
            <p:cNvSpPr/>
            <p:nvPr/>
          </p:nvSpPr>
          <p:spPr>
            <a:xfrm>
              <a:off x="-604134" y="32179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8"/>
            <p:cNvSpPr/>
            <p:nvPr/>
          </p:nvSpPr>
          <p:spPr>
            <a:xfrm>
              <a:off x="-604134" y="39339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8"/>
            <p:cNvSpPr/>
            <p:nvPr/>
          </p:nvSpPr>
          <p:spPr>
            <a:xfrm>
              <a:off x="-604134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8"/>
            <p:cNvSpPr/>
            <p:nvPr/>
          </p:nvSpPr>
          <p:spPr>
            <a:xfrm>
              <a:off x="1265446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8"/>
            <p:cNvSpPr/>
            <p:nvPr/>
          </p:nvSpPr>
          <p:spPr>
            <a:xfrm>
              <a:off x="1265446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8"/>
            <p:cNvSpPr/>
            <p:nvPr/>
          </p:nvSpPr>
          <p:spPr>
            <a:xfrm>
              <a:off x="1265446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8"/>
            <p:cNvSpPr/>
            <p:nvPr/>
          </p:nvSpPr>
          <p:spPr>
            <a:xfrm>
              <a:off x="1890534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8"/>
            <p:cNvSpPr/>
            <p:nvPr/>
          </p:nvSpPr>
          <p:spPr>
            <a:xfrm>
              <a:off x="2513701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8"/>
            <p:cNvSpPr/>
            <p:nvPr/>
          </p:nvSpPr>
          <p:spPr>
            <a:xfrm>
              <a:off x="2513701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8"/>
            <p:cNvSpPr/>
            <p:nvPr/>
          </p:nvSpPr>
          <p:spPr>
            <a:xfrm>
              <a:off x="314043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8"/>
            <p:cNvSpPr/>
            <p:nvPr/>
          </p:nvSpPr>
          <p:spPr>
            <a:xfrm>
              <a:off x="3768368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8"/>
            <p:cNvSpPr/>
            <p:nvPr/>
          </p:nvSpPr>
          <p:spPr>
            <a:xfrm>
              <a:off x="3768368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8"/>
            <p:cNvSpPr/>
            <p:nvPr/>
          </p:nvSpPr>
          <p:spPr>
            <a:xfrm>
              <a:off x="4396297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8"/>
            <p:cNvSpPr/>
            <p:nvPr/>
          </p:nvSpPr>
          <p:spPr>
            <a:xfrm>
              <a:off x="439629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8"/>
            <p:cNvSpPr/>
            <p:nvPr/>
          </p:nvSpPr>
          <p:spPr>
            <a:xfrm>
              <a:off x="4396297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8"/>
            <p:cNvSpPr/>
            <p:nvPr/>
          </p:nvSpPr>
          <p:spPr>
            <a:xfrm>
              <a:off x="5021384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8"/>
            <p:cNvSpPr/>
            <p:nvPr/>
          </p:nvSpPr>
          <p:spPr>
            <a:xfrm>
              <a:off x="5021384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8"/>
            <p:cNvSpPr/>
            <p:nvPr/>
          </p:nvSpPr>
          <p:spPr>
            <a:xfrm>
              <a:off x="5021384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8"/>
            <p:cNvSpPr/>
            <p:nvPr/>
          </p:nvSpPr>
          <p:spPr>
            <a:xfrm>
              <a:off x="5649313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8"/>
            <p:cNvSpPr/>
            <p:nvPr/>
          </p:nvSpPr>
          <p:spPr>
            <a:xfrm>
              <a:off x="6271560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6271560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8"/>
            <p:cNvSpPr/>
            <p:nvPr/>
          </p:nvSpPr>
          <p:spPr>
            <a:xfrm>
              <a:off x="689664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8"/>
            <p:cNvSpPr/>
            <p:nvPr/>
          </p:nvSpPr>
          <p:spPr>
            <a:xfrm>
              <a:off x="6896647" y="464711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8"/>
            <p:cNvSpPr/>
            <p:nvPr/>
          </p:nvSpPr>
          <p:spPr>
            <a:xfrm>
              <a:off x="7521735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8"/>
            <p:cNvSpPr/>
            <p:nvPr/>
          </p:nvSpPr>
          <p:spPr>
            <a:xfrm>
              <a:off x="7521735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8"/>
            <p:cNvSpPr/>
            <p:nvPr/>
          </p:nvSpPr>
          <p:spPr>
            <a:xfrm>
              <a:off x="7521735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8"/>
            <p:cNvSpPr/>
            <p:nvPr/>
          </p:nvSpPr>
          <p:spPr>
            <a:xfrm>
              <a:off x="8146823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8"/>
            <p:cNvSpPr/>
            <p:nvPr/>
          </p:nvSpPr>
          <p:spPr>
            <a:xfrm>
              <a:off x="8146823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8"/>
            <p:cNvSpPr/>
            <p:nvPr/>
          </p:nvSpPr>
          <p:spPr>
            <a:xfrm>
              <a:off x="8146823" y="464995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8"/>
            <p:cNvSpPr/>
            <p:nvPr/>
          </p:nvSpPr>
          <p:spPr>
            <a:xfrm>
              <a:off x="8777593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8"/>
            <p:cNvSpPr/>
            <p:nvPr/>
          </p:nvSpPr>
          <p:spPr>
            <a:xfrm>
              <a:off x="8777593" y="500796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8"/>
            <p:cNvSpPr/>
            <p:nvPr/>
          </p:nvSpPr>
          <p:spPr>
            <a:xfrm>
              <a:off x="9408363" y="322078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8"/>
            <p:cNvSpPr/>
            <p:nvPr/>
          </p:nvSpPr>
          <p:spPr>
            <a:xfrm>
              <a:off x="2513701" y="357264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1893375" y="32179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6896647" y="32136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8777593" y="285993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8777593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-608896" y="249981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5648834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oogle Shape;311;p9"/>
          <p:cNvGrpSpPr/>
          <p:nvPr/>
        </p:nvGrpSpPr>
        <p:grpSpPr>
          <a:xfrm>
            <a:off x="6638045" y="-219998"/>
            <a:ext cx="2510686" cy="5833484"/>
            <a:chOff x="6638045" y="-219998"/>
            <a:chExt cx="2510686" cy="5833484"/>
          </a:xfrm>
        </p:grpSpPr>
        <p:sp>
          <p:nvSpPr>
            <p:cNvPr id="312" name="Google Shape;312;p9"/>
            <p:cNvSpPr/>
            <p:nvPr/>
          </p:nvSpPr>
          <p:spPr>
            <a:xfrm rot="-5400000">
              <a:off x="7300125" y="484173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9"/>
            <p:cNvSpPr/>
            <p:nvPr/>
          </p:nvSpPr>
          <p:spPr>
            <a:xfrm rot="-5400000">
              <a:off x="6944961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9"/>
            <p:cNvSpPr/>
            <p:nvPr/>
          </p:nvSpPr>
          <p:spPr>
            <a:xfrm rot="-5400000">
              <a:off x="8376980" y="421380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9"/>
            <p:cNvSpPr/>
            <p:nvPr/>
          </p:nvSpPr>
          <p:spPr>
            <a:xfrm rot="-5400000">
              <a:off x="6584115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9"/>
            <p:cNvSpPr/>
            <p:nvPr/>
          </p:nvSpPr>
          <p:spPr>
            <a:xfrm rot="-5400000">
              <a:off x="7300125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9"/>
            <p:cNvSpPr/>
            <p:nvPr/>
          </p:nvSpPr>
          <p:spPr>
            <a:xfrm rot="-5400000">
              <a:off x="8016134" y="358587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9"/>
            <p:cNvSpPr/>
            <p:nvPr/>
          </p:nvSpPr>
          <p:spPr>
            <a:xfrm rot="-5400000">
              <a:off x="694496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9"/>
            <p:cNvSpPr/>
            <p:nvPr/>
          </p:nvSpPr>
          <p:spPr>
            <a:xfrm rot="-5400000">
              <a:off x="7660971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9"/>
            <p:cNvSpPr/>
            <p:nvPr/>
          </p:nvSpPr>
          <p:spPr>
            <a:xfrm rot="-5400000">
              <a:off x="8376980" y="296079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9"/>
            <p:cNvSpPr/>
            <p:nvPr/>
          </p:nvSpPr>
          <p:spPr>
            <a:xfrm rot="-5400000">
              <a:off x="8016134" y="233286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9"/>
            <p:cNvSpPr/>
            <p:nvPr/>
          </p:nvSpPr>
          <p:spPr>
            <a:xfrm rot="-5400000">
              <a:off x="7660971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9"/>
            <p:cNvSpPr/>
            <p:nvPr/>
          </p:nvSpPr>
          <p:spPr>
            <a:xfrm rot="-5400000">
              <a:off x="8376980" y="17106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9"/>
            <p:cNvSpPr/>
            <p:nvPr/>
          </p:nvSpPr>
          <p:spPr>
            <a:xfrm rot="-5400000">
              <a:off x="730012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9"/>
            <p:cNvSpPr/>
            <p:nvPr/>
          </p:nvSpPr>
          <p:spPr>
            <a:xfrm rot="-5400000">
              <a:off x="8016134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9"/>
            <p:cNvSpPr/>
            <p:nvPr/>
          </p:nvSpPr>
          <p:spPr>
            <a:xfrm rot="-5400000">
              <a:off x="6944961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9"/>
            <p:cNvSpPr/>
            <p:nvPr/>
          </p:nvSpPr>
          <p:spPr>
            <a:xfrm rot="-5400000">
              <a:off x="7660971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9"/>
            <p:cNvSpPr/>
            <p:nvPr/>
          </p:nvSpPr>
          <p:spPr>
            <a:xfrm rot="-5400000">
              <a:off x="8376980" y="4604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9"/>
            <p:cNvSpPr/>
            <p:nvPr/>
          </p:nvSpPr>
          <p:spPr>
            <a:xfrm rot="-5400000">
              <a:off x="6584115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9"/>
            <p:cNvSpPr/>
            <p:nvPr/>
          </p:nvSpPr>
          <p:spPr>
            <a:xfrm rot="-5400000">
              <a:off x="7300125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9"/>
            <p:cNvSpPr/>
            <p:nvPr/>
          </p:nvSpPr>
          <p:spPr>
            <a:xfrm rot="-5400000">
              <a:off x="8018976" y="-164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9"/>
            <p:cNvSpPr/>
            <p:nvPr/>
          </p:nvSpPr>
          <p:spPr>
            <a:xfrm rot="-5400000">
              <a:off x="6582695" y="1085527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9"/>
            <p:cNvSpPr/>
            <p:nvPr/>
          </p:nvSpPr>
          <p:spPr>
            <a:xfrm rot="-5400000">
              <a:off x="7300125" y="233334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4" name="Google Shape;334;p9"/>
          <p:cNvGrpSpPr/>
          <p:nvPr/>
        </p:nvGrpSpPr>
        <p:grpSpPr>
          <a:xfrm>
            <a:off x="-604134" y="4066092"/>
            <a:ext cx="2696680" cy="1077246"/>
            <a:chOff x="-604134" y="-353508"/>
            <a:chExt cx="2696680" cy="1077246"/>
          </a:xfrm>
        </p:grpSpPr>
        <p:sp>
          <p:nvSpPr>
            <p:cNvPr id="335" name="Google Shape;335;p9"/>
            <p:cNvSpPr/>
            <p:nvPr/>
          </p:nvSpPr>
          <p:spPr>
            <a:xfrm>
              <a:off x="640359" y="-3535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15271" y="16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-604134" y="-35066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1265446" y="733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9" name="Google Shape;339;p9"/>
          <p:cNvSpPr txBox="1">
            <a:spLocks noGrp="1"/>
          </p:cNvSpPr>
          <p:nvPr>
            <p:ph type="title"/>
          </p:nvPr>
        </p:nvSpPr>
        <p:spPr>
          <a:xfrm>
            <a:off x="1162050" y="1396125"/>
            <a:ext cx="4661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40" name="Google Shape;340;p9"/>
          <p:cNvSpPr txBox="1">
            <a:spLocks noGrp="1"/>
          </p:cNvSpPr>
          <p:nvPr>
            <p:ph type="subTitle" idx="1"/>
          </p:nvPr>
        </p:nvSpPr>
        <p:spPr>
          <a:xfrm>
            <a:off x="1162050" y="20726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4"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3"/>
          <p:cNvSpPr txBox="1">
            <a:spLocks noGrp="1"/>
          </p:cNvSpPr>
          <p:nvPr>
            <p:ph type="title" hasCustomPrompt="1"/>
          </p:nvPr>
        </p:nvSpPr>
        <p:spPr>
          <a:xfrm>
            <a:off x="1495407" y="1962875"/>
            <a:ext cx="810600" cy="317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84" name="Google Shape;384;p13"/>
          <p:cNvSpPr txBox="1">
            <a:spLocks noGrp="1"/>
          </p:cNvSpPr>
          <p:nvPr>
            <p:ph type="title" idx="2" hasCustomPrompt="1"/>
          </p:nvPr>
        </p:nvSpPr>
        <p:spPr>
          <a:xfrm>
            <a:off x="4166700" y="1962875"/>
            <a:ext cx="810600" cy="317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85" name="Google Shape;385;p13"/>
          <p:cNvSpPr txBox="1">
            <a:spLocks noGrp="1"/>
          </p:cNvSpPr>
          <p:nvPr>
            <p:ph type="ctrTitle" idx="3"/>
          </p:nvPr>
        </p:nvSpPr>
        <p:spPr>
          <a:xfrm>
            <a:off x="708113" y="2990850"/>
            <a:ext cx="2366100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86" name="Google Shape;386;p13"/>
          <p:cNvSpPr txBox="1">
            <a:spLocks noGrp="1"/>
          </p:cNvSpPr>
          <p:nvPr>
            <p:ph type="subTitle" idx="1"/>
          </p:nvPr>
        </p:nvSpPr>
        <p:spPr>
          <a:xfrm>
            <a:off x="858113" y="3834000"/>
            <a:ext cx="206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13"/>
          <p:cNvSpPr txBox="1">
            <a:spLocks noGrp="1"/>
          </p:cNvSpPr>
          <p:nvPr>
            <p:ph type="ctrTitle" idx="4"/>
          </p:nvPr>
        </p:nvSpPr>
        <p:spPr>
          <a:xfrm>
            <a:off x="3388950" y="2990850"/>
            <a:ext cx="2366100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88" name="Google Shape;388;p13"/>
          <p:cNvSpPr txBox="1">
            <a:spLocks noGrp="1"/>
          </p:cNvSpPr>
          <p:nvPr>
            <p:ph type="subTitle" idx="5"/>
          </p:nvPr>
        </p:nvSpPr>
        <p:spPr>
          <a:xfrm>
            <a:off x="3538950" y="3834000"/>
            <a:ext cx="206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3"/>
          <p:cNvSpPr txBox="1">
            <a:spLocks noGrp="1"/>
          </p:cNvSpPr>
          <p:nvPr>
            <p:ph type="title" idx="6" hasCustomPrompt="1"/>
          </p:nvPr>
        </p:nvSpPr>
        <p:spPr>
          <a:xfrm>
            <a:off x="6837993" y="1962875"/>
            <a:ext cx="810600" cy="317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90" name="Google Shape;390;p13"/>
          <p:cNvSpPr txBox="1">
            <a:spLocks noGrp="1"/>
          </p:cNvSpPr>
          <p:nvPr>
            <p:ph type="ctrTitle" idx="7"/>
          </p:nvPr>
        </p:nvSpPr>
        <p:spPr>
          <a:xfrm>
            <a:off x="6069787" y="2990850"/>
            <a:ext cx="2366100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391" name="Google Shape;391;p13"/>
          <p:cNvSpPr txBox="1">
            <a:spLocks noGrp="1"/>
          </p:cNvSpPr>
          <p:nvPr>
            <p:ph type="subTitle" idx="8"/>
          </p:nvPr>
        </p:nvSpPr>
        <p:spPr>
          <a:xfrm>
            <a:off x="6219787" y="3834000"/>
            <a:ext cx="206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13"/>
          <p:cNvSpPr txBox="1">
            <a:spLocks noGrp="1"/>
          </p:cNvSpPr>
          <p:nvPr>
            <p:ph type="title" idx="9"/>
          </p:nvPr>
        </p:nvSpPr>
        <p:spPr>
          <a:xfrm>
            <a:off x="713225" y="445025"/>
            <a:ext cx="7730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3"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" name="Google Shape;881;p28"/>
          <p:cNvGrpSpPr/>
          <p:nvPr/>
        </p:nvGrpSpPr>
        <p:grpSpPr>
          <a:xfrm>
            <a:off x="-203509" y="4423280"/>
            <a:ext cx="2071593" cy="1071563"/>
            <a:chOff x="7244466" y="-353508"/>
            <a:chExt cx="2071593" cy="1071563"/>
          </a:xfrm>
        </p:grpSpPr>
        <p:sp>
          <p:nvSpPr>
            <p:cNvPr id="882" name="Google Shape;882;p28"/>
            <p:cNvSpPr/>
            <p:nvPr/>
          </p:nvSpPr>
          <p:spPr>
            <a:xfrm>
              <a:off x="8488959" y="-3535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8"/>
            <p:cNvSpPr/>
            <p:nvPr/>
          </p:nvSpPr>
          <p:spPr>
            <a:xfrm>
              <a:off x="7863871" y="16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8"/>
            <p:cNvSpPr/>
            <p:nvPr/>
          </p:nvSpPr>
          <p:spPr>
            <a:xfrm>
              <a:off x="7244466" y="-35066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5" name="Google Shape;885;p28"/>
          <p:cNvGrpSpPr/>
          <p:nvPr/>
        </p:nvGrpSpPr>
        <p:grpSpPr>
          <a:xfrm rot="10800000">
            <a:off x="-370771" y="-717996"/>
            <a:ext cx="10210667" cy="1793256"/>
            <a:chOff x="15271" y="3215098"/>
            <a:chExt cx="10210667" cy="1793256"/>
          </a:xfrm>
        </p:grpSpPr>
        <p:grpSp>
          <p:nvGrpSpPr>
            <p:cNvPr id="886" name="Google Shape;886;p28"/>
            <p:cNvGrpSpPr/>
            <p:nvPr/>
          </p:nvGrpSpPr>
          <p:grpSpPr>
            <a:xfrm>
              <a:off x="317602" y="3376886"/>
              <a:ext cx="1165493" cy="852345"/>
              <a:chOff x="225611" y="-167117"/>
              <a:chExt cx="1212539" cy="886751"/>
            </a:xfrm>
          </p:grpSpPr>
          <p:sp>
            <p:nvSpPr>
              <p:cNvPr id="887" name="Google Shape;887;p28"/>
              <p:cNvSpPr/>
              <p:nvPr/>
            </p:nvSpPr>
            <p:spPr>
              <a:xfrm rot="-1566792">
                <a:off x="840485" y="545479"/>
                <a:ext cx="243822" cy="65959"/>
              </a:xfrm>
              <a:custGeom>
                <a:avLst/>
                <a:gdLst/>
                <a:ahLst/>
                <a:cxnLst/>
                <a:rect l="l" t="t" r="r" b="b"/>
                <a:pathLst>
                  <a:path w="22931" h="6202" extrusionOk="0">
                    <a:moveTo>
                      <a:pt x="1" y="1"/>
                    </a:moveTo>
                    <a:cubicBezTo>
                      <a:pt x="2530" y="3871"/>
                      <a:pt x="6842" y="6202"/>
                      <a:pt x="11458" y="6202"/>
                    </a:cubicBezTo>
                    <a:cubicBezTo>
                      <a:pt x="16090" y="6202"/>
                      <a:pt x="20402" y="3871"/>
                      <a:pt x="229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28"/>
              <p:cNvSpPr/>
              <p:nvPr/>
            </p:nvSpPr>
            <p:spPr>
              <a:xfrm rot="-1566792">
                <a:off x="743772" y="38544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3169"/>
                    </a:lnTo>
                    <a:lnTo>
                      <a:pt x="0" y="6475"/>
                    </a:lnTo>
                    <a:lnTo>
                      <a:pt x="0" y="8319"/>
                    </a:lnTo>
                    <a:lnTo>
                      <a:pt x="27410" y="8319"/>
                    </a:lnTo>
                    <a:lnTo>
                      <a:pt x="27410" y="7542"/>
                    </a:lnTo>
                    <a:lnTo>
                      <a:pt x="27410" y="4236"/>
                    </a:ln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28"/>
              <p:cNvSpPr/>
              <p:nvPr/>
            </p:nvSpPr>
            <p:spPr>
              <a:xfrm rot="-1566792">
                <a:off x="665977" y="22669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1"/>
                    </a:moveTo>
                    <a:lnTo>
                      <a:pt x="0" y="1966"/>
                    </a:lnTo>
                    <a:lnTo>
                      <a:pt x="0" y="8320"/>
                    </a:lnTo>
                    <a:lnTo>
                      <a:pt x="27410" y="8320"/>
                    </a:lnTo>
                    <a:lnTo>
                      <a:pt x="27410" y="3018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28"/>
              <p:cNvSpPr/>
              <p:nvPr/>
            </p:nvSpPr>
            <p:spPr>
              <a:xfrm rot="-1566792">
                <a:off x="1044532" y="311295"/>
                <a:ext cx="213210" cy="157835"/>
              </a:xfrm>
              <a:custGeom>
                <a:avLst/>
                <a:gdLst/>
                <a:ahLst/>
                <a:cxnLst/>
                <a:rect l="l" t="t" r="r" b="b"/>
                <a:pathLst>
                  <a:path w="20052" h="14841" extrusionOk="0">
                    <a:moveTo>
                      <a:pt x="1" y="1"/>
                    </a:moveTo>
                    <a:lnTo>
                      <a:pt x="1" y="3307"/>
                    </a:lnTo>
                    <a:lnTo>
                      <a:pt x="6186" y="3307"/>
                    </a:lnTo>
                    <a:lnTo>
                      <a:pt x="17705" y="14841"/>
                    </a:lnTo>
                    <a:lnTo>
                      <a:pt x="20051" y="12494"/>
                    </a:lnTo>
                    <a:lnTo>
                      <a:pt x="7558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28"/>
              <p:cNvSpPr/>
              <p:nvPr/>
            </p:nvSpPr>
            <p:spPr>
              <a:xfrm rot="-1566792">
                <a:off x="586694" y="523163"/>
                <a:ext cx="212880" cy="157665"/>
              </a:xfrm>
              <a:custGeom>
                <a:avLst/>
                <a:gdLst/>
                <a:ahLst/>
                <a:cxnLst/>
                <a:rect l="l" t="t" r="r" b="b"/>
                <a:pathLst>
                  <a:path w="20021" h="14825" extrusionOk="0">
                    <a:moveTo>
                      <a:pt x="12494" y="0"/>
                    </a:moveTo>
                    <a:lnTo>
                      <a:pt x="0" y="12494"/>
                    </a:lnTo>
                    <a:lnTo>
                      <a:pt x="2331" y="14825"/>
                    </a:lnTo>
                    <a:lnTo>
                      <a:pt x="13865" y="3306"/>
                    </a:lnTo>
                    <a:lnTo>
                      <a:pt x="20020" y="3306"/>
                    </a:lnTo>
                    <a:lnTo>
                      <a:pt x="2002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28"/>
              <p:cNvSpPr/>
              <p:nvPr/>
            </p:nvSpPr>
            <p:spPr>
              <a:xfrm rot="-1566792">
                <a:off x="782775" y="465034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808"/>
                    </a:lnTo>
                    <a:cubicBezTo>
                      <a:pt x="0" y="3474"/>
                      <a:pt x="777" y="6079"/>
                      <a:pt x="2240" y="8319"/>
                    </a:cubicBezTo>
                    <a:lnTo>
                      <a:pt x="25170" y="8319"/>
                    </a:lnTo>
                    <a:cubicBezTo>
                      <a:pt x="26633" y="6079"/>
                      <a:pt x="27410" y="3474"/>
                      <a:pt x="27410" y="808"/>
                    </a:cubicBez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28"/>
              <p:cNvSpPr/>
              <p:nvPr/>
            </p:nvSpPr>
            <p:spPr>
              <a:xfrm rot="-1566792">
                <a:off x="704875" y="306150"/>
                <a:ext cx="291446" cy="8832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05" extrusionOk="0">
                    <a:moveTo>
                      <a:pt x="0" y="1"/>
                    </a:moveTo>
                    <a:lnTo>
                      <a:pt x="0" y="8304"/>
                    </a:lnTo>
                    <a:lnTo>
                      <a:pt x="27410" y="8304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28"/>
              <p:cNvSpPr/>
              <p:nvPr/>
            </p:nvSpPr>
            <p:spPr>
              <a:xfrm rot="-1566792">
                <a:off x="618497" y="109699"/>
                <a:ext cx="291286" cy="128014"/>
              </a:xfrm>
              <a:custGeom>
                <a:avLst/>
                <a:gdLst/>
                <a:ahLst/>
                <a:cxnLst/>
                <a:rect l="l" t="t" r="r" b="b"/>
                <a:pathLst>
                  <a:path w="27395" h="12037" extrusionOk="0">
                    <a:moveTo>
                      <a:pt x="13682" y="0"/>
                    </a:moveTo>
                    <a:cubicBezTo>
                      <a:pt x="13667" y="3779"/>
                      <a:pt x="10605" y="6857"/>
                      <a:pt x="6811" y="6857"/>
                    </a:cubicBezTo>
                    <a:cubicBezTo>
                      <a:pt x="3352" y="6841"/>
                      <a:pt x="442" y="4282"/>
                      <a:pt x="0" y="854"/>
                    </a:cubicBezTo>
                    <a:lnTo>
                      <a:pt x="0" y="12037"/>
                    </a:lnTo>
                    <a:lnTo>
                      <a:pt x="27395" y="12037"/>
                    </a:lnTo>
                    <a:lnTo>
                      <a:pt x="27395" y="0"/>
                    </a:lnTo>
                    <a:cubicBezTo>
                      <a:pt x="27379" y="3779"/>
                      <a:pt x="24317" y="6841"/>
                      <a:pt x="20538" y="6857"/>
                    </a:cubicBezTo>
                    <a:cubicBezTo>
                      <a:pt x="16745" y="6857"/>
                      <a:pt x="13682" y="3779"/>
                      <a:pt x="136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28"/>
              <p:cNvSpPr/>
              <p:nvPr/>
            </p:nvSpPr>
            <p:spPr>
              <a:xfrm rot="-1566792">
                <a:off x="255448" y="351573"/>
                <a:ext cx="466739" cy="243873"/>
              </a:xfrm>
              <a:custGeom>
                <a:avLst/>
                <a:gdLst/>
                <a:ahLst/>
                <a:cxnLst/>
                <a:rect l="l" t="t" r="r" b="b"/>
                <a:pathLst>
                  <a:path w="43896" h="22931" extrusionOk="0">
                    <a:moveTo>
                      <a:pt x="11458" y="1"/>
                    </a:moveTo>
                    <a:cubicBezTo>
                      <a:pt x="5135" y="1"/>
                      <a:pt x="0" y="5135"/>
                      <a:pt x="0" y="11473"/>
                    </a:cubicBezTo>
                    <a:cubicBezTo>
                      <a:pt x="0" y="14505"/>
                      <a:pt x="1204" y="17415"/>
                      <a:pt x="3352" y="19564"/>
                    </a:cubicBezTo>
                    <a:cubicBezTo>
                      <a:pt x="5501" y="21727"/>
                      <a:pt x="8426" y="22931"/>
                      <a:pt x="11458" y="22931"/>
                    </a:cubicBezTo>
                    <a:lnTo>
                      <a:pt x="20996" y="22931"/>
                    </a:lnTo>
                    <a:cubicBezTo>
                      <a:pt x="23936" y="22931"/>
                      <a:pt x="26770" y="21803"/>
                      <a:pt x="28903" y="19777"/>
                    </a:cubicBezTo>
                    <a:lnTo>
                      <a:pt x="43895" y="5531"/>
                    </a:lnTo>
                    <a:lnTo>
                      <a:pt x="43895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28"/>
              <p:cNvSpPr/>
              <p:nvPr/>
            </p:nvSpPr>
            <p:spPr>
              <a:xfrm rot="-1566792">
                <a:off x="941236" y="27982"/>
                <a:ext cx="467058" cy="244033"/>
              </a:xfrm>
              <a:custGeom>
                <a:avLst/>
                <a:gdLst/>
                <a:ahLst/>
                <a:cxnLst/>
                <a:rect l="l" t="t" r="r" b="b"/>
                <a:pathLst>
                  <a:path w="43926" h="22946" extrusionOk="0">
                    <a:moveTo>
                      <a:pt x="1" y="0"/>
                    </a:moveTo>
                    <a:lnTo>
                      <a:pt x="1" y="5516"/>
                    </a:lnTo>
                    <a:lnTo>
                      <a:pt x="15023" y="19792"/>
                    </a:lnTo>
                    <a:cubicBezTo>
                      <a:pt x="17141" y="21818"/>
                      <a:pt x="19975" y="22945"/>
                      <a:pt x="22915" y="22945"/>
                    </a:cubicBezTo>
                    <a:lnTo>
                      <a:pt x="32453" y="22945"/>
                    </a:lnTo>
                    <a:cubicBezTo>
                      <a:pt x="35500" y="22945"/>
                      <a:pt x="38410" y="21742"/>
                      <a:pt x="40559" y="19578"/>
                    </a:cubicBezTo>
                    <a:cubicBezTo>
                      <a:pt x="42707" y="17430"/>
                      <a:pt x="43926" y="14520"/>
                      <a:pt x="43926" y="11473"/>
                    </a:cubicBezTo>
                    <a:cubicBezTo>
                      <a:pt x="43926" y="5150"/>
                      <a:pt x="38791" y="15"/>
                      <a:pt x="324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28"/>
              <p:cNvSpPr/>
              <p:nvPr/>
            </p:nvSpPr>
            <p:spPr>
              <a:xfrm rot="-1566792">
                <a:off x="728239" y="11349"/>
                <a:ext cx="145808" cy="145860"/>
              </a:xfrm>
              <a:custGeom>
                <a:avLst/>
                <a:gdLst/>
                <a:ahLst/>
                <a:cxnLst/>
                <a:rect l="l" t="t" r="r" b="b"/>
                <a:pathLst>
                  <a:path w="13713" h="13715" extrusionOk="0">
                    <a:moveTo>
                      <a:pt x="6716" y="0"/>
                    </a:moveTo>
                    <a:cubicBezTo>
                      <a:pt x="6214" y="0"/>
                      <a:pt x="5714" y="74"/>
                      <a:pt x="5226" y="185"/>
                    </a:cubicBezTo>
                    <a:cubicBezTo>
                      <a:pt x="2179" y="932"/>
                      <a:pt x="30" y="3628"/>
                      <a:pt x="0" y="6752"/>
                    </a:cubicBezTo>
                    <a:cubicBezTo>
                      <a:pt x="0" y="6798"/>
                      <a:pt x="0" y="6828"/>
                      <a:pt x="0" y="6858"/>
                    </a:cubicBezTo>
                    <a:cubicBezTo>
                      <a:pt x="0" y="10652"/>
                      <a:pt x="3062" y="13715"/>
                      <a:pt x="6856" y="13715"/>
                    </a:cubicBezTo>
                    <a:cubicBezTo>
                      <a:pt x="10635" y="13715"/>
                      <a:pt x="13712" y="10637"/>
                      <a:pt x="13712" y="6858"/>
                    </a:cubicBezTo>
                    <a:cubicBezTo>
                      <a:pt x="13712" y="6828"/>
                      <a:pt x="13712" y="6798"/>
                      <a:pt x="13712" y="6752"/>
                    </a:cubicBezTo>
                    <a:cubicBezTo>
                      <a:pt x="13682" y="3628"/>
                      <a:pt x="11534" y="932"/>
                      <a:pt x="8502" y="185"/>
                    </a:cubicBezTo>
                    <a:cubicBezTo>
                      <a:pt x="8000" y="74"/>
                      <a:pt x="7498" y="0"/>
                      <a:pt x="6996" y="0"/>
                    </a:cubicBezTo>
                    <a:cubicBezTo>
                      <a:pt x="6950" y="0"/>
                      <a:pt x="6903" y="1"/>
                      <a:pt x="6856" y="2"/>
                    </a:cubicBezTo>
                    <a:cubicBezTo>
                      <a:pt x="6809" y="1"/>
                      <a:pt x="6763" y="0"/>
                      <a:pt x="671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28"/>
              <p:cNvSpPr/>
              <p:nvPr/>
            </p:nvSpPr>
            <p:spPr>
              <a:xfrm rot="-1566792">
                <a:off x="597132" y="75430"/>
                <a:ext cx="145968" cy="145998"/>
              </a:xfrm>
              <a:custGeom>
                <a:avLst/>
                <a:gdLst/>
                <a:ahLst/>
                <a:cxnLst/>
                <a:rect l="l" t="t" r="r" b="b"/>
                <a:pathLst>
                  <a:path w="13728" h="13728" extrusionOk="0">
                    <a:moveTo>
                      <a:pt x="6857" y="0"/>
                    </a:moveTo>
                    <a:cubicBezTo>
                      <a:pt x="6308" y="0"/>
                      <a:pt x="5760" y="61"/>
                      <a:pt x="5226" y="198"/>
                    </a:cubicBezTo>
                    <a:cubicBezTo>
                      <a:pt x="2149" y="945"/>
                      <a:pt x="0" y="3702"/>
                      <a:pt x="0" y="6856"/>
                    </a:cubicBezTo>
                    <a:cubicBezTo>
                      <a:pt x="0" y="7146"/>
                      <a:pt x="16" y="7435"/>
                      <a:pt x="46" y="7725"/>
                    </a:cubicBezTo>
                    <a:cubicBezTo>
                      <a:pt x="488" y="11153"/>
                      <a:pt x="3398" y="13728"/>
                      <a:pt x="6857" y="13728"/>
                    </a:cubicBezTo>
                    <a:cubicBezTo>
                      <a:pt x="10650" y="13728"/>
                      <a:pt x="13713" y="10665"/>
                      <a:pt x="13728" y="6871"/>
                    </a:cubicBezTo>
                    <a:cubicBezTo>
                      <a:pt x="13728" y="6841"/>
                      <a:pt x="13728" y="6811"/>
                      <a:pt x="13728" y="6765"/>
                    </a:cubicBezTo>
                    <a:cubicBezTo>
                      <a:pt x="13682" y="3641"/>
                      <a:pt x="11534" y="945"/>
                      <a:pt x="8502" y="198"/>
                    </a:cubicBezTo>
                    <a:cubicBezTo>
                      <a:pt x="7969" y="61"/>
                      <a:pt x="7405" y="0"/>
                      <a:pt x="68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28"/>
              <p:cNvSpPr/>
              <p:nvPr/>
            </p:nvSpPr>
            <p:spPr>
              <a:xfrm rot="-1566792">
                <a:off x="712363" y="-152168"/>
                <a:ext cx="106286" cy="165492"/>
              </a:xfrm>
              <a:custGeom>
                <a:avLst/>
                <a:gdLst/>
                <a:ahLst/>
                <a:cxnLst/>
                <a:rect l="l" t="t" r="r" b="b"/>
                <a:pathLst>
                  <a:path w="9996" h="15561" extrusionOk="0">
                    <a:moveTo>
                      <a:pt x="8173" y="0"/>
                    </a:moveTo>
                    <a:cubicBezTo>
                      <a:pt x="7748" y="0"/>
                      <a:pt x="7322" y="164"/>
                      <a:pt x="6994" y="492"/>
                    </a:cubicBezTo>
                    <a:lnTo>
                      <a:pt x="1" y="7500"/>
                    </a:lnTo>
                    <a:lnTo>
                      <a:pt x="1" y="15362"/>
                    </a:lnTo>
                    <a:cubicBezTo>
                      <a:pt x="1" y="15423"/>
                      <a:pt x="1" y="15484"/>
                      <a:pt x="16" y="15545"/>
                    </a:cubicBezTo>
                    <a:cubicBezTo>
                      <a:pt x="549" y="15423"/>
                      <a:pt x="1098" y="15362"/>
                      <a:pt x="1646" y="15362"/>
                    </a:cubicBezTo>
                    <a:cubicBezTo>
                      <a:pt x="2195" y="15362"/>
                      <a:pt x="2758" y="15423"/>
                      <a:pt x="3292" y="15560"/>
                    </a:cubicBezTo>
                    <a:cubicBezTo>
                      <a:pt x="3292" y="15499"/>
                      <a:pt x="3307" y="15423"/>
                      <a:pt x="3307" y="15362"/>
                    </a:cubicBezTo>
                    <a:lnTo>
                      <a:pt x="3307" y="8872"/>
                    </a:lnTo>
                    <a:lnTo>
                      <a:pt x="9340" y="2823"/>
                    </a:lnTo>
                    <a:cubicBezTo>
                      <a:pt x="9995" y="2183"/>
                      <a:pt x="9995" y="1132"/>
                      <a:pt x="9340" y="492"/>
                    </a:cubicBezTo>
                    <a:cubicBezTo>
                      <a:pt x="9020" y="164"/>
                      <a:pt x="8598" y="0"/>
                      <a:pt x="8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00" name="Google Shape;900;p28"/>
            <p:cNvSpPr/>
            <p:nvPr/>
          </p:nvSpPr>
          <p:spPr>
            <a:xfrm>
              <a:off x="15271" y="356742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8"/>
            <p:cNvSpPr/>
            <p:nvPr/>
          </p:nvSpPr>
          <p:spPr>
            <a:xfrm>
              <a:off x="640359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8"/>
            <p:cNvSpPr/>
            <p:nvPr/>
          </p:nvSpPr>
          <p:spPr>
            <a:xfrm>
              <a:off x="64035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8"/>
            <p:cNvSpPr/>
            <p:nvPr/>
          </p:nvSpPr>
          <p:spPr>
            <a:xfrm>
              <a:off x="1265446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8"/>
            <p:cNvSpPr/>
            <p:nvPr/>
          </p:nvSpPr>
          <p:spPr>
            <a:xfrm>
              <a:off x="314043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8"/>
            <p:cNvSpPr/>
            <p:nvPr/>
          </p:nvSpPr>
          <p:spPr>
            <a:xfrm>
              <a:off x="3768368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8"/>
            <p:cNvSpPr/>
            <p:nvPr/>
          </p:nvSpPr>
          <p:spPr>
            <a:xfrm>
              <a:off x="4396297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8"/>
            <p:cNvSpPr/>
            <p:nvPr/>
          </p:nvSpPr>
          <p:spPr>
            <a:xfrm>
              <a:off x="439629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8"/>
            <p:cNvSpPr/>
            <p:nvPr/>
          </p:nvSpPr>
          <p:spPr>
            <a:xfrm>
              <a:off x="5021384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8"/>
            <p:cNvSpPr/>
            <p:nvPr/>
          </p:nvSpPr>
          <p:spPr>
            <a:xfrm>
              <a:off x="689664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8"/>
            <p:cNvSpPr/>
            <p:nvPr/>
          </p:nvSpPr>
          <p:spPr>
            <a:xfrm>
              <a:off x="8146823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8"/>
            <p:cNvSpPr/>
            <p:nvPr/>
          </p:nvSpPr>
          <p:spPr>
            <a:xfrm>
              <a:off x="8777593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8"/>
            <p:cNvSpPr/>
            <p:nvPr/>
          </p:nvSpPr>
          <p:spPr>
            <a:xfrm>
              <a:off x="9398838" y="39351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8"/>
            <p:cNvSpPr/>
            <p:nvPr/>
          </p:nvSpPr>
          <p:spPr>
            <a:xfrm>
              <a:off x="2513701" y="357264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8"/>
            <p:cNvSpPr/>
            <p:nvPr/>
          </p:nvSpPr>
          <p:spPr>
            <a:xfrm>
              <a:off x="8777593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8"/>
            <p:cNvSpPr/>
            <p:nvPr/>
          </p:nvSpPr>
          <p:spPr>
            <a:xfrm>
              <a:off x="5648834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8"/>
            <p:cNvSpPr/>
            <p:nvPr/>
          </p:nvSpPr>
          <p:spPr>
            <a:xfrm>
              <a:off x="8146823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8"/>
            <p:cNvSpPr/>
            <p:nvPr/>
          </p:nvSpPr>
          <p:spPr>
            <a:xfrm>
              <a:off x="6271560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8"/>
            <p:cNvSpPr/>
            <p:nvPr/>
          </p:nvSpPr>
          <p:spPr>
            <a:xfrm>
              <a:off x="7521735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9" name="Google Shape;919;p28"/>
          <p:cNvSpPr txBox="1">
            <a:spLocks noGrp="1"/>
          </p:cNvSpPr>
          <p:nvPr>
            <p:ph type="title"/>
          </p:nvPr>
        </p:nvSpPr>
        <p:spPr>
          <a:xfrm>
            <a:off x="740864" y="1571625"/>
            <a:ext cx="5366100" cy="17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0" name="Google Shape;920;p28"/>
          <p:cNvSpPr txBox="1">
            <a:spLocks noGrp="1"/>
          </p:cNvSpPr>
          <p:nvPr>
            <p:ph type="subTitle" idx="1"/>
          </p:nvPr>
        </p:nvSpPr>
        <p:spPr>
          <a:xfrm>
            <a:off x="740864" y="3191600"/>
            <a:ext cx="48729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7"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29"/>
          <p:cNvSpPr txBox="1">
            <a:spLocks noGrp="1"/>
          </p:cNvSpPr>
          <p:nvPr>
            <p:ph type="title"/>
          </p:nvPr>
        </p:nvSpPr>
        <p:spPr>
          <a:xfrm>
            <a:off x="5020800" y="944850"/>
            <a:ext cx="3227700" cy="20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23" name="Google Shape;923;p29"/>
          <p:cNvSpPr txBox="1">
            <a:spLocks noGrp="1"/>
          </p:cNvSpPr>
          <p:nvPr>
            <p:ph type="subTitle" idx="1"/>
          </p:nvPr>
        </p:nvSpPr>
        <p:spPr>
          <a:xfrm>
            <a:off x="5020800" y="3193950"/>
            <a:ext cx="30519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924" name="Google Shape;924;p29"/>
          <p:cNvGrpSpPr/>
          <p:nvPr/>
        </p:nvGrpSpPr>
        <p:grpSpPr>
          <a:xfrm>
            <a:off x="-414736" y="-710539"/>
            <a:ext cx="5205076" cy="2151547"/>
            <a:chOff x="-319486" y="-705776"/>
            <a:chExt cx="5205076" cy="2151547"/>
          </a:xfrm>
        </p:grpSpPr>
        <p:sp>
          <p:nvSpPr>
            <p:cNvPr id="925" name="Google Shape;925;p29"/>
            <p:cNvSpPr/>
            <p:nvPr/>
          </p:nvSpPr>
          <p:spPr>
            <a:xfrm rot="10800000">
              <a:off x="405849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9"/>
            <p:cNvSpPr/>
            <p:nvPr/>
          </p:nvSpPr>
          <p:spPr>
            <a:xfrm rot="10800000">
              <a:off x="343340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9"/>
            <p:cNvSpPr/>
            <p:nvPr/>
          </p:nvSpPr>
          <p:spPr>
            <a:xfrm rot="10800000">
              <a:off x="343340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9"/>
            <p:cNvSpPr/>
            <p:nvPr/>
          </p:nvSpPr>
          <p:spPr>
            <a:xfrm rot="10800000">
              <a:off x="2183227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9"/>
            <p:cNvSpPr/>
            <p:nvPr/>
          </p:nvSpPr>
          <p:spPr>
            <a:xfrm rot="10800000">
              <a:off x="1558140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9"/>
            <p:cNvSpPr/>
            <p:nvPr/>
          </p:nvSpPr>
          <p:spPr>
            <a:xfrm rot="10800000">
              <a:off x="933052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9"/>
            <p:cNvSpPr/>
            <p:nvPr/>
          </p:nvSpPr>
          <p:spPr>
            <a:xfrm rot="10800000">
              <a:off x="933052" y="-70577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9"/>
            <p:cNvSpPr/>
            <p:nvPr/>
          </p:nvSpPr>
          <p:spPr>
            <a:xfrm rot="10800000">
              <a:off x="307964" y="37108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9"/>
            <p:cNvSpPr/>
            <p:nvPr/>
          </p:nvSpPr>
          <p:spPr>
            <a:xfrm rot="10800000">
              <a:off x="307964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9"/>
            <p:cNvSpPr/>
            <p:nvPr/>
          </p:nvSpPr>
          <p:spPr>
            <a:xfrm rot="10800000">
              <a:off x="2805953" y="-34493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9"/>
            <p:cNvSpPr/>
            <p:nvPr/>
          </p:nvSpPr>
          <p:spPr>
            <a:xfrm rot="10800000">
              <a:off x="-319486" y="1023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9"/>
            <p:cNvSpPr/>
            <p:nvPr/>
          </p:nvSpPr>
          <p:spPr>
            <a:xfrm rot="10800000">
              <a:off x="-319486" y="72937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7" name="Google Shape;937;p29"/>
          <p:cNvGrpSpPr/>
          <p:nvPr/>
        </p:nvGrpSpPr>
        <p:grpSpPr>
          <a:xfrm>
            <a:off x="-454036" y="4066249"/>
            <a:ext cx="6455711" cy="1793256"/>
            <a:chOff x="-454036" y="4066249"/>
            <a:chExt cx="6455711" cy="1793256"/>
          </a:xfrm>
        </p:grpSpPr>
        <p:sp>
          <p:nvSpPr>
            <p:cNvPr id="938" name="Google Shape;938;p29"/>
            <p:cNvSpPr/>
            <p:nvPr/>
          </p:nvSpPr>
          <p:spPr>
            <a:xfrm>
              <a:off x="-454036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9"/>
            <p:cNvSpPr/>
            <p:nvPr/>
          </p:nvSpPr>
          <p:spPr>
            <a:xfrm>
              <a:off x="173893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9"/>
            <p:cNvSpPr/>
            <p:nvPr/>
          </p:nvSpPr>
          <p:spPr>
            <a:xfrm>
              <a:off x="173893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9"/>
            <p:cNvSpPr/>
            <p:nvPr/>
          </p:nvSpPr>
          <p:spPr>
            <a:xfrm>
              <a:off x="79898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9"/>
            <p:cNvSpPr/>
            <p:nvPr/>
          </p:nvSpPr>
          <p:spPr>
            <a:xfrm>
              <a:off x="79898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9"/>
            <p:cNvSpPr/>
            <p:nvPr/>
          </p:nvSpPr>
          <p:spPr>
            <a:xfrm>
              <a:off x="2049156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9"/>
            <p:cNvSpPr/>
            <p:nvPr/>
          </p:nvSpPr>
          <p:spPr>
            <a:xfrm>
              <a:off x="2674244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9"/>
            <p:cNvSpPr/>
            <p:nvPr/>
          </p:nvSpPr>
          <p:spPr>
            <a:xfrm>
              <a:off x="3299331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9"/>
            <p:cNvSpPr/>
            <p:nvPr/>
          </p:nvSpPr>
          <p:spPr>
            <a:xfrm>
              <a:off x="3299331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9"/>
            <p:cNvSpPr/>
            <p:nvPr/>
          </p:nvSpPr>
          <p:spPr>
            <a:xfrm>
              <a:off x="3924419" y="406624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9"/>
            <p:cNvSpPr/>
            <p:nvPr/>
          </p:nvSpPr>
          <p:spPr>
            <a:xfrm>
              <a:off x="3924419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9"/>
            <p:cNvSpPr/>
            <p:nvPr/>
          </p:nvSpPr>
          <p:spPr>
            <a:xfrm>
              <a:off x="1426431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9"/>
            <p:cNvSpPr/>
            <p:nvPr/>
          </p:nvSpPr>
          <p:spPr>
            <a:xfrm>
              <a:off x="4549488" y="442709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9"/>
            <p:cNvSpPr/>
            <p:nvPr/>
          </p:nvSpPr>
          <p:spPr>
            <a:xfrm>
              <a:off x="4549488" y="514310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29"/>
            <p:cNvSpPr/>
            <p:nvPr/>
          </p:nvSpPr>
          <p:spPr>
            <a:xfrm>
              <a:off x="5174575" y="478225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12_1"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5" name="Google Shape;1065;p33"/>
          <p:cNvGrpSpPr/>
          <p:nvPr/>
        </p:nvGrpSpPr>
        <p:grpSpPr>
          <a:xfrm flipH="1">
            <a:off x="-370771" y="4269154"/>
            <a:ext cx="10210667" cy="1793256"/>
            <a:chOff x="15271" y="3215098"/>
            <a:chExt cx="10210667" cy="1793256"/>
          </a:xfrm>
        </p:grpSpPr>
        <p:grpSp>
          <p:nvGrpSpPr>
            <p:cNvPr id="1066" name="Google Shape;1066;p33"/>
            <p:cNvGrpSpPr/>
            <p:nvPr/>
          </p:nvGrpSpPr>
          <p:grpSpPr>
            <a:xfrm>
              <a:off x="317602" y="3376886"/>
              <a:ext cx="1165493" cy="852345"/>
              <a:chOff x="225611" y="-167117"/>
              <a:chExt cx="1212539" cy="886751"/>
            </a:xfrm>
          </p:grpSpPr>
          <p:sp>
            <p:nvSpPr>
              <p:cNvPr id="1067" name="Google Shape;1067;p33"/>
              <p:cNvSpPr/>
              <p:nvPr/>
            </p:nvSpPr>
            <p:spPr>
              <a:xfrm rot="-1566792">
                <a:off x="840485" y="545479"/>
                <a:ext cx="243822" cy="65959"/>
              </a:xfrm>
              <a:custGeom>
                <a:avLst/>
                <a:gdLst/>
                <a:ahLst/>
                <a:cxnLst/>
                <a:rect l="l" t="t" r="r" b="b"/>
                <a:pathLst>
                  <a:path w="22931" h="6202" extrusionOk="0">
                    <a:moveTo>
                      <a:pt x="1" y="1"/>
                    </a:moveTo>
                    <a:cubicBezTo>
                      <a:pt x="2530" y="3871"/>
                      <a:pt x="6842" y="6202"/>
                      <a:pt x="11458" y="6202"/>
                    </a:cubicBezTo>
                    <a:cubicBezTo>
                      <a:pt x="16090" y="6202"/>
                      <a:pt x="20402" y="3871"/>
                      <a:pt x="229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068;p33"/>
              <p:cNvSpPr/>
              <p:nvPr/>
            </p:nvSpPr>
            <p:spPr>
              <a:xfrm rot="-1566792">
                <a:off x="743772" y="38544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3169"/>
                    </a:lnTo>
                    <a:lnTo>
                      <a:pt x="0" y="6475"/>
                    </a:lnTo>
                    <a:lnTo>
                      <a:pt x="0" y="8319"/>
                    </a:lnTo>
                    <a:lnTo>
                      <a:pt x="27410" y="8319"/>
                    </a:lnTo>
                    <a:lnTo>
                      <a:pt x="27410" y="7542"/>
                    </a:lnTo>
                    <a:lnTo>
                      <a:pt x="27410" y="4236"/>
                    </a:ln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069;p33"/>
              <p:cNvSpPr/>
              <p:nvPr/>
            </p:nvSpPr>
            <p:spPr>
              <a:xfrm rot="-1566792">
                <a:off x="665977" y="226695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1"/>
                    </a:moveTo>
                    <a:lnTo>
                      <a:pt x="0" y="1966"/>
                    </a:lnTo>
                    <a:lnTo>
                      <a:pt x="0" y="8320"/>
                    </a:lnTo>
                    <a:lnTo>
                      <a:pt x="27410" y="8320"/>
                    </a:lnTo>
                    <a:lnTo>
                      <a:pt x="27410" y="3018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0" name="Google Shape;1070;p33"/>
              <p:cNvSpPr/>
              <p:nvPr/>
            </p:nvSpPr>
            <p:spPr>
              <a:xfrm rot="-1566792">
                <a:off x="1044532" y="311295"/>
                <a:ext cx="213210" cy="157835"/>
              </a:xfrm>
              <a:custGeom>
                <a:avLst/>
                <a:gdLst/>
                <a:ahLst/>
                <a:cxnLst/>
                <a:rect l="l" t="t" r="r" b="b"/>
                <a:pathLst>
                  <a:path w="20052" h="14841" extrusionOk="0">
                    <a:moveTo>
                      <a:pt x="1" y="1"/>
                    </a:moveTo>
                    <a:lnTo>
                      <a:pt x="1" y="3307"/>
                    </a:lnTo>
                    <a:lnTo>
                      <a:pt x="6186" y="3307"/>
                    </a:lnTo>
                    <a:lnTo>
                      <a:pt x="17705" y="14841"/>
                    </a:lnTo>
                    <a:lnTo>
                      <a:pt x="20051" y="12494"/>
                    </a:lnTo>
                    <a:lnTo>
                      <a:pt x="7558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1" name="Google Shape;1071;p33"/>
              <p:cNvSpPr/>
              <p:nvPr/>
            </p:nvSpPr>
            <p:spPr>
              <a:xfrm rot="-1566792">
                <a:off x="586694" y="523163"/>
                <a:ext cx="212880" cy="157665"/>
              </a:xfrm>
              <a:custGeom>
                <a:avLst/>
                <a:gdLst/>
                <a:ahLst/>
                <a:cxnLst/>
                <a:rect l="l" t="t" r="r" b="b"/>
                <a:pathLst>
                  <a:path w="20021" h="14825" extrusionOk="0">
                    <a:moveTo>
                      <a:pt x="12494" y="0"/>
                    </a:moveTo>
                    <a:lnTo>
                      <a:pt x="0" y="12494"/>
                    </a:lnTo>
                    <a:lnTo>
                      <a:pt x="2331" y="14825"/>
                    </a:lnTo>
                    <a:lnTo>
                      <a:pt x="13865" y="3306"/>
                    </a:lnTo>
                    <a:lnTo>
                      <a:pt x="20020" y="3306"/>
                    </a:lnTo>
                    <a:lnTo>
                      <a:pt x="2002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2" name="Google Shape;1072;p33"/>
              <p:cNvSpPr/>
              <p:nvPr/>
            </p:nvSpPr>
            <p:spPr>
              <a:xfrm rot="-1566792">
                <a:off x="782775" y="465034"/>
                <a:ext cx="291446" cy="8848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20" extrusionOk="0">
                    <a:moveTo>
                      <a:pt x="0" y="0"/>
                    </a:moveTo>
                    <a:lnTo>
                      <a:pt x="0" y="808"/>
                    </a:lnTo>
                    <a:cubicBezTo>
                      <a:pt x="0" y="3474"/>
                      <a:pt x="777" y="6079"/>
                      <a:pt x="2240" y="8319"/>
                    </a:cubicBezTo>
                    <a:lnTo>
                      <a:pt x="25170" y="8319"/>
                    </a:lnTo>
                    <a:cubicBezTo>
                      <a:pt x="26633" y="6079"/>
                      <a:pt x="27410" y="3474"/>
                      <a:pt x="27410" y="808"/>
                    </a:cubicBezTo>
                    <a:lnTo>
                      <a:pt x="27410" y="0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33"/>
              <p:cNvSpPr/>
              <p:nvPr/>
            </p:nvSpPr>
            <p:spPr>
              <a:xfrm rot="-1566792">
                <a:off x="704875" y="306150"/>
                <a:ext cx="291446" cy="88324"/>
              </a:xfrm>
              <a:custGeom>
                <a:avLst/>
                <a:gdLst/>
                <a:ahLst/>
                <a:cxnLst/>
                <a:rect l="l" t="t" r="r" b="b"/>
                <a:pathLst>
                  <a:path w="27410" h="8305" extrusionOk="0">
                    <a:moveTo>
                      <a:pt x="0" y="1"/>
                    </a:moveTo>
                    <a:lnTo>
                      <a:pt x="0" y="8304"/>
                    </a:lnTo>
                    <a:lnTo>
                      <a:pt x="27410" y="8304"/>
                    </a:lnTo>
                    <a:lnTo>
                      <a:pt x="27410" y="1"/>
                    </a:ln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33"/>
              <p:cNvSpPr/>
              <p:nvPr/>
            </p:nvSpPr>
            <p:spPr>
              <a:xfrm rot="-1566792">
                <a:off x="618497" y="109699"/>
                <a:ext cx="291286" cy="128014"/>
              </a:xfrm>
              <a:custGeom>
                <a:avLst/>
                <a:gdLst/>
                <a:ahLst/>
                <a:cxnLst/>
                <a:rect l="l" t="t" r="r" b="b"/>
                <a:pathLst>
                  <a:path w="27395" h="12037" extrusionOk="0">
                    <a:moveTo>
                      <a:pt x="13682" y="0"/>
                    </a:moveTo>
                    <a:cubicBezTo>
                      <a:pt x="13667" y="3779"/>
                      <a:pt x="10605" y="6857"/>
                      <a:pt x="6811" y="6857"/>
                    </a:cubicBezTo>
                    <a:cubicBezTo>
                      <a:pt x="3352" y="6841"/>
                      <a:pt x="442" y="4282"/>
                      <a:pt x="0" y="854"/>
                    </a:cubicBezTo>
                    <a:lnTo>
                      <a:pt x="0" y="12037"/>
                    </a:lnTo>
                    <a:lnTo>
                      <a:pt x="27395" y="12037"/>
                    </a:lnTo>
                    <a:lnTo>
                      <a:pt x="27395" y="0"/>
                    </a:lnTo>
                    <a:cubicBezTo>
                      <a:pt x="27379" y="3779"/>
                      <a:pt x="24317" y="6841"/>
                      <a:pt x="20538" y="6857"/>
                    </a:cubicBezTo>
                    <a:cubicBezTo>
                      <a:pt x="16745" y="6857"/>
                      <a:pt x="13682" y="3779"/>
                      <a:pt x="136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075;p33"/>
              <p:cNvSpPr/>
              <p:nvPr/>
            </p:nvSpPr>
            <p:spPr>
              <a:xfrm rot="-1566792">
                <a:off x="255448" y="351573"/>
                <a:ext cx="466739" cy="243873"/>
              </a:xfrm>
              <a:custGeom>
                <a:avLst/>
                <a:gdLst/>
                <a:ahLst/>
                <a:cxnLst/>
                <a:rect l="l" t="t" r="r" b="b"/>
                <a:pathLst>
                  <a:path w="43896" h="22931" extrusionOk="0">
                    <a:moveTo>
                      <a:pt x="11458" y="1"/>
                    </a:moveTo>
                    <a:cubicBezTo>
                      <a:pt x="5135" y="1"/>
                      <a:pt x="0" y="5135"/>
                      <a:pt x="0" y="11473"/>
                    </a:cubicBezTo>
                    <a:cubicBezTo>
                      <a:pt x="0" y="14505"/>
                      <a:pt x="1204" y="17415"/>
                      <a:pt x="3352" y="19564"/>
                    </a:cubicBezTo>
                    <a:cubicBezTo>
                      <a:pt x="5501" y="21727"/>
                      <a:pt x="8426" y="22931"/>
                      <a:pt x="11458" y="22931"/>
                    </a:cubicBezTo>
                    <a:lnTo>
                      <a:pt x="20996" y="22931"/>
                    </a:lnTo>
                    <a:cubicBezTo>
                      <a:pt x="23936" y="22931"/>
                      <a:pt x="26770" y="21803"/>
                      <a:pt x="28903" y="19777"/>
                    </a:cubicBezTo>
                    <a:lnTo>
                      <a:pt x="43895" y="5531"/>
                    </a:lnTo>
                    <a:lnTo>
                      <a:pt x="43895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076;p33"/>
              <p:cNvSpPr/>
              <p:nvPr/>
            </p:nvSpPr>
            <p:spPr>
              <a:xfrm rot="-1566792">
                <a:off x="941236" y="27982"/>
                <a:ext cx="467058" cy="244033"/>
              </a:xfrm>
              <a:custGeom>
                <a:avLst/>
                <a:gdLst/>
                <a:ahLst/>
                <a:cxnLst/>
                <a:rect l="l" t="t" r="r" b="b"/>
                <a:pathLst>
                  <a:path w="43926" h="22946" extrusionOk="0">
                    <a:moveTo>
                      <a:pt x="1" y="0"/>
                    </a:moveTo>
                    <a:lnTo>
                      <a:pt x="1" y="5516"/>
                    </a:lnTo>
                    <a:lnTo>
                      <a:pt x="15023" y="19792"/>
                    </a:lnTo>
                    <a:cubicBezTo>
                      <a:pt x="17141" y="21818"/>
                      <a:pt x="19975" y="22945"/>
                      <a:pt x="22915" y="22945"/>
                    </a:cubicBezTo>
                    <a:lnTo>
                      <a:pt x="32453" y="22945"/>
                    </a:lnTo>
                    <a:cubicBezTo>
                      <a:pt x="35500" y="22945"/>
                      <a:pt x="38410" y="21742"/>
                      <a:pt x="40559" y="19578"/>
                    </a:cubicBezTo>
                    <a:cubicBezTo>
                      <a:pt x="42707" y="17430"/>
                      <a:pt x="43926" y="14520"/>
                      <a:pt x="43926" y="11473"/>
                    </a:cubicBezTo>
                    <a:cubicBezTo>
                      <a:pt x="43926" y="5150"/>
                      <a:pt x="38791" y="15"/>
                      <a:pt x="324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077;p33"/>
              <p:cNvSpPr/>
              <p:nvPr/>
            </p:nvSpPr>
            <p:spPr>
              <a:xfrm rot="-1566792">
                <a:off x="728239" y="11349"/>
                <a:ext cx="145808" cy="145860"/>
              </a:xfrm>
              <a:custGeom>
                <a:avLst/>
                <a:gdLst/>
                <a:ahLst/>
                <a:cxnLst/>
                <a:rect l="l" t="t" r="r" b="b"/>
                <a:pathLst>
                  <a:path w="13713" h="13715" extrusionOk="0">
                    <a:moveTo>
                      <a:pt x="6716" y="0"/>
                    </a:moveTo>
                    <a:cubicBezTo>
                      <a:pt x="6214" y="0"/>
                      <a:pt x="5714" y="74"/>
                      <a:pt x="5226" y="185"/>
                    </a:cubicBezTo>
                    <a:cubicBezTo>
                      <a:pt x="2179" y="932"/>
                      <a:pt x="30" y="3628"/>
                      <a:pt x="0" y="6752"/>
                    </a:cubicBezTo>
                    <a:cubicBezTo>
                      <a:pt x="0" y="6798"/>
                      <a:pt x="0" y="6828"/>
                      <a:pt x="0" y="6858"/>
                    </a:cubicBezTo>
                    <a:cubicBezTo>
                      <a:pt x="0" y="10652"/>
                      <a:pt x="3062" y="13715"/>
                      <a:pt x="6856" y="13715"/>
                    </a:cubicBezTo>
                    <a:cubicBezTo>
                      <a:pt x="10635" y="13715"/>
                      <a:pt x="13712" y="10637"/>
                      <a:pt x="13712" y="6858"/>
                    </a:cubicBezTo>
                    <a:cubicBezTo>
                      <a:pt x="13712" y="6828"/>
                      <a:pt x="13712" y="6798"/>
                      <a:pt x="13712" y="6752"/>
                    </a:cubicBezTo>
                    <a:cubicBezTo>
                      <a:pt x="13682" y="3628"/>
                      <a:pt x="11534" y="932"/>
                      <a:pt x="8502" y="185"/>
                    </a:cubicBezTo>
                    <a:cubicBezTo>
                      <a:pt x="8000" y="74"/>
                      <a:pt x="7498" y="0"/>
                      <a:pt x="6996" y="0"/>
                    </a:cubicBezTo>
                    <a:cubicBezTo>
                      <a:pt x="6950" y="0"/>
                      <a:pt x="6903" y="1"/>
                      <a:pt x="6856" y="2"/>
                    </a:cubicBezTo>
                    <a:cubicBezTo>
                      <a:pt x="6809" y="1"/>
                      <a:pt x="6763" y="0"/>
                      <a:pt x="671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078;p33"/>
              <p:cNvSpPr/>
              <p:nvPr/>
            </p:nvSpPr>
            <p:spPr>
              <a:xfrm rot="-1566792">
                <a:off x="597132" y="75430"/>
                <a:ext cx="145968" cy="145998"/>
              </a:xfrm>
              <a:custGeom>
                <a:avLst/>
                <a:gdLst/>
                <a:ahLst/>
                <a:cxnLst/>
                <a:rect l="l" t="t" r="r" b="b"/>
                <a:pathLst>
                  <a:path w="13728" h="13728" extrusionOk="0">
                    <a:moveTo>
                      <a:pt x="6857" y="0"/>
                    </a:moveTo>
                    <a:cubicBezTo>
                      <a:pt x="6308" y="0"/>
                      <a:pt x="5760" y="61"/>
                      <a:pt x="5226" y="198"/>
                    </a:cubicBezTo>
                    <a:cubicBezTo>
                      <a:pt x="2149" y="945"/>
                      <a:pt x="0" y="3702"/>
                      <a:pt x="0" y="6856"/>
                    </a:cubicBezTo>
                    <a:cubicBezTo>
                      <a:pt x="0" y="7146"/>
                      <a:pt x="16" y="7435"/>
                      <a:pt x="46" y="7725"/>
                    </a:cubicBezTo>
                    <a:cubicBezTo>
                      <a:pt x="488" y="11153"/>
                      <a:pt x="3398" y="13728"/>
                      <a:pt x="6857" y="13728"/>
                    </a:cubicBezTo>
                    <a:cubicBezTo>
                      <a:pt x="10650" y="13728"/>
                      <a:pt x="13713" y="10665"/>
                      <a:pt x="13728" y="6871"/>
                    </a:cubicBezTo>
                    <a:cubicBezTo>
                      <a:pt x="13728" y="6841"/>
                      <a:pt x="13728" y="6811"/>
                      <a:pt x="13728" y="6765"/>
                    </a:cubicBezTo>
                    <a:cubicBezTo>
                      <a:pt x="13682" y="3641"/>
                      <a:pt x="11534" y="945"/>
                      <a:pt x="8502" y="198"/>
                    </a:cubicBezTo>
                    <a:cubicBezTo>
                      <a:pt x="7969" y="61"/>
                      <a:pt x="7405" y="0"/>
                      <a:pt x="68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9" name="Google Shape;1079;p33"/>
              <p:cNvSpPr/>
              <p:nvPr/>
            </p:nvSpPr>
            <p:spPr>
              <a:xfrm rot="-1566792">
                <a:off x="712363" y="-152168"/>
                <a:ext cx="106286" cy="165492"/>
              </a:xfrm>
              <a:custGeom>
                <a:avLst/>
                <a:gdLst/>
                <a:ahLst/>
                <a:cxnLst/>
                <a:rect l="l" t="t" r="r" b="b"/>
                <a:pathLst>
                  <a:path w="9996" h="15561" extrusionOk="0">
                    <a:moveTo>
                      <a:pt x="8173" y="0"/>
                    </a:moveTo>
                    <a:cubicBezTo>
                      <a:pt x="7748" y="0"/>
                      <a:pt x="7322" y="164"/>
                      <a:pt x="6994" y="492"/>
                    </a:cubicBezTo>
                    <a:lnTo>
                      <a:pt x="1" y="7500"/>
                    </a:lnTo>
                    <a:lnTo>
                      <a:pt x="1" y="15362"/>
                    </a:lnTo>
                    <a:cubicBezTo>
                      <a:pt x="1" y="15423"/>
                      <a:pt x="1" y="15484"/>
                      <a:pt x="16" y="15545"/>
                    </a:cubicBezTo>
                    <a:cubicBezTo>
                      <a:pt x="549" y="15423"/>
                      <a:pt x="1098" y="15362"/>
                      <a:pt x="1646" y="15362"/>
                    </a:cubicBezTo>
                    <a:cubicBezTo>
                      <a:pt x="2195" y="15362"/>
                      <a:pt x="2758" y="15423"/>
                      <a:pt x="3292" y="15560"/>
                    </a:cubicBezTo>
                    <a:cubicBezTo>
                      <a:pt x="3292" y="15499"/>
                      <a:pt x="3307" y="15423"/>
                      <a:pt x="3307" y="15362"/>
                    </a:cubicBezTo>
                    <a:lnTo>
                      <a:pt x="3307" y="8872"/>
                    </a:lnTo>
                    <a:lnTo>
                      <a:pt x="9340" y="2823"/>
                    </a:lnTo>
                    <a:cubicBezTo>
                      <a:pt x="9995" y="2183"/>
                      <a:pt x="9995" y="1132"/>
                      <a:pt x="9340" y="492"/>
                    </a:cubicBezTo>
                    <a:cubicBezTo>
                      <a:pt x="9020" y="164"/>
                      <a:pt x="8598" y="0"/>
                      <a:pt x="8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80" name="Google Shape;1080;p33"/>
            <p:cNvSpPr/>
            <p:nvPr/>
          </p:nvSpPr>
          <p:spPr>
            <a:xfrm>
              <a:off x="15271" y="3567420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33"/>
            <p:cNvSpPr/>
            <p:nvPr/>
          </p:nvSpPr>
          <p:spPr>
            <a:xfrm>
              <a:off x="640359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3"/>
            <p:cNvSpPr/>
            <p:nvPr/>
          </p:nvSpPr>
          <p:spPr>
            <a:xfrm>
              <a:off x="64035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3"/>
            <p:cNvSpPr/>
            <p:nvPr/>
          </p:nvSpPr>
          <p:spPr>
            <a:xfrm>
              <a:off x="1265446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33"/>
            <p:cNvSpPr/>
            <p:nvPr/>
          </p:nvSpPr>
          <p:spPr>
            <a:xfrm>
              <a:off x="3140439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33"/>
            <p:cNvSpPr/>
            <p:nvPr/>
          </p:nvSpPr>
          <p:spPr>
            <a:xfrm>
              <a:off x="3768368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33"/>
            <p:cNvSpPr/>
            <p:nvPr/>
          </p:nvSpPr>
          <p:spPr>
            <a:xfrm>
              <a:off x="4396297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33"/>
            <p:cNvSpPr/>
            <p:nvPr/>
          </p:nvSpPr>
          <p:spPr>
            <a:xfrm>
              <a:off x="439629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33"/>
            <p:cNvSpPr/>
            <p:nvPr/>
          </p:nvSpPr>
          <p:spPr>
            <a:xfrm>
              <a:off x="5021384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33"/>
            <p:cNvSpPr/>
            <p:nvPr/>
          </p:nvSpPr>
          <p:spPr>
            <a:xfrm>
              <a:off x="6896647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33"/>
            <p:cNvSpPr/>
            <p:nvPr/>
          </p:nvSpPr>
          <p:spPr>
            <a:xfrm>
              <a:off x="8146823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33"/>
            <p:cNvSpPr/>
            <p:nvPr/>
          </p:nvSpPr>
          <p:spPr>
            <a:xfrm>
              <a:off x="8777593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33"/>
            <p:cNvSpPr/>
            <p:nvPr/>
          </p:nvSpPr>
          <p:spPr>
            <a:xfrm>
              <a:off x="9398838" y="39351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33"/>
            <p:cNvSpPr/>
            <p:nvPr/>
          </p:nvSpPr>
          <p:spPr>
            <a:xfrm>
              <a:off x="2513701" y="357264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33"/>
            <p:cNvSpPr/>
            <p:nvPr/>
          </p:nvSpPr>
          <p:spPr>
            <a:xfrm>
              <a:off x="8777593" y="357594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33"/>
            <p:cNvSpPr/>
            <p:nvPr/>
          </p:nvSpPr>
          <p:spPr>
            <a:xfrm>
              <a:off x="5648834" y="39311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33"/>
            <p:cNvSpPr/>
            <p:nvPr/>
          </p:nvSpPr>
          <p:spPr>
            <a:xfrm>
              <a:off x="8146823" y="321509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33"/>
            <p:cNvSpPr/>
            <p:nvPr/>
          </p:nvSpPr>
          <p:spPr>
            <a:xfrm>
              <a:off x="6271560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33"/>
            <p:cNvSpPr/>
            <p:nvPr/>
          </p:nvSpPr>
          <p:spPr>
            <a:xfrm>
              <a:off x="7521735" y="429195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9" name="Google Shape;1099;p33"/>
          <p:cNvGrpSpPr/>
          <p:nvPr/>
        </p:nvGrpSpPr>
        <p:grpSpPr>
          <a:xfrm>
            <a:off x="-203509" y="-355008"/>
            <a:ext cx="2071593" cy="1071563"/>
            <a:chOff x="7244466" y="-353508"/>
            <a:chExt cx="2071593" cy="1071563"/>
          </a:xfrm>
        </p:grpSpPr>
        <p:sp>
          <p:nvSpPr>
            <p:cNvPr id="1100" name="Google Shape;1100;p33"/>
            <p:cNvSpPr/>
            <p:nvPr/>
          </p:nvSpPr>
          <p:spPr>
            <a:xfrm>
              <a:off x="8488959" y="-35350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33"/>
            <p:cNvSpPr/>
            <p:nvPr/>
          </p:nvSpPr>
          <p:spPr>
            <a:xfrm>
              <a:off x="7863871" y="165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3"/>
            <p:cNvSpPr/>
            <p:nvPr/>
          </p:nvSpPr>
          <p:spPr>
            <a:xfrm>
              <a:off x="7244466" y="-350666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3" name="Google Shape;1103;p33"/>
          <p:cNvSpPr txBox="1">
            <a:spLocks noGrp="1"/>
          </p:cNvSpPr>
          <p:nvPr>
            <p:ph type="title"/>
          </p:nvPr>
        </p:nvSpPr>
        <p:spPr>
          <a:xfrm>
            <a:off x="1888939" y="1571625"/>
            <a:ext cx="53661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4" name="Google Shape;1104;p33"/>
          <p:cNvSpPr txBox="1">
            <a:spLocks noGrp="1"/>
          </p:cNvSpPr>
          <p:nvPr>
            <p:ph type="subTitle" idx="1"/>
          </p:nvPr>
        </p:nvSpPr>
        <p:spPr>
          <a:xfrm>
            <a:off x="2135539" y="3191600"/>
            <a:ext cx="4872900" cy="80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itter ExtraBold"/>
              <a:buNone/>
              <a:defRPr sz="2800">
                <a:solidFill>
                  <a:schemeClr val="dk1"/>
                </a:solidFill>
                <a:latin typeface="Bitter ExtraBold"/>
                <a:ea typeface="Bitter ExtraBold"/>
                <a:cs typeface="Bitter ExtraBold"/>
                <a:sym typeface="Bitter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●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○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■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●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○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■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●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○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ource Sans Pro"/>
              <a:buChar char="■"/>
              <a:defRPr sz="16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8" r:id="rId5"/>
    <p:sldLayoutId id="2147483659" r:id="rId6"/>
    <p:sldLayoutId id="2147483674" r:id="rId7"/>
    <p:sldLayoutId id="2147483675" r:id="rId8"/>
    <p:sldLayoutId id="2147483679" r:id="rId9"/>
    <p:sldLayoutId id="2147483680" r:id="rId10"/>
    <p:sldLayoutId id="2147483684" r:id="rId11"/>
    <p:sldLayoutId id="2147483694" r:id="rId12"/>
    <p:sldLayoutId id="2147483699" r:id="rId13"/>
    <p:sldLayoutId id="2147483700" r:id="rId14"/>
    <p:sldLayoutId id="2147483701" r:id="rId15"/>
    <p:sldLayoutId id="2147483702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339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1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4;&#1086;&#1084;&#1072;&#1096;&#1085;&#1080;&#1081;\Downloads\RASA_-_Pchelovod_65347747.mp3" TargetMode="External"/><Relationship Id="rId5" Type="http://schemas.openxmlformats.org/officeDocument/2006/relationships/image" Target="../media/image1.png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4;&#1086;&#1084;&#1072;&#1096;&#1085;&#1080;&#1081;\Downloads\RASA_-_Pchelovod_65347747.mp3" TargetMode="External"/><Relationship Id="rId5" Type="http://schemas.openxmlformats.org/officeDocument/2006/relationships/image" Target="../media/image1.png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9" name="Google Shape;1929;p64"/>
          <p:cNvGrpSpPr/>
          <p:nvPr/>
        </p:nvGrpSpPr>
        <p:grpSpPr>
          <a:xfrm>
            <a:off x="6572727" y="987574"/>
            <a:ext cx="2571273" cy="3522125"/>
            <a:chOff x="1888600" y="238050"/>
            <a:chExt cx="3821750" cy="5235025"/>
          </a:xfrm>
        </p:grpSpPr>
        <p:sp>
          <p:nvSpPr>
            <p:cNvPr id="1930" name="Google Shape;1930;p64"/>
            <p:cNvSpPr/>
            <p:nvPr/>
          </p:nvSpPr>
          <p:spPr>
            <a:xfrm>
              <a:off x="1888600" y="238050"/>
              <a:ext cx="3821750" cy="5235025"/>
            </a:xfrm>
            <a:custGeom>
              <a:avLst/>
              <a:gdLst/>
              <a:ahLst/>
              <a:cxnLst/>
              <a:rect l="l" t="t" r="r" b="b"/>
              <a:pathLst>
                <a:path w="152870" h="209401" extrusionOk="0">
                  <a:moveTo>
                    <a:pt x="28025" y="0"/>
                  </a:moveTo>
                  <a:cubicBezTo>
                    <a:pt x="22805" y="0"/>
                    <a:pt x="17676" y="1489"/>
                    <a:pt x="13310" y="4325"/>
                  </a:cubicBezTo>
                  <a:cubicBezTo>
                    <a:pt x="6502" y="8761"/>
                    <a:pt x="2104" y="16105"/>
                    <a:pt x="612" y="25590"/>
                  </a:cubicBezTo>
                  <a:cubicBezTo>
                    <a:pt x="383" y="26316"/>
                    <a:pt x="268" y="27119"/>
                    <a:pt x="268" y="27923"/>
                  </a:cubicBezTo>
                  <a:lnTo>
                    <a:pt x="268" y="28190"/>
                  </a:lnTo>
                  <a:cubicBezTo>
                    <a:pt x="1" y="31403"/>
                    <a:pt x="1" y="34654"/>
                    <a:pt x="268" y="37867"/>
                  </a:cubicBezTo>
                  <a:lnTo>
                    <a:pt x="268" y="86898"/>
                  </a:lnTo>
                  <a:cubicBezTo>
                    <a:pt x="306" y="91488"/>
                    <a:pt x="4016" y="95236"/>
                    <a:pt x="8644" y="95236"/>
                  </a:cubicBezTo>
                  <a:lnTo>
                    <a:pt x="9103" y="95236"/>
                  </a:lnTo>
                  <a:lnTo>
                    <a:pt x="9103" y="111873"/>
                  </a:lnTo>
                  <a:cubicBezTo>
                    <a:pt x="9103" y="115774"/>
                    <a:pt x="11895" y="119139"/>
                    <a:pt x="15758" y="119866"/>
                  </a:cubicBezTo>
                  <a:lnTo>
                    <a:pt x="15758" y="144229"/>
                  </a:lnTo>
                  <a:cubicBezTo>
                    <a:pt x="15758" y="149316"/>
                    <a:pt x="19888" y="153446"/>
                    <a:pt x="24975" y="153446"/>
                  </a:cubicBezTo>
                  <a:cubicBezTo>
                    <a:pt x="30023" y="153446"/>
                    <a:pt x="34154" y="149316"/>
                    <a:pt x="34154" y="144229"/>
                  </a:cubicBezTo>
                  <a:lnTo>
                    <a:pt x="34154" y="91870"/>
                  </a:lnTo>
                  <a:cubicBezTo>
                    <a:pt x="42530" y="97913"/>
                    <a:pt x="51441" y="101278"/>
                    <a:pt x="59702" y="101278"/>
                  </a:cubicBezTo>
                  <a:cubicBezTo>
                    <a:pt x="61385" y="101278"/>
                    <a:pt x="63068" y="101126"/>
                    <a:pt x="64751" y="100820"/>
                  </a:cubicBezTo>
                  <a:lnTo>
                    <a:pt x="119710" y="185114"/>
                  </a:lnTo>
                  <a:cubicBezTo>
                    <a:pt x="114738" y="196588"/>
                    <a:pt x="123152" y="209400"/>
                    <a:pt x="135658" y="209400"/>
                  </a:cubicBezTo>
                  <a:cubicBezTo>
                    <a:pt x="145143" y="209285"/>
                    <a:pt x="152793" y="201560"/>
                    <a:pt x="152831" y="192075"/>
                  </a:cubicBezTo>
                  <a:cubicBezTo>
                    <a:pt x="152869" y="182590"/>
                    <a:pt x="145258" y="174826"/>
                    <a:pt x="135773" y="174634"/>
                  </a:cubicBezTo>
                  <a:lnTo>
                    <a:pt x="80814" y="90302"/>
                  </a:lnTo>
                  <a:lnTo>
                    <a:pt x="80890" y="90225"/>
                  </a:lnTo>
                  <a:cubicBezTo>
                    <a:pt x="81120" y="89843"/>
                    <a:pt x="81388" y="89460"/>
                    <a:pt x="81655" y="88963"/>
                  </a:cubicBezTo>
                  <a:cubicBezTo>
                    <a:pt x="81770" y="88772"/>
                    <a:pt x="81923" y="88543"/>
                    <a:pt x="82038" y="88351"/>
                  </a:cubicBezTo>
                  <a:cubicBezTo>
                    <a:pt x="82191" y="88045"/>
                    <a:pt x="82344" y="87778"/>
                    <a:pt x="82497" y="87472"/>
                  </a:cubicBezTo>
                  <a:cubicBezTo>
                    <a:pt x="82650" y="87127"/>
                    <a:pt x="82803" y="86783"/>
                    <a:pt x="82994" y="86439"/>
                  </a:cubicBezTo>
                  <a:cubicBezTo>
                    <a:pt x="83109" y="86171"/>
                    <a:pt x="83223" y="85904"/>
                    <a:pt x="83338" y="85636"/>
                  </a:cubicBezTo>
                  <a:cubicBezTo>
                    <a:pt x="83453" y="85368"/>
                    <a:pt x="83568" y="85100"/>
                    <a:pt x="83682" y="84833"/>
                  </a:cubicBezTo>
                  <a:cubicBezTo>
                    <a:pt x="83797" y="84527"/>
                    <a:pt x="83912" y="84259"/>
                    <a:pt x="83988" y="83953"/>
                  </a:cubicBezTo>
                  <a:cubicBezTo>
                    <a:pt x="84141" y="83571"/>
                    <a:pt x="84294" y="83150"/>
                    <a:pt x="84409" y="82729"/>
                  </a:cubicBezTo>
                  <a:cubicBezTo>
                    <a:pt x="84486" y="82500"/>
                    <a:pt x="84562" y="82308"/>
                    <a:pt x="84639" y="82002"/>
                  </a:cubicBezTo>
                  <a:cubicBezTo>
                    <a:pt x="84753" y="81735"/>
                    <a:pt x="84830" y="81429"/>
                    <a:pt x="84906" y="81123"/>
                  </a:cubicBezTo>
                  <a:lnTo>
                    <a:pt x="84906" y="81085"/>
                  </a:lnTo>
                  <a:cubicBezTo>
                    <a:pt x="85824" y="77528"/>
                    <a:pt x="86283" y="73818"/>
                    <a:pt x="86207" y="70146"/>
                  </a:cubicBezTo>
                  <a:lnTo>
                    <a:pt x="86207" y="70031"/>
                  </a:lnTo>
                  <a:cubicBezTo>
                    <a:pt x="86207" y="69458"/>
                    <a:pt x="86207" y="68846"/>
                    <a:pt x="86168" y="68234"/>
                  </a:cubicBezTo>
                  <a:lnTo>
                    <a:pt x="86168" y="68043"/>
                  </a:lnTo>
                  <a:cubicBezTo>
                    <a:pt x="86130" y="67469"/>
                    <a:pt x="86092" y="66857"/>
                    <a:pt x="86054" y="66245"/>
                  </a:cubicBezTo>
                  <a:lnTo>
                    <a:pt x="86054" y="66092"/>
                  </a:lnTo>
                  <a:cubicBezTo>
                    <a:pt x="86015" y="65480"/>
                    <a:pt x="85939" y="64868"/>
                    <a:pt x="85862" y="64256"/>
                  </a:cubicBezTo>
                  <a:lnTo>
                    <a:pt x="85748" y="64256"/>
                  </a:lnTo>
                  <a:lnTo>
                    <a:pt x="85709" y="64218"/>
                  </a:lnTo>
                  <a:lnTo>
                    <a:pt x="85862" y="64218"/>
                  </a:lnTo>
                  <a:cubicBezTo>
                    <a:pt x="85365" y="60241"/>
                    <a:pt x="84524" y="56301"/>
                    <a:pt x="83300" y="52477"/>
                  </a:cubicBezTo>
                  <a:lnTo>
                    <a:pt x="83223" y="52247"/>
                  </a:lnTo>
                  <a:cubicBezTo>
                    <a:pt x="83070" y="51750"/>
                    <a:pt x="82879" y="51214"/>
                    <a:pt x="82688" y="50717"/>
                  </a:cubicBezTo>
                  <a:cubicBezTo>
                    <a:pt x="82344" y="49685"/>
                    <a:pt x="81961" y="48652"/>
                    <a:pt x="81579" y="47658"/>
                  </a:cubicBezTo>
                  <a:lnTo>
                    <a:pt x="83376" y="45363"/>
                  </a:lnTo>
                  <a:cubicBezTo>
                    <a:pt x="81388" y="40697"/>
                    <a:pt x="78978" y="36184"/>
                    <a:pt x="76186" y="31900"/>
                  </a:cubicBezTo>
                  <a:cubicBezTo>
                    <a:pt x="63565" y="12548"/>
                    <a:pt x="44786" y="3"/>
                    <a:pt x="28417" y="3"/>
                  </a:cubicBezTo>
                  <a:cubicBezTo>
                    <a:pt x="28286" y="1"/>
                    <a:pt x="28156" y="0"/>
                    <a:pt x="280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64"/>
            <p:cNvSpPr/>
            <p:nvPr/>
          </p:nvSpPr>
          <p:spPr>
            <a:xfrm>
              <a:off x="2032025" y="382850"/>
              <a:ext cx="3618875" cy="4947000"/>
            </a:xfrm>
            <a:custGeom>
              <a:avLst/>
              <a:gdLst/>
              <a:ahLst/>
              <a:cxnLst/>
              <a:rect l="l" t="t" r="r" b="b"/>
              <a:pathLst>
                <a:path w="144755" h="197880" extrusionOk="0">
                  <a:moveTo>
                    <a:pt x="22703" y="1"/>
                  </a:moveTo>
                  <a:cubicBezTo>
                    <a:pt x="18316" y="1"/>
                    <a:pt x="14232" y="1090"/>
                    <a:pt x="10709" y="3390"/>
                  </a:cubicBezTo>
                  <a:cubicBezTo>
                    <a:pt x="5011" y="7100"/>
                    <a:pt x="1607" y="13411"/>
                    <a:pt x="498" y="21174"/>
                  </a:cubicBezTo>
                  <a:cubicBezTo>
                    <a:pt x="345" y="21480"/>
                    <a:pt x="306" y="21825"/>
                    <a:pt x="306" y="22169"/>
                  </a:cubicBezTo>
                  <a:lnTo>
                    <a:pt x="306" y="22743"/>
                  </a:lnTo>
                  <a:cubicBezTo>
                    <a:pt x="0" y="25764"/>
                    <a:pt x="0" y="28824"/>
                    <a:pt x="306" y="31845"/>
                  </a:cubicBezTo>
                  <a:lnTo>
                    <a:pt x="306" y="81106"/>
                  </a:lnTo>
                  <a:cubicBezTo>
                    <a:pt x="306" y="82559"/>
                    <a:pt x="1454" y="83707"/>
                    <a:pt x="2907" y="83707"/>
                  </a:cubicBezTo>
                  <a:cubicBezTo>
                    <a:pt x="4322" y="83707"/>
                    <a:pt x="5508" y="82559"/>
                    <a:pt x="5508" y="81106"/>
                  </a:cubicBezTo>
                  <a:lnTo>
                    <a:pt x="5508" y="51542"/>
                  </a:lnTo>
                  <a:cubicBezTo>
                    <a:pt x="6579" y="54028"/>
                    <a:pt x="7764" y="56476"/>
                    <a:pt x="9103" y="58885"/>
                  </a:cubicBezTo>
                  <a:lnTo>
                    <a:pt x="9103" y="106081"/>
                  </a:lnTo>
                  <a:cubicBezTo>
                    <a:pt x="9103" y="107381"/>
                    <a:pt x="10174" y="108452"/>
                    <a:pt x="11474" y="108452"/>
                  </a:cubicBezTo>
                  <a:cubicBezTo>
                    <a:pt x="12813" y="108452"/>
                    <a:pt x="13884" y="107381"/>
                    <a:pt x="13884" y="106081"/>
                  </a:cubicBezTo>
                  <a:lnTo>
                    <a:pt x="13884" y="66496"/>
                  </a:lnTo>
                  <a:cubicBezTo>
                    <a:pt x="14496" y="67376"/>
                    <a:pt x="15107" y="68217"/>
                    <a:pt x="15758" y="69058"/>
                  </a:cubicBezTo>
                  <a:lnTo>
                    <a:pt x="15758" y="138437"/>
                  </a:lnTo>
                  <a:cubicBezTo>
                    <a:pt x="15758" y="140349"/>
                    <a:pt x="17326" y="141917"/>
                    <a:pt x="19238" y="141917"/>
                  </a:cubicBezTo>
                  <a:cubicBezTo>
                    <a:pt x="21150" y="141917"/>
                    <a:pt x="22680" y="140349"/>
                    <a:pt x="22680" y="138437"/>
                  </a:cubicBezTo>
                  <a:lnTo>
                    <a:pt x="22680" y="73380"/>
                  </a:lnTo>
                  <a:cubicBezTo>
                    <a:pt x="32469" y="83741"/>
                    <a:pt x="44053" y="89744"/>
                    <a:pt x="53943" y="89744"/>
                  </a:cubicBezTo>
                  <a:cubicBezTo>
                    <a:pt x="55956" y="89744"/>
                    <a:pt x="57898" y="89495"/>
                    <a:pt x="59740" y="88985"/>
                  </a:cubicBezTo>
                  <a:lnTo>
                    <a:pt x="59855" y="88946"/>
                  </a:lnTo>
                  <a:cubicBezTo>
                    <a:pt x="60085" y="88870"/>
                    <a:pt x="60352" y="88793"/>
                    <a:pt x="60620" y="88717"/>
                  </a:cubicBezTo>
                  <a:lnTo>
                    <a:pt x="60773" y="88679"/>
                  </a:lnTo>
                  <a:cubicBezTo>
                    <a:pt x="61041" y="88602"/>
                    <a:pt x="61270" y="88487"/>
                    <a:pt x="61538" y="88373"/>
                  </a:cubicBezTo>
                  <a:lnTo>
                    <a:pt x="120666" y="179131"/>
                  </a:lnTo>
                  <a:cubicBezTo>
                    <a:pt x="114929" y="186627"/>
                    <a:pt x="120016" y="197489"/>
                    <a:pt x="129463" y="197871"/>
                  </a:cubicBezTo>
                  <a:cubicBezTo>
                    <a:pt x="129615" y="197877"/>
                    <a:pt x="129766" y="197879"/>
                    <a:pt x="129917" y="197879"/>
                  </a:cubicBezTo>
                  <a:cubicBezTo>
                    <a:pt x="139097" y="197879"/>
                    <a:pt x="144754" y="187647"/>
                    <a:pt x="139674" y="179857"/>
                  </a:cubicBezTo>
                  <a:cubicBezTo>
                    <a:pt x="137482" y="176523"/>
                    <a:pt x="133795" y="174584"/>
                    <a:pt x="129940" y="174584"/>
                  </a:cubicBezTo>
                  <a:cubicBezTo>
                    <a:pt x="129020" y="174584"/>
                    <a:pt x="128089" y="174695"/>
                    <a:pt x="127168" y="174924"/>
                  </a:cubicBezTo>
                  <a:lnTo>
                    <a:pt x="68001" y="84166"/>
                  </a:lnTo>
                  <a:lnTo>
                    <a:pt x="68307" y="83860"/>
                  </a:lnTo>
                  <a:lnTo>
                    <a:pt x="68537" y="83630"/>
                  </a:lnTo>
                  <a:cubicBezTo>
                    <a:pt x="68805" y="83324"/>
                    <a:pt x="69072" y="83018"/>
                    <a:pt x="69340" y="82712"/>
                  </a:cubicBezTo>
                  <a:lnTo>
                    <a:pt x="69608" y="82368"/>
                  </a:lnTo>
                  <a:cubicBezTo>
                    <a:pt x="69799" y="82100"/>
                    <a:pt x="69990" y="81871"/>
                    <a:pt x="70143" y="81603"/>
                  </a:cubicBezTo>
                  <a:cubicBezTo>
                    <a:pt x="70258" y="81488"/>
                    <a:pt x="70334" y="81374"/>
                    <a:pt x="70411" y="81259"/>
                  </a:cubicBezTo>
                  <a:cubicBezTo>
                    <a:pt x="70602" y="80953"/>
                    <a:pt x="70832" y="80609"/>
                    <a:pt x="71023" y="80265"/>
                  </a:cubicBezTo>
                  <a:cubicBezTo>
                    <a:pt x="71099" y="80112"/>
                    <a:pt x="71214" y="79959"/>
                    <a:pt x="71291" y="79806"/>
                  </a:cubicBezTo>
                  <a:cubicBezTo>
                    <a:pt x="71405" y="79653"/>
                    <a:pt x="71558" y="79308"/>
                    <a:pt x="71673" y="79079"/>
                  </a:cubicBezTo>
                  <a:cubicBezTo>
                    <a:pt x="71826" y="78849"/>
                    <a:pt x="71941" y="78544"/>
                    <a:pt x="72094" y="78276"/>
                  </a:cubicBezTo>
                  <a:cubicBezTo>
                    <a:pt x="72209" y="78008"/>
                    <a:pt x="72285" y="77817"/>
                    <a:pt x="72400" y="77626"/>
                  </a:cubicBezTo>
                  <a:cubicBezTo>
                    <a:pt x="72476" y="77396"/>
                    <a:pt x="72553" y="77167"/>
                    <a:pt x="72667" y="76975"/>
                  </a:cubicBezTo>
                  <a:cubicBezTo>
                    <a:pt x="72744" y="76746"/>
                    <a:pt x="72820" y="76478"/>
                    <a:pt x="72935" y="76249"/>
                  </a:cubicBezTo>
                  <a:cubicBezTo>
                    <a:pt x="73050" y="75943"/>
                    <a:pt x="73165" y="75599"/>
                    <a:pt x="73279" y="75254"/>
                  </a:cubicBezTo>
                  <a:cubicBezTo>
                    <a:pt x="73318" y="75025"/>
                    <a:pt x="73394" y="74834"/>
                    <a:pt x="73432" y="74642"/>
                  </a:cubicBezTo>
                  <a:cubicBezTo>
                    <a:pt x="73509" y="74413"/>
                    <a:pt x="73585" y="74183"/>
                    <a:pt x="73662" y="73916"/>
                  </a:cubicBezTo>
                  <a:cubicBezTo>
                    <a:pt x="74465" y="70818"/>
                    <a:pt x="74847" y="67643"/>
                    <a:pt x="74771" y="64469"/>
                  </a:cubicBezTo>
                  <a:lnTo>
                    <a:pt x="74771" y="64354"/>
                  </a:lnTo>
                  <a:cubicBezTo>
                    <a:pt x="74771" y="63819"/>
                    <a:pt x="74771" y="63283"/>
                    <a:pt x="74733" y="62748"/>
                  </a:cubicBezTo>
                  <a:lnTo>
                    <a:pt x="74733" y="62595"/>
                  </a:lnTo>
                  <a:cubicBezTo>
                    <a:pt x="74733" y="62059"/>
                    <a:pt x="74694" y="61524"/>
                    <a:pt x="74618" y="60989"/>
                  </a:cubicBezTo>
                  <a:lnTo>
                    <a:pt x="74618" y="60836"/>
                  </a:lnTo>
                  <a:cubicBezTo>
                    <a:pt x="74580" y="60300"/>
                    <a:pt x="74542" y="59726"/>
                    <a:pt x="74465" y="59191"/>
                  </a:cubicBezTo>
                  <a:lnTo>
                    <a:pt x="74465" y="59153"/>
                  </a:lnTo>
                  <a:cubicBezTo>
                    <a:pt x="74006" y="55519"/>
                    <a:pt x="73241" y="51924"/>
                    <a:pt x="72094" y="48444"/>
                  </a:cubicBezTo>
                  <a:lnTo>
                    <a:pt x="72056" y="48253"/>
                  </a:lnTo>
                  <a:cubicBezTo>
                    <a:pt x="71903" y="47794"/>
                    <a:pt x="71750" y="47296"/>
                    <a:pt x="71558" y="46838"/>
                  </a:cubicBezTo>
                  <a:cubicBezTo>
                    <a:pt x="70908" y="44925"/>
                    <a:pt x="70181" y="43051"/>
                    <a:pt x="69340" y="41177"/>
                  </a:cubicBezTo>
                  <a:lnTo>
                    <a:pt x="69340" y="41177"/>
                  </a:lnTo>
                  <a:cubicBezTo>
                    <a:pt x="70296" y="41445"/>
                    <a:pt x="71329" y="41674"/>
                    <a:pt x="72400" y="41866"/>
                  </a:cubicBezTo>
                  <a:cubicBezTo>
                    <a:pt x="70526" y="37467"/>
                    <a:pt x="68269" y="33260"/>
                    <a:pt x="65668" y="29283"/>
                  </a:cubicBezTo>
                  <a:cubicBezTo>
                    <a:pt x="53788" y="11084"/>
                    <a:pt x="36698" y="1"/>
                    <a:pt x="22703" y="1"/>
                  </a:cubicBezTo>
                  <a:close/>
                </a:path>
              </a:pathLst>
            </a:custGeom>
            <a:solidFill>
              <a:srgbClr val="F0CA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64"/>
            <p:cNvSpPr/>
            <p:nvPr/>
          </p:nvSpPr>
          <p:spPr>
            <a:xfrm>
              <a:off x="3302750" y="2076225"/>
              <a:ext cx="2042350" cy="2989625"/>
            </a:xfrm>
            <a:custGeom>
              <a:avLst/>
              <a:gdLst/>
              <a:ahLst/>
              <a:cxnLst/>
              <a:rect l="l" t="t" r="r" b="b"/>
              <a:pathLst>
                <a:path w="81694" h="119585" extrusionOk="0">
                  <a:moveTo>
                    <a:pt x="4379" y="0"/>
                  </a:moveTo>
                  <a:cubicBezTo>
                    <a:pt x="3660" y="0"/>
                    <a:pt x="2934" y="204"/>
                    <a:pt x="2295" y="635"/>
                  </a:cubicBezTo>
                  <a:cubicBezTo>
                    <a:pt x="497" y="1782"/>
                    <a:pt x="0" y="4192"/>
                    <a:pt x="1147" y="5951"/>
                  </a:cubicBezTo>
                  <a:lnTo>
                    <a:pt x="74082" y="117821"/>
                  </a:lnTo>
                  <a:cubicBezTo>
                    <a:pt x="74814" y="118967"/>
                    <a:pt x="76058" y="119584"/>
                    <a:pt x="77319" y="119584"/>
                  </a:cubicBezTo>
                  <a:cubicBezTo>
                    <a:pt x="78037" y="119584"/>
                    <a:pt x="78761" y="119384"/>
                    <a:pt x="79398" y="118968"/>
                  </a:cubicBezTo>
                  <a:cubicBezTo>
                    <a:pt x="81196" y="117783"/>
                    <a:pt x="81693" y="115411"/>
                    <a:pt x="80546" y="113614"/>
                  </a:cubicBezTo>
                  <a:lnTo>
                    <a:pt x="7611" y="1744"/>
                  </a:lnTo>
                  <a:cubicBezTo>
                    <a:pt x="6881" y="624"/>
                    <a:pt x="5639" y="0"/>
                    <a:pt x="43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64"/>
            <p:cNvSpPr/>
            <p:nvPr/>
          </p:nvSpPr>
          <p:spPr>
            <a:xfrm>
              <a:off x="2023425" y="485225"/>
              <a:ext cx="1982100" cy="2152975"/>
            </a:xfrm>
            <a:custGeom>
              <a:avLst/>
              <a:gdLst/>
              <a:ahLst/>
              <a:cxnLst/>
              <a:rect l="l" t="t" r="r" b="b"/>
              <a:pathLst>
                <a:path w="79284" h="86119" extrusionOk="0">
                  <a:moveTo>
                    <a:pt x="24651" y="0"/>
                  </a:moveTo>
                  <a:cubicBezTo>
                    <a:pt x="20612" y="0"/>
                    <a:pt x="16855" y="1003"/>
                    <a:pt x="13616" y="3120"/>
                  </a:cubicBezTo>
                  <a:cubicBezTo>
                    <a:pt x="0" y="11993"/>
                    <a:pt x="612" y="37044"/>
                    <a:pt x="14993" y="59112"/>
                  </a:cubicBezTo>
                  <a:cubicBezTo>
                    <a:pt x="25947" y="75922"/>
                    <a:pt x="41716" y="86118"/>
                    <a:pt x="54627" y="86118"/>
                  </a:cubicBezTo>
                  <a:cubicBezTo>
                    <a:pt x="58665" y="86118"/>
                    <a:pt x="62424" y="85121"/>
                    <a:pt x="65668" y="83016"/>
                  </a:cubicBezTo>
                  <a:cubicBezTo>
                    <a:pt x="79284" y="74143"/>
                    <a:pt x="78634" y="49053"/>
                    <a:pt x="64253" y="26985"/>
                  </a:cubicBezTo>
                  <a:cubicBezTo>
                    <a:pt x="53303" y="10211"/>
                    <a:pt x="37542" y="0"/>
                    <a:pt x="246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64"/>
            <p:cNvSpPr/>
            <p:nvPr/>
          </p:nvSpPr>
          <p:spPr>
            <a:xfrm>
              <a:off x="2119025" y="493400"/>
              <a:ext cx="813700" cy="585200"/>
            </a:xfrm>
            <a:custGeom>
              <a:avLst/>
              <a:gdLst/>
              <a:ahLst/>
              <a:cxnLst/>
              <a:rect l="l" t="t" r="r" b="b"/>
              <a:pathLst>
                <a:path w="32548" h="23408" extrusionOk="0">
                  <a:moveTo>
                    <a:pt x="24937" y="1"/>
                  </a:moveTo>
                  <a:lnTo>
                    <a:pt x="1110" y="15567"/>
                  </a:lnTo>
                  <a:cubicBezTo>
                    <a:pt x="421" y="18129"/>
                    <a:pt x="77" y="20768"/>
                    <a:pt x="1" y="23407"/>
                  </a:cubicBezTo>
                  <a:lnTo>
                    <a:pt x="32548" y="2181"/>
                  </a:lnTo>
                  <a:cubicBezTo>
                    <a:pt x="30100" y="1148"/>
                    <a:pt x="27538" y="460"/>
                    <a:pt x="24937" y="1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64"/>
            <p:cNvSpPr/>
            <p:nvPr/>
          </p:nvSpPr>
          <p:spPr>
            <a:xfrm>
              <a:off x="2940350" y="1873125"/>
              <a:ext cx="971475" cy="702800"/>
            </a:xfrm>
            <a:custGeom>
              <a:avLst/>
              <a:gdLst/>
              <a:ahLst/>
              <a:cxnLst/>
              <a:rect l="l" t="t" r="r" b="b"/>
              <a:pathLst>
                <a:path w="38859" h="28112" extrusionOk="0">
                  <a:moveTo>
                    <a:pt x="38438" y="1"/>
                  </a:moveTo>
                  <a:lnTo>
                    <a:pt x="1" y="25052"/>
                  </a:lnTo>
                  <a:cubicBezTo>
                    <a:pt x="1990" y="26237"/>
                    <a:pt x="4055" y="27270"/>
                    <a:pt x="6197" y="28112"/>
                  </a:cubicBezTo>
                  <a:lnTo>
                    <a:pt x="38782" y="6885"/>
                  </a:lnTo>
                  <a:cubicBezTo>
                    <a:pt x="38859" y="4590"/>
                    <a:pt x="38744" y="2257"/>
                    <a:pt x="38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64"/>
            <p:cNvSpPr/>
            <p:nvPr/>
          </p:nvSpPr>
          <p:spPr>
            <a:xfrm>
              <a:off x="2126675" y="624400"/>
              <a:ext cx="1094825" cy="785025"/>
            </a:xfrm>
            <a:custGeom>
              <a:avLst/>
              <a:gdLst/>
              <a:ahLst/>
              <a:cxnLst/>
              <a:rect l="l" t="t" r="r" b="b"/>
              <a:pathLst>
                <a:path w="43793" h="31401" extrusionOk="0">
                  <a:moveTo>
                    <a:pt x="38438" y="0"/>
                  </a:moveTo>
                  <a:lnTo>
                    <a:pt x="1" y="25052"/>
                  </a:lnTo>
                  <a:cubicBezTo>
                    <a:pt x="268" y="27193"/>
                    <a:pt x="651" y="29297"/>
                    <a:pt x="1148" y="31400"/>
                  </a:cubicBezTo>
                  <a:lnTo>
                    <a:pt x="43792" y="3634"/>
                  </a:lnTo>
                  <a:cubicBezTo>
                    <a:pt x="42071" y="2333"/>
                    <a:pt x="40274" y="1110"/>
                    <a:pt x="38438" y="0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64"/>
            <p:cNvSpPr/>
            <p:nvPr/>
          </p:nvSpPr>
          <p:spPr>
            <a:xfrm>
              <a:off x="2321725" y="1039375"/>
              <a:ext cx="1308050" cy="923650"/>
            </a:xfrm>
            <a:custGeom>
              <a:avLst/>
              <a:gdLst/>
              <a:ahLst/>
              <a:cxnLst/>
              <a:rect l="l" t="t" r="r" b="b"/>
              <a:pathLst>
                <a:path w="52322" h="36946" extrusionOk="0">
                  <a:moveTo>
                    <a:pt x="48879" y="0"/>
                  </a:moveTo>
                  <a:lnTo>
                    <a:pt x="1" y="31821"/>
                  </a:lnTo>
                  <a:cubicBezTo>
                    <a:pt x="957" y="33542"/>
                    <a:pt x="1951" y="35263"/>
                    <a:pt x="3061" y="36946"/>
                  </a:cubicBezTo>
                  <a:lnTo>
                    <a:pt x="52321" y="4857"/>
                  </a:lnTo>
                  <a:cubicBezTo>
                    <a:pt x="51212" y="3136"/>
                    <a:pt x="50065" y="1530"/>
                    <a:pt x="48879" y="0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64"/>
            <p:cNvSpPr/>
            <p:nvPr/>
          </p:nvSpPr>
          <p:spPr>
            <a:xfrm>
              <a:off x="2199350" y="815625"/>
              <a:ext cx="1248750" cy="885425"/>
            </a:xfrm>
            <a:custGeom>
              <a:avLst/>
              <a:gdLst/>
              <a:ahLst/>
              <a:cxnLst/>
              <a:rect l="l" t="t" r="r" b="b"/>
              <a:pathLst>
                <a:path w="49950" h="35417" extrusionOk="0">
                  <a:moveTo>
                    <a:pt x="45666" y="1"/>
                  </a:moveTo>
                  <a:lnTo>
                    <a:pt x="0" y="29756"/>
                  </a:lnTo>
                  <a:cubicBezTo>
                    <a:pt x="651" y="31630"/>
                    <a:pt x="1377" y="33542"/>
                    <a:pt x="2219" y="35416"/>
                  </a:cubicBezTo>
                  <a:lnTo>
                    <a:pt x="49949" y="4322"/>
                  </a:lnTo>
                  <a:cubicBezTo>
                    <a:pt x="48534" y="2793"/>
                    <a:pt x="47119" y="1339"/>
                    <a:pt x="45666" y="1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64"/>
            <p:cNvSpPr/>
            <p:nvPr/>
          </p:nvSpPr>
          <p:spPr>
            <a:xfrm>
              <a:off x="2484275" y="1288925"/>
              <a:ext cx="1288925" cy="911225"/>
            </a:xfrm>
            <a:custGeom>
              <a:avLst/>
              <a:gdLst/>
              <a:ahLst/>
              <a:cxnLst/>
              <a:rect l="l" t="t" r="r" b="b"/>
              <a:pathLst>
                <a:path w="51557" h="36449" extrusionOk="0">
                  <a:moveTo>
                    <a:pt x="48879" y="0"/>
                  </a:moveTo>
                  <a:lnTo>
                    <a:pt x="1" y="31821"/>
                  </a:lnTo>
                  <a:cubicBezTo>
                    <a:pt x="1263" y="33466"/>
                    <a:pt x="2525" y="34996"/>
                    <a:pt x="3825" y="36449"/>
                  </a:cubicBezTo>
                  <a:lnTo>
                    <a:pt x="51556" y="5355"/>
                  </a:lnTo>
                  <a:cubicBezTo>
                    <a:pt x="50753" y="3557"/>
                    <a:pt x="49835" y="1760"/>
                    <a:pt x="488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64"/>
            <p:cNvSpPr/>
            <p:nvPr/>
          </p:nvSpPr>
          <p:spPr>
            <a:xfrm>
              <a:off x="3285525" y="2241250"/>
              <a:ext cx="596675" cy="397100"/>
            </a:xfrm>
            <a:custGeom>
              <a:avLst/>
              <a:gdLst/>
              <a:ahLst/>
              <a:cxnLst/>
              <a:rect l="l" t="t" r="r" b="b"/>
              <a:pathLst>
                <a:path w="23867" h="15884" extrusionOk="0">
                  <a:moveTo>
                    <a:pt x="23866" y="0"/>
                  </a:moveTo>
                  <a:lnTo>
                    <a:pt x="1" y="15567"/>
                  </a:lnTo>
                  <a:cubicBezTo>
                    <a:pt x="1398" y="15776"/>
                    <a:pt x="2773" y="15883"/>
                    <a:pt x="4115" y="15883"/>
                  </a:cubicBezTo>
                  <a:cubicBezTo>
                    <a:pt x="8172" y="15883"/>
                    <a:pt x="11937" y="14901"/>
                    <a:pt x="15184" y="12775"/>
                  </a:cubicBezTo>
                  <a:cubicBezTo>
                    <a:pt x="19506" y="9944"/>
                    <a:pt x="22374" y="5470"/>
                    <a:pt x="23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64"/>
            <p:cNvSpPr/>
            <p:nvPr/>
          </p:nvSpPr>
          <p:spPr>
            <a:xfrm>
              <a:off x="2686975" y="1564300"/>
              <a:ext cx="1185650" cy="844300"/>
            </a:xfrm>
            <a:custGeom>
              <a:avLst/>
              <a:gdLst/>
              <a:ahLst/>
              <a:cxnLst/>
              <a:rect l="l" t="t" r="r" b="b"/>
              <a:pathLst>
                <a:path w="47426" h="33772" extrusionOk="0">
                  <a:moveTo>
                    <a:pt x="45666" y="0"/>
                  </a:moveTo>
                  <a:lnTo>
                    <a:pt x="1" y="29756"/>
                  </a:lnTo>
                  <a:cubicBezTo>
                    <a:pt x="1569" y="31209"/>
                    <a:pt x="3175" y="32548"/>
                    <a:pt x="4782" y="33771"/>
                  </a:cubicBezTo>
                  <a:lnTo>
                    <a:pt x="47426" y="5967"/>
                  </a:lnTo>
                  <a:cubicBezTo>
                    <a:pt x="46967" y="4016"/>
                    <a:pt x="46393" y="2027"/>
                    <a:pt x="456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64"/>
            <p:cNvSpPr/>
            <p:nvPr/>
          </p:nvSpPr>
          <p:spPr>
            <a:xfrm>
              <a:off x="4955925" y="4759000"/>
              <a:ext cx="663575" cy="582575"/>
            </a:xfrm>
            <a:custGeom>
              <a:avLst/>
              <a:gdLst/>
              <a:ahLst/>
              <a:cxnLst/>
              <a:rect l="l" t="t" r="r" b="b"/>
              <a:pathLst>
                <a:path w="26543" h="23303" extrusionOk="0">
                  <a:moveTo>
                    <a:pt x="13309" y="0"/>
                  </a:moveTo>
                  <a:cubicBezTo>
                    <a:pt x="11116" y="0"/>
                    <a:pt x="8896" y="617"/>
                    <a:pt x="6923" y="1905"/>
                  </a:cubicBezTo>
                  <a:cubicBezTo>
                    <a:pt x="1530" y="5385"/>
                    <a:pt x="0" y="12613"/>
                    <a:pt x="3519" y="18006"/>
                  </a:cubicBezTo>
                  <a:cubicBezTo>
                    <a:pt x="5756" y="21436"/>
                    <a:pt x="9494" y="23303"/>
                    <a:pt x="13307" y="23303"/>
                  </a:cubicBezTo>
                  <a:cubicBezTo>
                    <a:pt x="15489" y="23303"/>
                    <a:pt x="17695" y="22691"/>
                    <a:pt x="19658" y="21410"/>
                  </a:cubicBezTo>
                  <a:cubicBezTo>
                    <a:pt x="25051" y="17891"/>
                    <a:pt x="26543" y="10663"/>
                    <a:pt x="23062" y="5270"/>
                  </a:cubicBezTo>
                  <a:cubicBezTo>
                    <a:pt x="20831" y="1851"/>
                    <a:pt x="17109" y="0"/>
                    <a:pt x="1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64"/>
            <p:cNvSpPr/>
            <p:nvPr/>
          </p:nvSpPr>
          <p:spPr>
            <a:xfrm>
              <a:off x="5138550" y="4919425"/>
              <a:ext cx="299300" cy="262675"/>
            </a:xfrm>
            <a:custGeom>
              <a:avLst/>
              <a:gdLst/>
              <a:ahLst/>
              <a:cxnLst/>
              <a:rect l="l" t="t" r="r" b="b"/>
              <a:pathLst>
                <a:path w="11972" h="10507" extrusionOk="0">
                  <a:moveTo>
                    <a:pt x="5963" y="1"/>
                  </a:moveTo>
                  <a:cubicBezTo>
                    <a:pt x="4981" y="1"/>
                    <a:pt x="3987" y="273"/>
                    <a:pt x="3098" y="842"/>
                  </a:cubicBezTo>
                  <a:cubicBezTo>
                    <a:pt x="689" y="2448"/>
                    <a:pt x="0" y="5699"/>
                    <a:pt x="1568" y="8109"/>
                  </a:cubicBezTo>
                  <a:cubicBezTo>
                    <a:pt x="2563" y="9662"/>
                    <a:pt x="4250" y="10506"/>
                    <a:pt x="5967" y="10506"/>
                  </a:cubicBezTo>
                  <a:cubicBezTo>
                    <a:pt x="6956" y="10506"/>
                    <a:pt x="7954" y="10226"/>
                    <a:pt x="8835" y="9639"/>
                  </a:cubicBezTo>
                  <a:cubicBezTo>
                    <a:pt x="11283" y="8070"/>
                    <a:pt x="11971" y="4820"/>
                    <a:pt x="10365" y="2372"/>
                  </a:cubicBezTo>
                  <a:cubicBezTo>
                    <a:pt x="9366" y="837"/>
                    <a:pt x="7685" y="1"/>
                    <a:pt x="5963" y="1"/>
                  </a:cubicBezTo>
                  <a:close/>
                </a:path>
              </a:pathLst>
            </a:custGeom>
            <a:solidFill>
              <a:srgbClr val="B753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64"/>
            <p:cNvSpPr/>
            <p:nvPr/>
          </p:nvSpPr>
          <p:spPr>
            <a:xfrm>
              <a:off x="2039675" y="393375"/>
              <a:ext cx="1810950" cy="3548900"/>
            </a:xfrm>
            <a:custGeom>
              <a:avLst/>
              <a:gdLst/>
              <a:ahLst/>
              <a:cxnLst/>
              <a:rect l="l" t="t" r="r" b="b"/>
              <a:pathLst>
                <a:path w="72438" h="141956" extrusionOk="0">
                  <a:moveTo>
                    <a:pt x="22703" y="1"/>
                  </a:moveTo>
                  <a:cubicBezTo>
                    <a:pt x="18316" y="1"/>
                    <a:pt x="14232" y="1090"/>
                    <a:pt x="10709" y="3390"/>
                  </a:cubicBezTo>
                  <a:cubicBezTo>
                    <a:pt x="5011" y="7100"/>
                    <a:pt x="1607" y="13410"/>
                    <a:pt x="498" y="21174"/>
                  </a:cubicBezTo>
                  <a:cubicBezTo>
                    <a:pt x="345" y="21518"/>
                    <a:pt x="306" y="21824"/>
                    <a:pt x="306" y="22169"/>
                  </a:cubicBezTo>
                  <a:lnTo>
                    <a:pt x="306" y="22742"/>
                  </a:lnTo>
                  <a:cubicBezTo>
                    <a:pt x="0" y="25764"/>
                    <a:pt x="0" y="28823"/>
                    <a:pt x="306" y="31845"/>
                  </a:cubicBezTo>
                  <a:lnTo>
                    <a:pt x="306" y="81182"/>
                  </a:lnTo>
                  <a:cubicBezTo>
                    <a:pt x="306" y="82597"/>
                    <a:pt x="1454" y="83783"/>
                    <a:pt x="2907" y="83783"/>
                  </a:cubicBezTo>
                  <a:cubicBezTo>
                    <a:pt x="4322" y="83783"/>
                    <a:pt x="5508" y="82597"/>
                    <a:pt x="5508" y="81182"/>
                  </a:cubicBezTo>
                  <a:lnTo>
                    <a:pt x="5508" y="51580"/>
                  </a:lnTo>
                  <a:cubicBezTo>
                    <a:pt x="6579" y="54104"/>
                    <a:pt x="7764" y="56552"/>
                    <a:pt x="9103" y="58923"/>
                  </a:cubicBezTo>
                  <a:lnTo>
                    <a:pt x="9103" y="106119"/>
                  </a:lnTo>
                  <a:cubicBezTo>
                    <a:pt x="9103" y="107457"/>
                    <a:pt x="10174" y="108528"/>
                    <a:pt x="11474" y="108528"/>
                  </a:cubicBezTo>
                  <a:cubicBezTo>
                    <a:pt x="12813" y="108528"/>
                    <a:pt x="13884" y="107457"/>
                    <a:pt x="13884" y="106119"/>
                  </a:cubicBezTo>
                  <a:lnTo>
                    <a:pt x="13884" y="66534"/>
                  </a:lnTo>
                  <a:cubicBezTo>
                    <a:pt x="14496" y="67414"/>
                    <a:pt x="15107" y="68255"/>
                    <a:pt x="15758" y="69096"/>
                  </a:cubicBezTo>
                  <a:lnTo>
                    <a:pt x="15758" y="138513"/>
                  </a:lnTo>
                  <a:cubicBezTo>
                    <a:pt x="15758" y="140425"/>
                    <a:pt x="17326" y="141955"/>
                    <a:pt x="19238" y="141955"/>
                  </a:cubicBezTo>
                  <a:cubicBezTo>
                    <a:pt x="21150" y="141955"/>
                    <a:pt x="22680" y="140425"/>
                    <a:pt x="22680" y="138513"/>
                  </a:cubicBezTo>
                  <a:lnTo>
                    <a:pt x="22680" y="67069"/>
                  </a:lnTo>
                  <a:cubicBezTo>
                    <a:pt x="22871" y="66955"/>
                    <a:pt x="23063" y="66840"/>
                    <a:pt x="23254" y="66725"/>
                  </a:cubicBezTo>
                  <a:cubicBezTo>
                    <a:pt x="27155" y="63971"/>
                    <a:pt x="28952" y="59573"/>
                    <a:pt x="30674" y="55290"/>
                  </a:cubicBezTo>
                  <a:cubicBezTo>
                    <a:pt x="31638" y="52896"/>
                    <a:pt x="33557" y="52348"/>
                    <a:pt x="35788" y="52348"/>
                  </a:cubicBezTo>
                  <a:cubicBezTo>
                    <a:pt x="37675" y="52348"/>
                    <a:pt x="39785" y="52740"/>
                    <a:pt x="41730" y="52740"/>
                  </a:cubicBezTo>
                  <a:cubicBezTo>
                    <a:pt x="42226" y="52740"/>
                    <a:pt x="42712" y="52715"/>
                    <a:pt x="43180" y="52651"/>
                  </a:cubicBezTo>
                  <a:cubicBezTo>
                    <a:pt x="49414" y="51809"/>
                    <a:pt x="49643" y="46646"/>
                    <a:pt x="52741" y="42362"/>
                  </a:cubicBezTo>
                  <a:cubicBezTo>
                    <a:pt x="54042" y="40527"/>
                    <a:pt x="55189" y="38844"/>
                    <a:pt x="57446" y="38461"/>
                  </a:cubicBezTo>
                  <a:cubicBezTo>
                    <a:pt x="57869" y="38391"/>
                    <a:pt x="58297" y="38359"/>
                    <a:pt x="58725" y="38359"/>
                  </a:cubicBezTo>
                  <a:cubicBezTo>
                    <a:pt x="61085" y="38359"/>
                    <a:pt x="63494" y="39317"/>
                    <a:pt x="65630" y="40029"/>
                  </a:cubicBezTo>
                  <a:cubicBezTo>
                    <a:pt x="67848" y="40794"/>
                    <a:pt x="70105" y="41406"/>
                    <a:pt x="72438" y="41865"/>
                  </a:cubicBezTo>
                  <a:cubicBezTo>
                    <a:pt x="70526" y="37505"/>
                    <a:pt x="68269" y="33298"/>
                    <a:pt x="65668" y="29282"/>
                  </a:cubicBezTo>
                  <a:cubicBezTo>
                    <a:pt x="53788" y="11083"/>
                    <a:pt x="36698" y="1"/>
                    <a:pt x="227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5" name="Google Shape;1945;p64"/>
          <p:cNvGrpSpPr/>
          <p:nvPr/>
        </p:nvGrpSpPr>
        <p:grpSpPr>
          <a:xfrm rot="1133825">
            <a:off x="6902001" y="3824275"/>
            <a:ext cx="1198304" cy="803079"/>
            <a:chOff x="238125" y="461875"/>
            <a:chExt cx="7107950" cy="4763600"/>
          </a:xfrm>
        </p:grpSpPr>
        <p:sp>
          <p:nvSpPr>
            <p:cNvPr id="1946" name="Google Shape;1946;p64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64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64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64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64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64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64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64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64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64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64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64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64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64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64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1" name="Google Shape;1961;p64"/>
          <p:cNvGrpSpPr/>
          <p:nvPr/>
        </p:nvGrpSpPr>
        <p:grpSpPr>
          <a:xfrm rot="-2700000">
            <a:off x="8179357" y="1789571"/>
            <a:ext cx="884590" cy="592834"/>
            <a:chOff x="238125" y="461875"/>
            <a:chExt cx="7107950" cy="4763600"/>
          </a:xfrm>
        </p:grpSpPr>
        <p:sp>
          <p:nvSpPr>
            <p:cNvPr id="1962" name="Google Shape;1962;p64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64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64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64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64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64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64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64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64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64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64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64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64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64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64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7" name="Google Shape;1977;p64"/>
          <p:cNvGrpSpPr/>
          <p:nvPr/>
        </p:nvGrpSpPr>
        <p:grpSpPr>
          <a:xfrm>
            <a:off x="4005383" y="104236"/>
            <a:ext cx="1146248" cy="361596"/>
            <a:chOff x="966166" y="1647825"/>
            <a:chExt cx="1678500" cy="529500"/>
          </a:xfrm>
        </p:grpSpPr>
        <p:sp>
          <p:nvSpPr>
            <p:cNvPr id="1978" name="Google Shape;1978;p64"/>
            <p:cNvSpPr/>
            <p:nvPr/>
          </p:nvSpPr>
          <p:spPr>
            <a:xfrm>
              <a:off x="966166" y="1647825"/>
              <a:ext cx="1678500" cy="5295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64"/>
            <p:cNvSpPr/>
            <p:nvPr/>
          </p:nvSpPr>
          <p:spPr>
            <a:xfrm>
              <a:off x="1028700" y="1704975"/>
              <a:ext cx="1562100" cy="41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0" name="Google Shape;1980;p64">
            <a:hlinkClick r:id="rId4" action="ppaction://hlinksldjump"/>
          </p:cNvPr>
          <p:cNvSpPr/>
          <p:nvPr/>
        </p:nvSpPr>
        <p:spPr>
          <a:xfrm>
            <a:off x="4467572" y="175876"/>
            <a:ext cx="213063" cy="218491"/>
          </a:xfrm>
          <a:custGeom>
            <a:avLst/>
            <a:gdLst/>
            <a:ahLst/>
            <a:cxnLst/>
            <a:rect l="l" t="t" r="r" b="b"/>
            <a:pathLst>
              <a:path w="22102" h="22665" extrusionOk="0">
                <a:moveTo>
                  <a:pt x="8476" y="0"/>
                </a:moveTo>
                <a:cubicBezTo>
                  <a:pt x="7526" y="0"/>
                  <a:pt x="6754" y="772"/>
                  <a:pt x="6754" y="1722"/>
                </a:cubicBezTo>
                <a:cubicBezTo>
                  <a:pt x="6754" y="2412"/>
                  <a:pt x="7162" y="3006"/>
                  <a:pt x="7749" y="3281"/>
                </a:cubicBezTo>
                <a:lnTo>
                  <a:pt x="8045" y="3867"/>
                </a:lnTo>
                <a:cubicBezTo>
                  <a:pt x="7192" y="4676"/>
                  <a:pt x="6695" y="5804"/>
                  <a:pt x="6695" y="7021"/>
                </a:cubicBezTo>
                <a:cubicBezTo>
                  <a:pt x="6695" y="7303"/>
                  <a:pt x="6717" y="7570"/>
                  <a:pt x="6769" y="7837"/>
                </a:cubicBezTo>
                <a:cubicBezTo>
                  <a:pt x="5893" y="7830"/>
                  <a:pt x="5107" y="7822"/>
                  <a:pt x="4424" y="7822"/>
                </a:cubicBezTo>
                <a:cubicBezTo>
                  <a:pt x="2116" y="7822"/>
                  <a:pt x="1507" y="7889"/>
                  <a:pt x="1188" y="7963"/>
                </a:cubicBezTo>
                <a:cubicBezTo>
                  <a:pt x="476" y="8134"/>
                  <a:pt x="1" y="8765"/>
                  <a:pt x="16" y="9537"/>
                </a:cubicBezTo>
                <a:cubicBezTo>
                  <a:pt x="30" y="10798"/>
                  <a:pt x="1359" y="12483"/>
                  <a:pt x="1767" y="12965"/>
                </a:cubicBezTo>
                <a:cubicBezTo>
                  <a:pt x="2442" y="13782"/>
                  <a:pt x="3800" y="15192"/>
                  <a:pt x="5270" y="15489"/>
                </a:cubicBezTo>
                <a:cubicBezTo>
                  <a:pt x="5396" y="15518"/>
                  <a:pt x="5515" y="15533"/>
                  <a:pt x="5641" y="15540"/>
                </a:cubicBezTo>
                <a:cubicBezTo>
                  <a:pt x="5641" y="15555"/>
                  <a:pt x="5656" y="15667"/>
                  <a:pt x="5656" y="15667"/>
                </a:cubicBezTo>
                <a:cubicBezTo>
                  <a:pt x="5693" y="15963"/>
                  <a:pt x="5745" y="16253"/>
                  <a:pt x="5812" y="16542"/>
                </a:cubicBezTo>
                <a:lnTo>
                  <a:pt x="5812" y="16550"/>
                </a:lnTo>
                <a:cubicBezTo>
                  <a:pt x="5938" y="17143"/>
                  <a:pt x="6123" y="17707"/>
                  <a:pt x="6353" y="18242"/>
                </a:cubicBezTo>
                <a:lnTo>
                  <a:pt x="6383" y="18301"/>
                </a:lnTo>
                <a:cubicBezTo>
                  <a:pt x="6405" y="18368"/>
                  <a:pt x="6442" y="18427"/>
                  <a:pt x="6472" y="18494"/>
                </a:cubicBezTo>
                <a:lnTo>
                  <a:pt x="6509" y="18576"/>
                </a:lnTo>
                <a:cubicBezTo>
                  <a:pt x="6539" y="18635"/>
                  <a:pt x="6569" y="18695"/>
                  <a:pt x="6598" y="18754"/>
                </a:cubicBezTo>
                <a:cubicBezTo>
                  <a:pt x="6613" y="18784"/>
                  <a:pt x="6628" y="18813"/>
                  <a:pt x="6650" y="18843"/>
                </a:cubicBezTo>
                <a:cubicBezTo>
                  <a:pt x="6680" y="18902"/>
                  <a:pt x="6710" y="18954"/>
                  <a:pt x="6739" y="19006"/>
                </a:cubicBezTo>
                <a:cubicBezTo>
                  <a:pt x="6754" y="19036"/>
                  <a:pt x="6799" y="19110"/>
                  <a:pt x="6799" y="19110"/>
                </a:cubicBezTo>
                <a:cubicBezTo>
                  <a:pt x="6828" y="19162"/>
                  <a:pt x="6858" y="19214"/>
                  <a:pt x="6888" y="19259"/>
                </a:cubicBezTo>
                <a:cubicBezTo>
                  <a:pt x="6903" y="19288"/>
                  <a:pt x="6962" y="19385"/>
                  <a:pt x="6962" y="19385"/>
                </a:cubicBezTo>
                <a:cubicBezTo>
                  <a:pt x="6992" y="19422"/>
                  <a:pt x="7021" y="19466"/>
                  <a:pt x="7044" y="19503"/>
                </a:cubicBezTo>
                <a:cubicBezTo>
                  <a:pt x="7066" y="19533"/>
                  <a:pt x="7088" y="19563"/>
                  <a:pt x="7110" y="19592"/>
                </a:cubicBezTo>
                <a:lnTo>
                  <a:pt x="7140" y="19637"/>
                </a:lnTo>
                <a:cubicBezTo>
                  <a:pt x="7162" y="19674"/>
                  <a:pt x="7192" y="19711"/>
                  <a:pt x="7214" y="19741"/>
                </a:cubicBezTo>
                <a:cubicBezTo>
                  <a:pt x="7259" y="19800"/>
                  <a:pt x="7296" y="19852"/>
                  <a:pt x="7340" y="19904"/>
                </a:cubicBezTo>
                <a:cubicBezTo>
                  <a:pt x="7919" y="20631"/>
                  <a:pt x="8617" y="21181"/>
                  <a:pt x="9366" y="21507"/>
                </a:cubicBezTo>
                <a:lnTo>
                  <a:pt x="10183" y="22316"/>
                </a:lnTo>
                <a:cubicBezTo>
                  <a:pt x="10428" y="22546"/>
                  <a:pt x="10739" y="22665"/>
                  <a:pt x="11051" y="22665"/>
                </a:cubicBezTo>
                <a:cubicBezTo>
                  <a:pt x="11363" y="22665"/>
                  <a:pt x="11674" y="22546"/>
                  <a:pt x="11919" y="22316"/>
                </a:cubicBezTo>
                <a:lnTo>
                  <a:pt x="12736" y="21515"/>
                </a:lnTo>
                <a:cubicBezTo>
                  <a:pt x="13470" y="21195"/>
                  <a:pt x="14146" y="20661"/>
                  <a:pt x="14717" y="19964"/>
                </a:cubicBezTo>
                <a:cubicBezTo>
                  <a:pt x="14777" y="19889"/>
                  <a:pt x="14828" y="19815"/>
                  <a:pt x="14888" y="19741"/>
                </a:cubicBezTo>
                <a:cubicBezTo>
                  <a:pt x="14910" y="19711"/>
                  <a:pt x="14932" y="19682"/>
                  <a:pt x="14955" y="19644"/>
                </a:cubicBezTo>
                <a:lnTo>
                  <a:pt x="14984" y="19607"/>
                </a:lnTo>
                <a:cubicBezTo>
                  <a:pt x="15007" y="19570"/>
                  <a:pt x="15029" y="19541"/>
                  <a:pt x="15059" y="19503"/>
                </a:cubicBezTo>
                <a:cubicBezTo>
                  <a:pt x="15081" y="19466"/>
                  <a:pt x="15103" y="19429"/>
                  <a:pt x="15133" y="19392"/>
                </a:cubicBezTo>
                <a:lnTo>
                  <a:pt x="15155" y="19355"/>
                </a:lnTo>
                <a:cubicBezTo>
                  <a:pt x="15177" y="19325"/>
                  <a:pt x="15192" y="19288"/>
                  <a:pt x="15214" y="19259"/>
                </a:cubicBezTo>
                <a:cubicBezTo>
                  <a:pt x="15244" y="19214"/>
                  <a:pt x="15274" y="19162"/>
                  <a:pt x="15303" y="19103"/>
                </a:cubicBezTo>
                <a:cubicBezTo>
                  <a:pt x="15326" y="19073"/>
                  <a:pt x="15348" y="19043"/>
                  <a:pt x="15363" y="19006"/>
                </a:cubicBezTo>
                <a:cubicBezTo>
                  <a:pt x="15392" y="18954"/>
                  <a:pt x="15422" y="18902"/>
                  <a:pt x="15452" y="18850"/>
                </a:cubicBezTo>
                <a:cubicBezTo>
                  <a:pt x="15467" y="18813"/>
                  <a:pt x="15489" y="18784"/>
                  <a:pt x="15504" y="18754"/>
                </a:cubicBezTo>
                <a:cubicBezTo>
                  <a:pt x="15534" y="18695"/>
                  <a:pt x="15563" y="18635"/>
                  <a:pt x="15593" y="18576"/>
                </a:cubicBezTo>
                <a:lnTo>
                  <a:pt x="15630" y="18494"/>
                </a:lnTo>
                <a:cubicBezTo>
                  <a:pt x="15660" y="18427"/>
                  <a:pt x="15689" y="18368"/>
                  <a:pt x="15719" y="18301"/>
                </a:cubicBezTo>
                <a:lnTo>
                  <a:pt x="15749" y="18234"/>
                </a:lnTo>
                <a:cubicBezTo>
                  <a:pt x="15979" y="17707"/>
                  <a:pt x="16164" y="17136"/>
                  <a:pt x="16290" y="16542"/>
                </a:cubicBezTo>
                <a:cubicBezTo>
                  <a:pt x="16290" y="16542"/>
                  <a:pt x="16290" y="16535"/>
                  <a:pt x="16290" y="16535"/>
                </a:cubicBezTo>
                <a:cubicBezTo>
                  <a:pt x="16357" y="16253"/>
                  <a:pt x="16402" y="15963"/>
                  <a:pt x="16439" y="15674"/>
                </a:cubicBezTo>
                <a:cubicBezTo>
                  <a:pt x="16439" y="15674"/>
                  <a:pt x="16454" y="15555"/>
                  <a:pt x="16461" y="15540"/>
                </a:cubicBezTo>
                <a:cubicBezTo>
                  <a:pt x="16580" y="15533"/>
                  <a:pt x="16706" y="15518"/>
                  <a:pt x="16825" y="15489"/>
                </a:cubicBezTo>
                <a:cubicBezTo>
                  <a:pt x="18302" y="15192"/>
                  <a:pt x="19660" y="13782"/>
                  <a:pt x="20335" y="12965"/>
                </a:cubicBezTo>
                <a:cubicBezTo>
                  <a:pt x="20743" y="12483"/>
                  <a:pt x="22072" y="10798"/>
                  <a:pt x="22087" y="9537"/>
                </a:cubicBezTo>
                <a:cubicBezTo>
                  <a:pt x="22101" y="8765"/>
                  <a:pt x="21626" y="8134"/>
                  <a:pt x="20914" y="7963"/>
                </a:cubicBezTo>
                <a:cubicBezTo>
                  <a:pt x="20610" y="7897"/>
                  <a:pt x="19994" y="7822"/>
                  <a:pt x="17678" y="7822"/>
                </a:cubicBezTo>
                <a:cubicBezTo>
                  <a:pt x="16995" y="7822"/>
                  <a:pt x="16209" y="7830"/>
                  <a:pt x="15333" y="7837"/>
                </a:cubicBezTo>
                <a:cubicBezTo>
                  <a:pt x="15385" y="7570"/>
                  <a:pt x="15407" y="7303"/>
                  <a:pt x="15407" y="7021"/>
                </a:cubicBezTo>
                <a:cubicBezTo>
                  <a:pt x="15407" y="5804"/>
                  <a:pt x="14910" y="4676"/>
                  <a:pt x="14049" y="3867"/>
                </a:cubicBezTo>
                <a:lnTo>
                  <a:pt x="14346" y="3281"/>
                </a:lnTo>
                <a:cubicBezTo>
                  <a:pt x="14940" y="3006"/>
                  <a:pt x="15348" y="2412"/>
                  <a:pt x="15348" y="1722"/>
                </a:cubicBezTo>
                <a:cubicBezTo>
                  <a:pt x="15348" y="772"/>
                  <a:pt x="14576" y="0"/>
                  <a:pt x="13626" y="0"/>
                </a:cubicBezTo>
                <a:cubicBezTo>
                  <a:pt x="12676" y="0"/>
                  <a:pt x="11904" y="772"/>
                  <a:pt x="11904" y="1722"/>
                </a:cubicBezTo>
                <a:cubicBezTo>
                  <a:pt x="11904" y="1767"/>
                  <a:pt x="11904" y="1811"/>
                  <a:pt x="11912" y="1848"/>
                </a:cubicBezTo>
                <a:lnTo>
                  <a:pt x="11481" y="2687"/>
                </a:lnTo>
                <a:cubicBezTo>
                  <a:pt x="11340" y="2672"/>
                  <a:pt x="11199" y="2665"/>
                  <a:pt x="11051" y="2665"/>
                </a:cubicBezTo>
                <a:cubicBezTo>
                  <a:pt x="10903" y="2665"/>
                  <a:pt x="10762" y="2672"/>
                  <a:pt x="10613" y="2687"/>
                </a:cubicBezTo>
                <a:lnTo>
                  <a:pt x="10190" y="1848"/>
                </a:lnTo>
                <a:cubicBezTo>
                  <a:pt x="10190" y="1811"/>
                  <a:pt x="10198" y="1767"/>
                  <a:pt x="10198" y="1722"/>
                </a:cubicBezTo>
                <a:cubicBezTo>
                  <a:pt x="10198" y="772"/>
                  <a:pt x="9426" y="0"/>
                  <a:pt x="8476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1" name="Google Shape;1981;p64">
            <a:hlinkClick r:id="" action="ppaction://hlinkshowjump?jump=previousslide"/>
          </p:cNvPr>
          <p:cNvSpPr/>
          <p:nvPr/>
        </p:nvSpPr>
        <p:spPr>
          <a:xfrm>
            <a:off x="418537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2" name="Google Shape;1982;p64">
            <a:hlinkClick r:id="" action="ppaction://hlinkshowjump?jump=nextslide"/>
          </p:cNvPr>
          <p:cNvSpPr/>
          <p:nvPr/>
        </p:nvSpPr>
        <p:spPr>
          <a:xfrm>
            <a:off x="478905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Подзаголовок 58"/>
          <p:cNvSpPr>
            <a:spLocks noGrp="1"/>
          </p:cNvSpPr>
          <p:nvPr>
            <p:ph type="subTitle" idx="1"/>
          </p:nvPr>
        </p:nvSpPr>
        <p:spPr>
          <a:xfrm>
            <a:off x="0" y="1563638"/>
            <a:ext cx="7236296" cy="2644986"/>
          </a:xfrm>
        </p:spPr>
        <p:txBody>
          <a:bodyPr/>
          <a:lstStyle/>
          <a:p>
            <a:pPr indent="0" algn="ctr">
              <a:lnSpc>
                <a:spcPct val="150000"/>
              </a:lnSpc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Мастер-класс </a:t>
            </a:r>
          </a:p>
          <a:p>
            <a:pPr indent="0" algn="ctr">
              <a:lnSpc>
                <a:spcPct val="150000"/>
              </a:lnSpc>
            </a:pP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«Интегративный подход к преподаванию предметов»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RASA_-_Pchelovod_6534774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72400" y="105958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7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00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6" name="Google Shape;2806;p76"/>
          <p:cNvSpPr txBox="1">
            <a:spLocks noGrp="1"/>
          </p:cNvSpPr>
          <p:nvPr>
            <p:ph type="title"/>
          </p:nvPr>
        </p:nvSpPr>
        <p:spPr>
          <a:xfrm>
            <a:off x="4716016" y="944850"/>
            <a:ext cx="3532484" cy="20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Часто пчеловоды осваивают свою профессию прямо на рабочем месте. В том числе и на собственной домашней пасеке, которая может начинаться с одного улья.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2808" name="Google Shape;2808;p76"/>
          <p:cNvPicPr preferRelativeResize="0"/>
          <p:nvPr/>
        </p:nvPicPr>
        <p:blipFill rotWithShape="1">
          <a:blip r:embed="rId3">
            <a:alphaModFix/>
          </a:blip>
          <a:srcRect l="310" t="23190" r="-309" b="18100"/>
          <a:stretch/>
        </p:blipFill>
        <p:spPr>
          <a:xfrm>
            <a:off x="676500" y="976950"/>
            <a:ext cx="3665700" cy="3227700"/>
          </a:xfrm>
          <a:prstGeom prst="hexagon">
            <a:avLst>
              <a:gd name="adj" fmla="val 26829"/>
              <a:gd name="vf" fmla="val 115470"/>
            </a:avLst>
          </a:prstGeom>
          <a:noFill/>
          <a:ln>
            <a:noFill/>
          </a:ln>
        </p:spPr>
      </p:pic>
      <p:grpSp>
        <p:nvGrpSpPr>
          <p:cNvPr id="2809" name="Google Shape;2809;p76"/>
          <p:cNvGrpSpPr/>
          <p:nvPr/>
        </p:nvGrpSpPr>
        <p:grpSpPr>
          <a:xfrm rot="-8097171">
            <a:off x="7680804" y="464598"/>
            <a:ext cx="1221338" cy="819189"/>
            <a:chOff x="238125" y="461875"/>
            <a:chExt cx="7107950" cy="4763600"/>
          </a:xfrm>
        </p:grpSpPr>
        <p:sp>
          <p:nvSpPr>
            <p:cNvPr id="2810" name="Google Shape;2810;p76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76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76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76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76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76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76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76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76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76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76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76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76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76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76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5" name="Google Shape;2825;p76"/>
          <p:cNvGrpSpPr/>
          <p:nvPr/>
        </p:nvGrpSpPr>
        <p:grpSpPr>
          <a:xfrm rot="527624">
            <a:off x="7988232" y="4194801"/>
            <a:ext cx="911289" cy="611596"/>
            <a:chOff x="238125" y="461875"/>
            <a:chExt cx="7107950" cy="4763600"/>
          </a:xfrm>
        </p:grpSpPr>
        <p:sp>
          <p:nvSpPr>
            <p:cNvPr id="2826" name="Google Shape;2826;p76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76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76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76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76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76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76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76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76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76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76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76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76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76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76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41" name="Google Shape;2841;p76"/>
          <p:cNvGrpSpPr/>
          <p:nvPr/>
        </p:nvGrpSpPr>
        <p:grpSpPr>
          <a:xfrm>
            <a:off x="4005383" y="104236"/>
            <a:ext cx="1146248" cy="361596"/>
            <a:chOff x="966166" y="1647825"/>
            <a:chExt cx="1678500" cy="529500"/>
          </a:xfrm>
        </p:grpSpPr>
        <p:sp>
          <p:nvSpPr>
            <p:cNvPr id="2842" name="Google Shape;2842;p76"/>
            <p:cNvSpPr/>
            <p:nvPr/>
          </p:nvSpPr>
          <p:spPr>
            <a:xfrm>
              <a:off x="966166" y="1647825"/>
              <a:ext cx="1678500" cy="5295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76"/>
            <p:cNvSpPr/>
            <p:nvPr/>
          </p:nvSpPr>
          <p:spPr>
            <a:xfrm>
              <a:off x="1028700" y="1704975"/>
              <a:ext cx="1562100" cy="41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44" name="Google Shape;2844;p76">
            <a:hlinkClick r:id="rId4" action="ppaction://hlinksldjump"/>
          </p:cNvPr>
          <p:cNvSpPr/>
          <p:nvPr/>
        </p:nvSpPr>
        <p:spPr>
          <a:xfrm>
            <a:off x="4467572" y="175876"/>
            <a:ext cx="213063" cy="218491"/>
          </a:xfrm>
          <a:custGeom>
            <a:avLst/>
            <a:gdLst/>
            <a:ahLst/>
            <a:cxnLst/>
            <a:rect l="l" t="t" r="r" b="b"/>
            <a:pathLst>
              <a:path w="22102" h="22665" extrusionOk="0">
                <a:moveTo>
                  <a:pt x="8476" y="0"/>
                </a:moveTo>
                <a:cubicBezTo>
                  <a:pt x="7526" y="0"/>
                  <a:pt x="6754" y="772"/>
                  <a:pt x="6754" y="1722"/>
                </a:cubicBezTo>
                <a:cubicBezTo>
                  <a:pt x="6754" y="2412"/>
                  <a:pt x="7162" y="3006"/>
                  <a:pt x="7749" y="3281"/>
                </a:cubicBezTo>
                <a:lnTo>
                  <a:pt x="8045" y="3867"/>
                </a:lnTo>
                <a:cubicBezTo>
                  <a:pt x="7192" y="4676"/>
                  <a:pt x="6695" y="5804"/>
                  <a:pt x="6695" y="7021"/>
                </a:cubicBezTo>
                <a:cubicBezTo>
                  <a:pt x="6695" y="7303"/>
                  <a:pt x="6717" y="7570"/>
                  <a:pt x="6769" y="7837"/>
                </a:cubicBezTo>
                <a:cubicBezTo>
                  <a:pt x="5893" y="7830"/>
                  <a:pt x="5107" y="7822"/>
                  <a:pt x="4424" y="7822"/>
                </a:cubicBezTo>
                <a:cubicBezTo>
                  <a:pt x="2116" y="7822"/>
                  <a:pt x="1507" y="7889"/>
                  <a:pt x="1188" y="7963"/>
                </a:cubicBezTo>
                <a:cubicBezTo>
                  <a:pt x="476" y="8134"/>
                  <a:pt x="1" y="8765"/>
                  <a:pt x="16" y="9537"/>
                </a:cubicBezTo>
                <a:cubicBezTo>
                  <a:pt x="30" y="10798"/>
                  <a:pt x="1359" y="12483"/>
                  <a:pt x="1767" y="12965"/>
                </a:cubicBezTo>
                <a:cubicBezTo>
                  <a:pt x="2442" y="13782"/>
                  <a:pt x="3800" y="15192"/>
                  <a:pt x="5270" y="15489"/>
                </a:cubicBezTo>
                <a:cubicBezTo>
                  <a:pt x="5396" y="15518"/>
                  <a:pt x="5515" y="15533"/>
                  <a:pt x="5641" y="15540"/>
                </a:cubicBezTo>
                <a:cubicBezTo>
                  <a:pt x="5641" y="15555"/>
                  <a:pt x="5656" y="15667"/>
                  <a:pt x="5656" y="15667"/>
                </a:cubicBezTo>
                <a:cubicBezTo>
                  <a:pt x="5693" y="15963"/>
                  <a:pt x="5745" y="16253"/>
                  <a:pt x="5812" y="16542"/>
                </a:cubicBezTo>
                <a:lnTo>
                  <a:pt x="5812" y="16550"/>
                </a:lnTo>
                <a:cubicBezTo>
                  <a:pt x="5938" y="17143"/>
                  <a:pt x="6123" y="17707"/>
                  <a:pt x="6353" y="18242"/>
                </a:cubicBezTo>
                <a:lnTo>
                  <a:pt x="6383" y="18301"/>
                </a:lnTo>
                <a:cubicBezTo>
                  <a:pt x="6405" y="18368"/>
                  <a:pt x="6442" y="18427"/>
                  <a:pt x="6472" y="18494"/>
                </a:cubicBezTo>
                <a:lnTo>
                  <a:pt x="6509" y="18576"/>
                </a:lnTo>
                <a:cubicBezTo>
                  <a:pt x="6539" y="18635"/>
                  <a:pt x="6569" y="18695"/>
                  <a:pt x="6598" y="18754"/>
                </a:cubicBezTo>
                <a:cubicBezTo>
                  <a:pt x="6613" y="18784"/>
                  <a:pt x="6628" y="18813"/>
                  <a:pt x="6650" y="18843"/>
                </a:cubicBezTo>
                <a:cubicBezTo>
                  <a:pt x="6680" y="18902"/>
                  <a:pt x="6710" y="18954"/>
                  <a:pt x="6739" y="19006"/>
                </a:cubicBezTo>
                <a:cubicBezTo>
                  <a:pt x="6754" y="19036"/>
                  <a:pt x="6799" y="19110"/>
                  <a:pt x="6799" y="19110"/>
                </a:cubicBezTo>
                <a:cubicBezTo>
                  <a:pt x="6828" y="19162"/>
                  <a:pt x="6858" y="19214"/>
                  <a:pt x="6888" y="19259"/>
                </a:cubicBezTo>
                <a:cubicBezTo>
                  <a:pt x="6903" y="19288"/>
                  <a:pt x="6962" y="19385"/>
                  <a:pt x="6962" y="19385"/>
                </a:cubicBezTo>
                <a:cubicBezTo>
                  <a:pt x="6992" y="19422"/>
                  <a:pt x="7021" y="19466"/>
                  <a:pt x="7044" y="19503"/>
                </a:cubicBezTo>
                <a:cubicBezTo>
                  <a:pt x="7066" y="19533"/>
                  <a:pt x="7088" y="19563"/>
                  <a:pt x="7110" y="19592"/>
                </a:cubicBezTo>
                <a:lnTo>
                  <a:pt x="7140" y="19637"/>
                </a:lnTo>
                <a:cubicBezTo>
                  <a:pt x="7162" y="19674"/>
                  <a:pt x="7192" y="19711"/>
                  <a:pt x="7214" y="19741"/>
                </a:cubicBezTo>
                <a:cubicBezTo>
                  <a:pt x="7259" y="19800"/>
                  <a:pt x="7296" y="19852"/>
                  <a:pt x="7340" y="19904"/>
                </a:cubicBezTo>
                <a:cubicBezTo>
                  <a:pt x="7919" y="20631"/>
                  <a:pt x="8617" y="21181"/>
                  <a:pt x="9366" y="21507"/>
                </a:cubicBezTo>
                <a:lnTo>
                  <a:pt x="10183" y="22316"/>
                </a:lnTo>
                <a:cubicBezTo>
                  <a:pt x="10428" y="22546"/>
                  <a:pt x="10739" y="22665"/>
                  <a:pt x="11051" y="22665"/>
                </a:cubicBezTo>
                <a:cubicBezTo>
                  <a:pt x="11363" y="22665"/>
                  <a:pt x="11674" y="22546"/>
                  <a:pt x="11919" y="22316"/>
                </a:cubicBezTo>
                <a:lnTo>
                  <a:pt x="12736" y="21515"/>
                </a:lnTo>
                <a:cubicBezTo>
                  <a:pt x="13470" y="21195"/>
                  <a:pt x="14146" y="20661"/>
                  <a:pt x="14717" y="19964"/>
                </a:cubicBezTo>
                <a:cubicBezTo>
                  <a:pt x="14777" y="19889"/>
                  <a:pt x="14828" y="19815"/>
                  <a:pt x="14888" y="19741"/>
                </a:cubicBezTo>
                <a:cubicBezTo>
                  <a:pt x="14910" y="19711"/>
                  <a:pt x="14932" y="19682"/>
                  <a:pt x="14955" y="19644"/>
                </a:cubicBezTo>
                <a:lnTo>
                  <a:pt x="14984" y="19607"/>
                </a:lnTo>
                <a:cubicBezTo>
                  <a:pt x="15007" y="19570"/>
                  <a:pt x="15029" y="19541"/>
                  <a:pt x="15059" y="19503"/>
                </a:cubicBezTo>
                <a:cubicBezTo>
                  <a:pt x="15081" y="19466"/>
                  <a:pt x="15103" y="19429"/>
                  <a:pt x="15133" y="19392"/>
                </a:cubicBezTo>
                <a:lnTo>
                  <a:pt x="15155" y="19355"/>
                </a:lnTo>
                <a:cubicBezTo>
                  <a:pt x="15177" y="19325"/>
                  <a:pt x="15192" y="19288"/>
                  <a:pt x="15214" y="19259"/>
                </a:cubicBezTo>
                <a:cubicBezTo>
                  <a:pt x="15244" y="19214"/>
                  <a:pt x="15274" y="19162"/>
                  <a:pt x="15303" y="19103"/>
                </a:cubicBezTo>
                <a:cubicBezTo>
                  <a:pt x="15326" y="19073"/>
                  <a:pt x="15348" y="19043"/>
                  <a:pt x="15363" y="19006"/>
                </a:cubicBezTo>
                <a:cubicBezTo>
                  <a:pt x="15392" y="18954"/>
                  <a:pt x="15422" y="18902"/>
                  <a:pt x="15452" y="18850"/>
                </a:cubicBezTo>
                <a:cubicBezTo>
                  <a:pt x="15467" y="18813"/>
                  <a:pt x="15489" y="18784"/>
                  <a:pt x="15504" y="18754"/>
                </a:cubicBezTo>
                <a:cubicBezTo>
                  <a:pt x="15534" y="18695"/>
                  <a:pt x="15563" y="18635"/>
                  <a:pt x="15593" y="18576"/>
                </a:cubicBezTo>
                <a:lnTo>
                  <a:pt x="15630" y="18494"/>
                </a:lnTo>
                <a:cubicBezTo>
                  <a:pt x="15660" y="18427"/>
                  <a:pt x="15689" y="18368"/>
                  <a:pt x="15719" y="18301"/>
                </a:cubicBezTo>
                <a:lnTo>
                  <a:pt x="15749" y="18234"/>
                </a:lnTo>
                <a:cubicBezTo>
                  <a:pt x="15979" y="17707"/>
                  <a:pt x="16164" y="17136"/>
                  <a:pt x="16290" y="16542"/>
                </a:cubicBezTo>
                <a:cubicBezTo>
                  <a:pt x="16290" y="16542"/>
                  <a:pt x="16290" y="16535"/>
                  <a:pt x="16290" y="16535"/>
                </a:cubicBezTo>
                <a:cubicBezTo>
                  <a:pt x="16357" y="16253"/>
                  <a:pt x="16402" y="15963"/>
                  <a:pt x="16439" y="15674"/>
                </a:cubicBezTo>
                <a:cubicBezTo>
                  <a:pt x="16439" y="15674"/>
                  <a:pt x="16454" y="15555"/>
                  <a:pt x="16461" y="15540"/>
                </a:cubicBezTo>
                <a:cubicBezTo>
                  <a:pt x="16580" y="15533"/>
                  <a:pt x="16706" y="15518"/>
                  <a:pt x="16825" y="15489"/>
                </a:cubicBezTo>
                <a:cubicBezTo>
                  <a:pt x="18302" y="15192"/>
                  <a:pt x="19660" y="13782"/>
                  <a:pt x="20335" y="12965"/>
                </a:cubicBezTo>
                <a:cubicBezTo>
                  <a:pt x="20743" y="12483"/>
                  <a:pt x="22072" y="10798"/>
                  <a:pt x="22087" y="9537"/>
                </a:cubicBezTo>
                <a:cubicBezTo>
                  <a:pt x="22101" y="8765"/>
                  <a:pt x="21626" y="8134"/>
                  <a:pt x="20914" y="7963"/>
                </a:cubicBezTo>
                <a:cubicBezTo>
                  <a:pt x="20610" y="7897"/>
                  <a:pt x="19994" y="7822"/>
                  <a:pt x="17678" y="7822"/>
                </a:cubicBezTo>
                <a:cubicBezTo>
                  <a:pt x="16995" y="7822"/>
                  <a:pt x="16209" y="7830"/>
                  <a:pt x="15333" y="7837"/>
                </a:cubicBezTo>
                <a:cubicBezTo>
                  <a:pt x="15385" y="7570"/>
                  <a:pt x="15407" y="7303"/>
                  <a:pt x="15407" y="7021"/>
                </a:cubicBezTo>
                <a:cubicBezTo>
                  <a:pt x="15407" y="5804"/>
                  <a:pt x="14910" y="4676"/>
                  <a:pt x="14049" y="3867"/>
                </a:cubicBezTo>
                <a:lnTo>
                  <a:pt x="14346" y="3281"/>
                </a:lnTo>
                <a:cubicBezTo>
                  <a:pt x="14940" y="3006"/>
                  <a:pt x="15348" y="2412"/>
                  <a:pt x="15348" y="1722"/>
                </a:cubicBezTo>
                <a:cubicBezTo>
                  <a:pt x="15348" y="772"/>
                  <a:pt x="14576" y="0"/>
                  <a:pt x="13626" y="0"/>
                </a:cubicBezTo>
                <a:cubicBezTo>
                  <a:pt x="12676" y="0"/>
                  <a:pt x="11904" y="772"/>
                  <a:pt x="11904" y="1722"/>
                </a:cubicBezTo>
                <a:cubicBezTo>
                  <a:pt x="11904" y="1767"/>
                  <a:pt x="11904" y="1811"/>
                  <a:pt x="11912" y="1848"/>
                </a:cubicBezTo>
                <a:lnTo>
                  <a:pt x="11481" y="2687"/>
                </a:lnTo>
                <a:cubicBezTo>
                  <a:pt x="11340" y="2672"/>
                  <a:pt x="11199" y="2665"/>
                  <a:pt x="11051" y="2665"/>
                </a:cubicBezTo>
                <a:cubicBezTo>
                  <a:pt x="10903" y="2665"/>
                  <a:pt x="10762" y="2672"/>
                  <a:pt x="10613" y="2687"/>
                </a:cubicBezTo>
                <a:lnTo>
                  <a:pt x="10190" y="1848"/>
                </a:lnTo>
                <a:cubicBezTo>
                  <a:pt x="10190" y="1811"/>
                  <a:pt x="10198" y="1767"/>
                  <a:pt x="10198" y="1722"/>
                </a:cubicBezTo>
                <a:cubicBezTo>
                  <a:pt x="10198" y="772"/>
                  <a:pt x="9426" y="0"/>
                  <a:pt x="8476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5" name="Google Shape;2845;p76">
            <a:hlinkClick r:id="" action="ppaction://hlinkshowjump?jump=previousslide"/>
          </p:cNvPr>
          <p:cNvSpPr/>
          <p:nvPr/>
        </p:nvSpPr>
        <p:spPr>
          <a:xfrm>
            <a:off x="418537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6" name="Google Shape;2846;p76">
            <a:hlinkClick r:id="" action="ppaction://hlinkshowjump?jump=nextslide"/>
          </p:cNvPr>
          <p:cNvSpPr/>
          <p:nvPr/>
        </p:nvSpPr>
        <p:spPr>
          <a:xfrm>
            <a:off x="478905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1" name="Google Shape;2851;p77"/>
          <p:cNvSpPr txBox="1">
            <a:spLocks noGrp="1"/>
          </p:cNvSpPr>
          <p:nvPr>
            <p:ph type="title"/>
          </p:nvPr>
        </p:nvSpPr>
        <p:spPr>
          <a:xfrm flipH="1">
            <a:off x="539552" y="915566"/>
            <a:ext cx="3960440" cy="207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dirty="0" smtClean="0">
                <a:latin typeface="Arial Black" pitchFamily="34" charset="0"/>
              </a:rPr>
              <a:t>А где после школы можно получить достойное образование по профессии «Пчеловод»?</a:t>
            </a:r>
            <a:endParaRPr lang="ru-RU" dirty="0">
              <a:latin typeface="Arial Black" pitchFamily="34" charset="0"/>
            </a:endParaRPr>
          </a:p>
        </p:txBody>
      </p:sp>
      <p:grpSp>
        <p:nvGrpSpPr>
          <p:cNvPr id="2860" name="Google Shape;2860;p77"/>
          <p:cNvGrpSpPr/>
          <p:nvPr/>
        </p:nvGrpSpPr>
        <p:grpSpPr>
          <a:xfrm rot="1232813">
            <a:off x="275635" y="610241"/>
            <a:ext cx="1010880" cy="1036630"/>
            <a:chOff x="982650" y="1801525"/>
            <a:chExt cx="552550" cy="566625"/>
          </a:xfrm>
        </p:grpSpPr>
        <p:sp>
          <p:nvSpPr>
            <p:cNvPr id="2861" name="Google Shape;2861;p77"/>
            <p:cNvSpPr/>
            <p:nvPr/>
          </p:nvSpPr>
          <p:spPr>
            <a:xfrm>
              <a:off x="982650" y="1801525"/>
              <a:ext cx="552550" cy="566625"/>
            </a:xfrm>
            <a:custGeom>
              <a:avLst/>
              <a:gdLst/>
              <a:ahLst/>
              <a:cxnLst/>
              <a:rect l="l" t="t" r="r" b="b"/>
              <a:pathLst>
                <a:path w="22102" h="22665" extrusionOk="0">
                  <a:moveTo>
                    <a:pt x="8476" y="0"/>
                  </a:moveTo>
                  <a:cubicBezTo>
                    <a:pt x="7526" y="0"/>
                    <a:pt x="6754" y="772"/>
                    <a:pt x="6754" y="1722"/>
                  </a:cubicBezTo>
                  <a:cubicBezTo>
                    <a:pt x="6754" y="2412"/>
                    <a:pt x="7162" y="3006"/>
                    <a:pt x="7749" y="3281"/>
                  </a:cubicBezTo>
                  <a:lnTo>
                    <a:pt x="8045" y="3867"/>
                  </a:lnTo>
                  <a:cubicBezTo>
                    <a:pt x="7192" y="4676"/>
                    <a:pt x="6695" y="5804"/>
                    <a:pt x="6695" y="7021"/>
                  </a:cubicBezTo>
                  <a:cubicBezTo>
                    <a:pt x="6695" y="7303"/>
                    <a:pt x="6717" y="7570"/>
                    <a:pt x="6769" y="7837"/>
                  </a:cubicBezTo>
                  <a:cubicBezTo>
                    <a:pt x="5893" y="7830"/>
                    <a:pt x="5107" y="7822"/>
                    <a:pt x="4424" y="7822"/>
                  </a:cubicBezTo>
                  <a:cubicBezTo>
                    <a:pt x="2116" y="7822"/>
                    <a:pt x="1507" y="7889"/>
                    <a:pt x="1188" y="7963"/>
                  </a:cubicBezTo>
                  <a:cubicBezTo>
                    <a:pt x="476" y="8134"/>
                    <a:pt x="1" y="8765"/>
                    <a:pt x="16" y="9537"/>
                  </a:cubicBezTo>
                  <a:cubicBezTo>
                    <a:pt x="30" y="10798"/>
                    <a:pt x="1359" y="12483"/>
                    <a:pt x="1767" y="12965"/>
                  </a:cubicBezTo>
                  <a:cubicBezTo>
                    <a:pt x="2442" y="13782"/>
                    <a:pt x="3800" y="15192"/>
                    <a:pt x="5270" y="15489"/>
                  </a:cubicBezTo>
                  <a:cubicBezTo>
                    <a:pt x="5396" y="15518"/>
                    <a:pt x="5515" y="15533"/>
                    <a:pt x="5641" y="15540"/>
                  </a:cubicBezTo>
                  <a:cubicBezTo>
                    <a:pt x="5641" y="15555"/>
                    <a:pt x="5656" y="15667"/>
                    <a:pt x="5656" y="15667"/>
                  </a:cubicBezTo>
                  <a:cubicBezTo>
                    <a:pt x="5693" y="15963"/>
                    <a:pt x="5745" y="16253"/>
                    <a:pt x="5812" y="16542"/>
                  </a:cubicBezTo>
                  <a:lnTo>
                    <a:pt x="5812" y="16550"/>
                  </a:lnTo>
                  <a:cubicBezTo>
                    <a:pt x="5938" y="17143"/>
                    <a:pt x="6123" y="17707"/>
                    <a:pt x="6353" y="18242"/>
                  </a:cubicBezTo>
                  <a:lnTo>
                    <a:pt x="6383" y="18301"/>
                  </a:lnTo>
                  <a:cubicBezTo>
                    <a:pt x="6405" y="18368"/>
                    <a:pt x="6442" y="18427"/>
                    <a:pt x="6472" y="18494"/>
                  </a:cubicBezTo>
                  <a:lnTo>
                    <a:pt x="6509" y="18576"/>
                  </a:lnTo>
                  <a:cubicBezTo>
                    <a:pt x="6539" y="18635"/>
                    <a:pt x="6569" y="18695"/>
                    <a:pt x="6598" y="18754"/>
                  </a:cubicBezTo>
                  <a:cubicBezTo>
                    <a:pt x="6613" y="18784"/>
                    <a:pt x="6628" y="18813"/>
                    <a:pt x="6650" y="18843"/>
                  </a:cubicBezTo>
                  <a:cubicBezTo>
                    <a:pt x="6680" y="18902"/>
                    <a:pt x="6710" y="18954"/>
                    <a:pt x="6739" y="19006"/>
                  </a:cubicBezTo>
                  <a:cubicBezTo>
                    <a:pt x="6754" y="19036"/>
                    <a:pt x="6799" y="19110"/>
                    <a:pt x="6799" y="19110"/>
                  </a:cubicBezTo>
                  <a:cubicBezTo>
                    <a:pt x="6828" y="19162"/>
                    <a:pt x="6858" y="19214"/>
                    <a:pt x="6888" y="19259"/>
                  </a:cubicBezTo>
                  <a:cubicBezTo>
                    <a:pt x="6903" y="19288"/>
                    <a:pt x="6962" y="19385"/>
                    <a:pt x="6962" y="19385"/>
                  </a:cubicBezTo>
                  <a:cubicBezTo>
                    <a:pt x="6992" y="19422"/>
                    <a:pt x="7021" y="19466"/>
                    <a:pt x="7044" y="19503"/>
                  </a:cubicBezTo>
                  <a:cubicBezTo>
                    <a:pt x="7066" y="19533"/>
                    <a:pt x="7088" y="19563"/>
                    <a:pt x="7110" y="19592"/>
                  </a:cubicBezTo>
                  <a:lnTo>
                    <a:pt x="7140" y="19637"/>
                  </a:lnTo>
                  <a:cubicBezTo>
                    <a:pt x="7162" y="19674"/>
                    <a:pt x="7192" y="19711"/>
                    <a:pt x="7214" y="19741"/>
                  </a:cubicBezTo>
                  <a:cubicBezTo>
                    <a:pt x="7259" y="19800"/>
                    <a:pt x="7296" y="19852"/>
                    <a:pt x="7340" y="19904"/>
                  </a:cubicBezTo>
                  <a:cubicBezTo>
                    <a:pt x="7919" y="20631"/>
                    <a:pt x="8617" y="21181"/>
                    <a:pt x="9366" y="21507"/>
                  </a:cubicBezTo>
                  <a:lnTo>
                    <a:pt x="10183" y="22316"/>
                  </a:lnTo>
                  <a:cubicBezTo>
                    <a:pt x="10428" y="22546"/>
                    <a:pt x="10739" y="22665"/>
                    <a:pt x="11051" y="22665"/>
                  </a:cubicBezTo>
                  <a:cubicBezTo>
                    <a:pt x="11363" y="22665"/>
                    <a:pt x="11674" y="22546"/>
                    <a:pt x="11919" y="22316"/>
                  </a:cubicBezTo>
                  <a:lnTo>
                    <a:pt x="12736" y="21515"/>
                  </a:lnTo>
                  <a:cubicBezTo>
                    <a:pt x="13470" y="21195"/>
                    <a:pt x="14146" y="20661"/>
                    <a:pt x="14717" y="19964"/>
                  </a:cubicBezTo>
                  <a:cubicBezTo>
                    <a:pt x="14777" y="19889"/>
                    <a:pt x="14828" y="19815"/>
                    <a:pt x="14888" y="19741"/>
                  </a:cubicBezTo>
                  <a:cubicBezTo>
                    <a:pt x="14910" y="19711"/>
                    <a:pt x="14932" y="19682"/>
                    <a:pt x="14955" y="19644"/>
                  </a:cubicBezTo>
                  <a:lnTo>
                    <a:pt x="14984" y="19607"/>
                  </a:lnTo>
                  <a:cubicBezTo>
                    <a:pt x="15007" y="19570"/>
                    <a:pt x="15029" y="19541"/>
                    <a:pt x="15059" y="19503"/>
                  </a:cubicBezTo>
                  <a:cubicBezTo>
                    <a:pt x="15081" y="19466"/>
                    <a:pt x="15103" y="19429"/>
                    <a:pt x="15133" y="19392"/>
                  </a:cubicBezTo>
                  <a:lnTo>
                    <a:pt x="15155" y="19355"/>
                  </a:lnTo>
                  <a:cubicBezTo>
                    <a:pt x="15177" y="19325"/>
                    <a:pt x="15192" y="19288"/>
                    <a:pt x="15214" y="19259"/>
                  </a:cubicBezTo>
                  <a:cubicBezTo>
                    <a:pt x="15244" y="19214"/>
                    <a:pt x="15274" y="19162"/>
                    <a:pt x="15303" y="19103"/>
                  </a:cubicBezTo>
                  <a:cubicBezTo>
                    <a:pt x="15326" y="19073"/>
                    <a:pt x="15348" y="19043"/>
                    <a:pt x="15363" y="19006"/>
                  </a:cubicBezTo>
                  <a:cubicBezTo>
                    <a:pt x="15392" y="18954"/>
                    <a:pt x="15422" y="18902"/>
                    <a:pt x="15452" y="18850"/>
                  </a:cubicBezTo>
                  <a:cubicBezTo>
                    <a:pt x="15467" y="18813"/>
                    <a:pt x="15489" y="18784"/>
                    <a:pt x="15504" y="18754"/>
                  </a:cubicBezTo>
                  <a:cubicBezTo>
                    <a:pt x="15534" y="18695"/>
                    <a:pt x="15563" y="18635"/>
                    <a:pt x="15593" y="18576"/>
                  </a:cubicBezTo>
                  <a:lnTo>
                    <a:pt x="15630" y="18494"/>
                  </a:lnTo>
                  <a:cubicBezTo>
                    <a:pt x="15660" y="18427"/>
                    <a:pt x="15689" y="18368"/>
                    <a:pt x="15719" y="18301"/>
                  </a:cubicBezTo>
                  <a:lnTo>
                    <a:pt x="15749" y="18234"/>
                  </a:lnTo>
                  <a:cubicBezTo>
                    <a:pt x="15979" y="17707"/>
                    <a:pt x="16164" y="17136"/>
                    <a:pt x="16290" y="16542"/>
                  </a:cubicBezTo>
                  <a:cubicBezTo>
                    <a:pt x="16290" y="16542"/>
                    <a:pt x="16290" y="16535"/>
                    <a:pt x="16290" y="16535"/>
                  </a:cubicBezTo>
                  <a:cubicBezTo>
                    <a:pt x="16357" y="16253"/>
                    <a:pt x="16402" y="15963"/>
                    <a:pt x="16439" y="15674"/>
                  </a:cubicBezTo>
                  <a:cubicBezTo>
                    <a:pt x="16439" y="15674"/>
                    <a:pt x="16454" y="15555"/>
                    <a:pt x="16461" y="15540"/>
                  </a:cubicBezTo>
                  <a:cubicBezTo>
                    <a:pt x="16580" y="15533"/>
                    <a:pt x="16706" y="15518"/>
                    <a:pt x="16825" y="15489"/>
                  </a:cubicBezTo>
                  <a:cubicBezTo>
                    <a:pt x="18302" y="15192"/>
                    <a:pt x="19660" y="13782"/>
                    <a:pt x="20335" y="12965"/>
                  </a:cubicBezTo>
                  <a:cubicBezTo>
                    <a:pt x="20743" y="12483"/>
                    <a:pt x="22072" y="10798"/>
                    <a:pt x="22087" y="9537"/>
                  </a:cubicBezTo>
                  <a:cubicBezTo>
                    <a:pt x="22101" y="8765"/>
                    <a:pt x="21626" y="8134"/>
                    <a:pt x="20914" y="7963"/>
                  </a:cubicBezTo>
                  <a:cubicBezTo>
                    <a:pt x="20610" y="7897"/>
                    <a:pt x="19994" y="7822"/>
                    <a:pt x="17678" y="7822"/>
                  </a:cubicBezTo>
                  <a:cubicBezTo>
                    <a:pt x="16995" y="7822"/>
                    <a:pt x="16209" y="7830"/>
                    <a:pt x="15333" y="7837"/>
                  </a:cubicBezTo>
                  <a:cubicBezTo>
                    <a:pt x="15385" y="7570"/>
                    <a:pt x="15407" y="7303"/>
                    <a:pt x="15407" y="7021"/>
                  </a:cubicBezTo>
                  <a:cubicBezTo>
                    <a:pt x="15407" y="5804"/>
                    <a:pt x="14910" y="4676"/>
                    <a:pt x="14049" y="3867"/>
                  </a:cubicBezTo>
                  <a:lnTo>
                    <a:pt x="14346" y="3281"/>
                  </a:lnTo>
                  <a:cubicBezTo>
                    <a:pt x="14940" y="3006"/>
                    <a:pt x="15348" y="2412"/>
                    <a:pt x="15348" y="1722"/>
                  </a:cubicBezTo>
                  <a:cubicBezTo>
                    <a:pt x="15348" y="772"/>
                    <a:pt x="14576" y="0"/>
                    <a:pt x="13626" y="0"/>
                  </a:cubicBezTo>
                  <a:cubicBezTo>
                    <a:pt x="12676" y="0"/>
                    <a:pt x="11904" y="772"/>
                    <a:pt x="11904" y="1722"/>
                  </a:cubicBezTo>
                  <a:cubicBezTo>
                    <a:pt x="11904" y="1767"/>
                    <a:pt x="11904" y="1811"/>
                    <a:pt x="11912" y="1848"/>
                  </a:cubicBezTo>
                  <a:lnTo>
                    <a:pt x="11481" y="2687"/>
                  </a:lnTo>
                  <a:cubicBezTo>
                    <a:pt x="11340" y="2672"/>
                    <a:pt x="11199" y="2665"/>
                    <a:pt x="11051" y="2665"/>
                  </a:cubicBezTo>
                  <a:cubicBezTo>
                    <a:pt x="10903" y="2665"/>
                    <a:pt x="10762" y="2672"/>
                    <a:pt x="10613" y="2687"/>
                  </a:cubicBezTo>
                  <a:lnTo>
                    <a:pt x="10190" y="1848"/>
                  </a:lnTo>
                  <a:cubicBezTo>
                    <a:pt x="10190" y="1811"/>
                    <a:pt x="10198" y="1767"/>
                    <a:pt x="10198" y="1722"/>
                  </a:cubicBezTo>
                  <a:cubicBezTo>
                    <a:pt x="10198" y="772"/>
                    <a:pt x="9426" y="0"/>
                    <a:pt x="8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77"/>
            <p:cNvSpPr/>
            <p:nvPr/>
          </p:nvSpPr>
          <p:spPr>
            <a:xfrm>
              <a:off x="1152800" y="2002275"/>
              <a:ext cx="212075" cy="315050"/>
            </a:xfrm>
            <a:custGeom>
              <a:avLst/>
              <a:gdLst/>
              <a:ahLst/>
              <a:cxnLst/>
              <a:rect l="l" t="t" r="r" b="b"/>
              <a:pathLst>
                <a:path w="8483" h="12602" extrusionOk="0">
                  <a:moveTo>
                    <a:pt x="4245" y="0"/>
                  </a:moveTo>
                  <a:cubicBezTo>
                    <a:pt x="1900" y="0"/>
                    <a:pt x="0" y="2820"/>
                    <a:pt x="0" y="6301"/>
                  </a:cubicBezTo>
                  <a:cubicBezTo>
                    <a:pt x="0" y="9781"/>
                    <a:pt x="1900" y="12601"/>
                    <a:pt x="4245" y="12601"/>
                  </a:cubicBezTo>
                  <a:cubicBezTo>
                    <a:pt x="6590" y="12601"/>
                    <a:pt x="8483" y="9781"/>
                    <a:pt x="8483" y="6301"/>
                  </a:cubicBezTo>
                  <a:cubicBezTo>
                    <a:pt x="8483" y="2820"/>
                    <a:pt x="6590" y="0"/>
                    <a:pt x="4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77"/>
            <p:cNvSpPr/>
            <p:nvPr/>
          </p:nvSpPr>
          <p:spPr>
            <a:xfrm>
              <a:off x="1154075" y="2095225"/>
              <a:ext cx="209700" cy="40650"/>
            </a:xfrm>
            <a:custGeom>
              <a:avLst/>
              <a:gdLst/>
              <a:ahLst/>
              <a:cxnLst/>
              <a:rect l="l" t="t" r="r" b="b"/>
              <a:pathLst>
                <a:path w="8388" h="1626" extrusionOk="0">
                  <a:moveTo>
                    <a:pt x="328" y="0"/>
                  </a:moveTo>
                  <a:cubicBezTo>
                    <a:pt x="172" y="505"/>
                    <a:pt x="60" y="1054"/>
                    <a:pt x="1" y="1625"/>
                  </a:cubicBezTo>
                  <a:lnTo>
                    <a:pt x="8387" y="1625"/>
                  </a:lnTo>
                  <a:cubicBezTo>
                    <a:pt x="8328" y="1054"/>
                    <a:pt x="8216" y="505"/>
                    <a:pt x="8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77"/>
            <p:cNvSpPr/>
            <p:nvPr/>
          </p:nvSpPr>
          <p:spPr>
            <a:xfrm>
              <a:off x="1152975" y="2167750"/>
              <a:ext cx="211900" cy="40675"/>
            </a:xfrm>
            <a:custGeom>
              <a:avLst/>
              <a:gdLst/>
              <a:ahLst/>
              <a:cxnLst/>
              <a:rect l="l" t="t" r="r" b="b"/>
              <a:pathLst>
                <a:path w="8476" h="1627" extrusionOk="0">
                  <a:moveTo>
                    <a:pt x="0" y="1"/>
                  </a:moveTo>
                  <a:cubicBezTo>
                    <a:pt x="23" y="565"/>
                    <a:pt x="90" y="1114"/>
                    <a:pt x="201" y="1626"/>
                  </a:cubicBezTo>
                  <a:lnTo>
                    <a:pt x="8268" y="1626"/>
                  </a:lnTo>
                  <a:cubicBezTo>
                    <a:pt x="8387" y="1114"/>
                    <a:pt x="8453" y="565"/>
                    <a:pt x="84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77"/>
            <p:cNvSpPr/>
            <p:nvPr/>
          </p:nvSpPr>
          <p:spPr>
            <a:xfrm>
              <a:off x="1167825" y="2240500"/>
              <a:ext cx="182200" cy="40650"/>
            </a:xfrm>
            <a:custGeom>
              <a:avLst/>
              <a:gdLst/>
              <a:ahLst/>
              <a:cxnLst/>
              <a:rect l="l" t="t" r="r" b="b"/>
              <a:pathLst>
                <a:path w="7288" h="1626" extrusionOk="0">
                  <a:moveTo>
                    <a:pt x="0" y="0"/>
                  </a:moveTo>
                  <a:cubicBezTo>
                    <a:pt x="252" y="616"/>
                    <a:pt x="564" y="1165"/>
                    <a:pt x="935" y="1625"/>
                  </a:cubicBezTo>
                  <a:lnTo>
                    <a:pt x="6345" y="1625"/>
                  </a:lnTo>
                  <a:cubicBezTo>
                    <a:pt x="6716" y="1165"/>
                    <a:pt x="7036" y="616"/>
                    <a:pt x="7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77"/>
            <p:cNvSpPr/>
            <p:nvPr/>
          </p:nvSpPr>
          <p:spPr>
            <a:xfrm>
              <a:off x="1180800" y="1899100"/>
              <a:ext cx="156050" cy="156075"/>
            </a:xfrm>
            <a:custGeom>
              <a:avLst/>
              <a:gdLst/>
              <a:ahLst/>
              <a:cxnLst/>
              <a:rect l="l" t="t" r="r" b="b"/>
              <a:pathLst>
                <a:path w="6242" h="6243" extrusionOk="0">
                  <a:moveTo>
                    <a:pt x="3125" y="1"/>
                  </a:moveTo>
                  <a:cubicBezTo>
                    <a:pt x="1403" y="1"/>
                    <a:pt x="1" y="1396"/>
                    <a:pt x="1" y="3118"/>
                  </a:cubicBezTo>
                  <a:cubicBezTo>
                    <a:pt x="1" y="4847"/>
                    <a:pt x="1403" y="6242"/>
                    <a:pt x="3125" y="6242"/>
                  </a:cubicBezTo>
                  <a:cubicBezTo>
                    <a:pt x="4847" y="6242"/>
                    <a:pt x="6242" y="4847"/>
                    <a:pt x="6242" y="3118"/>
                  </a:cubicBezTo>
                  <a:cubicBezTo>
                    <a:pt x="6242" y="1396"/>
                    <a:pt x="4847" y="1"/>
                    <a:pt x="3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77"/>
            <p:cNvSpPr/>
            <p:nvPr/>
          </p:nvSpPr>
          <p:spPr>
            <a:xfrm>
              <a:off x="1182475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483" y="1"/>
                  </a:moveTo>
                  <a:cubicBezTo>
                    <a:pt x="216" y="1"/>
                    <a:pt x="0" y="216"/>
                    <a:pt x="0" y="483"/>
                  </a:cubicBezTo>
                  <a:cubicBezTo>
                    <a:pt x="0" y="750"/>
                    <a:pt x="216" y="965"/>
                    <a:pt x="483" y="965"/>
                  </a:cubicBezTo>
                  <a:cubicBezTo>
                    <a:pt x="520" y="965"/>
                    <a:pt x="557" y="958"/>
                    <a:pt x="594" y="951"/>
                  </a:cubicBezTo>
                  <a:lnTo>
                    <a:pt x="1945" y="3615"/>
                  </a:lnTo>
                  <a:lnTo>
                    <a:pt x="2257" y="3459"/>
                  </a:lnTo>
                  <a:lnTo>
                    <a:pt x="884" y="750"/>
                  </a:lnTo>
                  <a:cubicBezTo>
                    <a:pt x="936" y="676"/>
                    <a:pt x="965" y="580"/>
                    <a:pt x="965" y="483"/>
                  </a:cubicBezTo>
                  <a:cubicBezTo>
                    <a:pt x="965" y="216"/>
                    <a:pt x="75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77"/>
            <p:cNvSpPr/>
            <p:nvPr/>
          </p:nvSpPr>
          <p:spPr>
            <a:xfrm>
              <a:off x="1278950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1774" y="1"/>
                  </a:moveTo>
                  <a:cubicBezTo>
                    <a:pt x="1507" y="1"/>
                    <a:pt x="1292" y="216"/>
                    <a:pt x="1292" y="483"/>
                  </a:cubicBezTo>
                  <a:cubicBezTo>
                    <a:pt x="1292" y="580"/>
                    <a:pt x="1322" y="676"/>
                    <a:pt x="1373" y="750"/>
                  </a:cubicBezTo>
                  <a:lnTo>
                    <a:pt x="1" y="3459"/>
                  </a:lnTo>
                  <a:lnTo>
                    <a:pt x="305" y="3615"/>
                  </a:lnTo>
                  <a:lnTo>
                    <a:pt x="1663" y="951"/>
                  </a:lnTo>
                  <a:cubicBezTo>
                    <a:pt x="1700" y="958"/>
                    <a:pt x="1737" y="965"/>
                    <a:pt x="1774" y="965"/>
                  </a:cubicBezTo>
                  <a:cubicBezTo>
                    <a:pt x="2041" y="965"/>
                    <a:pt x="2257" y="750"/>
                    <a:pt x="2257" y="483"/>
                  </a:cubicBezTo>
                  <a:cubicBezTo>
                    <a:pt x="2257" y="216"/>
                    <a:pt x="2041" y="1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77"/>
            <p:cNvSpPr/>
            <p:nvPr/>
          </p:nvSpPr>
          <p:spPr>
            <a:xfrm>
              <a:off x="1259275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6615" y="1"/>
                  </a:moveTo>
                  <a:cubicBezTo>
                    <a:pt x="3781" y="1"/>
                    <a:pt x="1" y="110"/>
                    <a:pt x="1" y="110"/>
                  </a:cubicBezTo>
                  <a:cubicBezTo>
                    <a:pt x="1" y="110"/>
                    <a:pt x="3140" y="5247"/>
                    <a:pt x="5268" y="5247"/>
                  </a:cubicBezTo>
                  <a:cubicBezTo>
                    <a:pt x="5352" y="5247"/>
                    <a:pt x="5434" y="5239"/>
                    <a:pt x="5515" y="5223"/>
                  </a:cubicBezTo>
                  <a:cubicBezTo>
                    <a:pt x="7630" y="4785"/>
                    <a:pt x="10628" y="362"/>
                    <a:pt x="9567" y="110"/>
                  </a:cubicBezTo>
                  <a:cubicBezTo>
                    <a:pt x="9213" y="28"/>
                    <a:pt x="8032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77"/>
            <p:cNvSpPr/>
            <p:nvPr/>
          </p:nvSpPr>
          <p:spPr>
            <a:xfrm>
              <a:off x="992850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4014" y="1"/>
                  </a:moveTo>
                  <a:cubicBezTo>
                    <a:pt x="2597" y="1"/>
                    <a:pt x="1416" y="28"/>
                    <a:pt x="1062" y="110"/>
                  </a:cubicBezTo>
                  <a:cubicBezTo>
                    <a:pt x="1" y="362"/>
                    <a:pt x="2992" y="4785"/>
                    <a:pt x="5114" y="5223"/>
                  </a:cubicBezTo>
                  <a:cubicBezTo>
                    <a:pt x="5195" y="5239"/>
                    <a:pt x="5277" y="5247"/>
                    <a:pt x="5361" y="5247"/>
                  </a:cubicBezTo>
                  <a:cubicBezTo>
                    <a:pt x="7489" y="5247"/>
                    <a:pt x="10628" y="110"/>
                    <a:pt x="10628" y="110"/>
                  </a:cubicBezTo>
                  <a:cubicBezTo>
                    <a:pt x="10628" y="110"/>
                    <a:pt x="6848" y="1"/>
                    <a:pt x="40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13421;p113"/>
          <p:cNvGrpSpPr/>
          <p:nvPr/>
        </p:nvGrpSpPr>
        <p:grpSpPr>
          <a:xfrm>
            <a:off x="5076056" y="1275606"/>
            <a:ext cx="3447292" cy="2848528"/>
            <a:chOff x="996997" y="1067000"/>
            <a:chExt cx="3497304" cy="2889853"/>
          </a:xfrm>
        </p:grpSpPr>
        <p:sp>
          <p:nvSpPr>
            <p:cNvPr id="24" name="Google Shape;13422;p113"/>
            <p:cNvSpPr/>
            <p:nvPr/>
          </p:nvSpPr>
          <p:spPr>
            <a:xfrm>
              <a:off x="997000" y="1172775"/>
              <a:ext cx="3497301" cy="2362484"/>
            </a:xfrm>
            <a:custGeom>
              <a:avLst/>
              <a:gdLst/>
              <a:ahLst/>
              <a:cxnLst/>
              <a:rect l="l" t="t" r="r" b="b"/>
              <a:pathLst>
                <a:path w="95915" h="64948" extrusionOk="0">
                  <a:moveTo>
                    <a:pt x="3184" y="0"/>
                  </a:moveTo>
                  <a:cubicBezTo>
                    <a:pt x="1444" y="0"/>
                    <a:pt x="1" y="1444"/>
                    <a:pt x="1" y="3184"/>
                  </a:cubicBezTo>
                  <a:lnTo>
                    <a:pt x="1" y="61764"/>
                  </a:lnTo>
                  <a:cubicBezTo>
                    <a:pt x="1" y="63525"/>
                    <a:pt x="1444" y="64948"/>
                    <a:pt x="3184" y="64948"/>
                  </a:cubicBezTo>
                  <a:lnTo>
                    <a:pt x="92731" y="64948"/>
                  </a:lnTo>
                  <a:cubicBezTo>
                    <a:pt x="94492" y="64948"/>
                    <a:pt x="95914" y="63525"/>
                    <a:pt x="95914" y="61764"/>
                  </a:cubicBezTo>
                  <a:lnTo>
                    <a:pt x="95914" y="3184"/>
                  </a:lnTo>
                  <a:cubicBezTo>
                    <a:pt x="95914" y="1444"/>
                    <a:pt x="94492" y="0"/>
                    <a:pt x="9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3423;p113"/>
            <p:cNvSpPr/>
            <p:nvPr/>
          </p:nvSpPr>
          <p:spPr>
            <a:xfrm>
              <a:off x="2356331" y="3535266"/>
              <a:ext cx="787116" cy="293657"/>
            </a:xfrm>
            <a:custGeom>
              <a:avLst/>
              <a:gdLst/>
              <a:ahLst/>
              <a:cxnLst/>
              <a:rect l="l" t="t" r="r" b="b"/>
              <a:pathLst>
                <a:path w="21587" h="11696" extrusionOk="0">
                  <a:moveTo>
                    <a:pt x="1" y="1"/>
                  </a:moveTo>
                  <a:lnTo>
                    <a:pt x="1" y="11695"/>
                  </a:lnTo>
                  <a:lnTo>
                    <a:pt x="21586" y="11695"/>
                  </a:lnTo>
                  <a:lnTo>
                    <a:pt x="2158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3424;p113"/>
            <p:cNvSpPr/>
            <p:nvPr/>
          </p:nvSpPr>
          <p:spPr>
            <a:xfrm>
              <a:off x="2671752" y="3297479"/>
              <a:ext cx="148621" cy="148264"/>
            </a:xfrm>
            <a:custGeom>
              <a:avLst/>
              <a:gdLst/>
              <a:ahLst/>
              <a:cxnLst/>
              <a:rect l="l" t="t" r="r" b="b"/>
              <a:pathLst>
                <a:path w="4076" h="4076" extrusionOk="0">
                  <a:moveTo>
                    <a:pt x="2038" y="0"/>
                  </a:moveTo>
                  <a:cubicBezTo>
                    <a:pt x="913" y="0"/>
                    <a:pt x="1" y="913"/>
                    <a:pt x="1" y="2038"/>
                  </a:cubicBezTo>
                  <a:cubicBezTo>
                    <a:pt x="1" y="3163"/>
                    <a:pt x="913" y="4075"/>
                    <a:pt x="2038" y="4075"/>
                  </a:cubicBezTo>
                  <a:cubicBezTo>
                    <a:pt x="3163" y="4075"/>
                    <a:pt x="4076" y="3163"/>
                    <a:pt x="4076" y="2038"/>
                  </a:cubicBezTo>
                  <a:cubicBezTo>
                    <a:pt x="4076" y="913"/>
                    <a:pt x="3163" y="0"/>
                    <a:pt x="20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3425;p113"/>
            <p:cNvSpPr/>
            <p:nvPr/>
          </p:nvSpPr>
          <p:spPr>
            <a:xfrm>
              <a:off x="2042650" y="3809253"/>
              <a:ext cx="1414500" cy="147600"/>
            </a:xfrm>
            <a:prstGeom prst="roundRect">
              <a:avLst>
                <a:gd name="adj" fmla="val 1935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3426;p113"/>
            <p:cNvSpPr/>
            <p:nvPr/>
          </p:nvSpPr>
          <p:spPr>
            <a:xfrm>
              <a:off x="996997" y="1067000"/>
              <a:ext cx="3497301" cy="2153255"/>
            </a:xfrm>
            <a:custGeom>
              <a:avLst/>
              <a:gdLst/>
              <a:ahLst/>
              <a:cxnLst/>
              <a:rect l="l" t="t" r="r" b="b"/>
              <a:pathLst>
                <a:path w="95915" h="59196" extrusionOk="0">
                  <a:moveTo>
                    <a:pt x="92731" y="3142"/>
                  </a:moveTo>
                  <a:lnTo>
                    <a:pt x="92731" y="55567"/>
                  </a:lnTo>
                  <a:lnTo>
                    <a:pt x="3184" y="55567"/>
                  </a:lnTo>
                  <a:lnTo>
                    <a:pt x="3184" y="3142"/>
                  </a:lnTo>
                  <a:close/>
                  <a:moveTo>
                    <a:pt x="3184" y="1"/>
                  </a:moveTo>
                  <a:cubicBezTo>
                    <a:pt x="1444" y="1"/>
                    <a:pt x="1" y="1423"/>
                    <a:pt x="1" y="3184"/>
                  </a:cubicBezTo>
                  <a:lnTo>
                    <a:pt x="1" y="59196"/>
                  </a:lnTo>
                  <a:lnTo>
                    <a:pt x="95914" y="59196"/>
                  </a:lnTo>
                  <a:lnTo>
                    <a:pt x="95914" y="3184"/>
                  </a:lnTo>
                  <a:cubicBezTo>
                    <a:pt x="95914" y="1423"/>
                    <a:pt x="94492" y="1"/>
                    <a:pt x="927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9" name="Google Shape;13427;p113"/>
          <p:cNvPicPr preferRelativeResize="0"/>
          <p:nvPr/>
        </p:nvPicPr>
        <p:blipFill rotWithShape="1">
          <a:blip r:embed="rId3">
            <a:alphaModFix/>
          </a:blip>
          <a:srcRect l="1980" r="1903"/>
          <a:stretch/>
        </p:blipFill>
        <p:spPr>
          <a:xfrm>
            <a:off x="5191982" y="1390190"/>
            <a:ext cx="3218117" cy="1879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2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500" fill="hold"/>
                                        <p:tgtEl>
                                          <p:spTgt spid="28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0" name="Google Shape;2060;p66"/>
          <p:cNvGrpSpPr/>
          <p:nvPr/>
        </p:nvGrpSpPr>
        <p:grpSpPr>
          <a:xfrm>
            <a:off x="3531942" y="1748248"/>
            <a:ext cx="2080117" cy="1077246"/>
            <a:chOff x="3539768" y="1519648"/>
            <a:chExt cx="2080117" cy="1077246"/>
          </a:xfrm>
        </p:grpSpPr>
        <p:sp>
          <p:nvSpPr>
            <p:cNvPr id="2061" name="Google Shape;2061;p66"/>
            <p:cNvSpPr/>
            <p:nvPr/>
          </p:nvSpPr>
          <p:spPr>
            <a:xfrm>
              <a:off x="3539768" y="188049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66"/>
            <p:cNvSpPr/>
            <p:nvPr/>
          </p:nvSpPr>
          <p:spPr>
            <a:xfrm>
              <a:off x="4167697" y="1519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66"/>
            <p:cNvSpPr/>
            <p:nvPr/>
          </p:nvSpPr>
          <p:spPr>
            <a:xfrm>
              <a:off x="4792784" y="188049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4" name="Google Shape;2064;p66"/>
          <p:cNvGrpSpPr/>
          <p:nvPr/>
        </p:nvGrpSpPr>
        <p:grpSpPr>
          <a:xfrm>
            <a:off x="-375254" y="1404444"/>
            <a:ext cx="3325529" cy="1077246"/>
            <a:chOff x="-365729" y="1185369"/>
            <a:chExt cx="3325529" cy="1077246"/>
          </a:xfrm>
        </p:grpSpPr>
        <p:sp>
          <p:nvSpPr>
            <p:cNvPr id="2065" name="Google Shape;2065;p66"/>
            <p:cNvSpPr/>
            <p:nvPr/>
          </p:nvSpPr>
          <p:spPr>
            <a:xfrm rot="10800000" flipH="1">
              <a:off x="-365729" y="1193893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66"/>
            <p:cNvSpPr/>
            <p:nvPr/>
          </p:nvSpPr>
          <p:spPr>
            <a:xfrm rot="10800000" flipH="1">
              <a:off x="259359" y="154621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66"/>
            <p:cNvSpPr/>
            <p:nvPr/>
          </p:nvSpPr>
          <p:spPr>
            <a:xfrm rot="10800000" flipH="1">
              <a:off x="884446" y="1185369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66"/>
            <p:cNvSpPr/>
            <p:nvPr/>
          </p:nvSpPr>
          <p:spPr>
            <a:xfrm rot="10800000" flipH="1">
              <a:off x="2132701" y="1188671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66"/>
            <p:cNvSpPr/>
            <p:nvPr/>
          </p:nvSpPr>
          <p:spPr>
            <a:xfrm rot="10800000" flipH="1">
              <a:off x="1512375" y="154337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3" name="Google Shape;2073;p66"/>
          <p:cNvGrpSpPr/>
          <p:nvPr/>
        </p:nvGrpSpPr>
        <p:grpSpPr>
          <a:xfrm>
            <a:off x="6849022" y="1393085"/>
            <a:ext cx="2703283" cy="1432409"/>
            <a:chOff x="6858547" y="1164485"/>
            <a:chExt cx="2703283" cy="1432409"/>
          </a:xfrm>
        </p:grpSpPr>
        <p:sp>
          <p:nvSpPr>
            <p:cNvPr id="2074" name="Google Shape;2074;p66"/>
            <p:cNvSpPr/>
            <p:nvPr/>
          </p:nvSpPr>
          <p:spPr>
            <a:xfrm>
              <a:off x="7483635" y="188049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66"/>
            <p:cNvSpPr/>
            <p:nvPr/>
          </p:nvSpPr>
          <p:spPr>
            <a:xfrm>
              <a:off x="8108723" y="151964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66"/>
            <p:cNvSpPr/>
            <p:nvPr/>
          </p:nvSpPr>
          <p:spPr>
            <a:xfrm>
              <a:off x="6858547" y="1518228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66"/>
            <p:cNvSpPr/>
            <p:nvPr/>
          </p:nvSpPr>
          <p:spPr>
            <a:xfrm>
              <a:off x="8734730" y="1164485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66"/>
            <p:cNvSpPr/>
            <p:nvPr/>
          </p:nvSpPr>
          <p:spPr>
            <a:xfrm>
              <a:off x="8734730" y="1880494"/>
              <a:ext cx="827100" cy="716400"/>
            </a:xfrm>
            <a:prstGeom prst="hexagon">
              <a:avLst>
                <a:gd name="adj" fmla="val 28307"/>
                <a:gd name="vf" fmla="val 115470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80" name="Google Shape;2080;p66">
            <a:hlinkClick r:id="rId3" action="ppaction://hlinksldjump"/>
          </p:cNvPr>
          <p:cNvSpPr txBox="1">
            <a:spLocks noGrp="1"/>
          </p:cNvSpPr>
          <p:nvPr>
            <p:ph type="title"/>
          </p:nvPr>
        </p:nvSpPr>
        <p:spPr>
          <a:xfrm>
            <a:off x="1495407" y="1962875"/>
            <a:ext cx="810600" cy="31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2081" name="Google Shape;2081;p66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4166700" y="1962875"/>
            <a:ext cx="810600" cy="31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082" name="Google Shape;2082;p66">
            <a:hlinkClick r:id="rId3" action="ppaction://hlinksldjump"/>
          </p:cNvPr>
          <p:cNvSpPr txBox="1">
            <a:spLocks noGrp="1"/>
          </p:cNvSpPr>
          <p:nvPr>
            <p:ph type="ctrTitle" idx="3"/>
          </p:nvPr>
        </p:nvSpPr>
        <p:spPr>
          <a:xfrm>
            <a:off x="107504" y="2643758"/>
            <a:ext cx="3024869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Arial Black" pitchFamily="34" charset="0"/>
              </a:rPr>
              <a:t>ВЫСШЕЕ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083" name="Google Shape;2083;p66"/>
          <p:cNvSpPr txBox="1">
            <a:spLocks noGrp="1"/>
          </p:cNvSpPr>
          <p:nvPr>
            <p:ph type="subTitle" idx="1"/>
          </p:nvPr>
        </p:nvSpPr>
        <p:spPr>
          <a:xfrm>
            <a:off x="-324544" y="3363838"/>
            <a:ext cx="349188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0"/>
            <a:r>
              <a:rPr lang="ru-RU" dirty="0" smtClean="0">
                <a:latin typeface="Arial Black" pitchFamily="34" charset="0"/>
              </a:rPr>
              <a:t>Например, </a:t>
            </a:r>
            <a:r>
              <a:rPr lang="ru-RU" u="sng" dirty="0" smtClean="0"/>
              <a:t>Российский государственный аграрный университет им. Тимирязева.</a:t>
            </a:r>
            <a:endParaRPr lang="ru-RU" dirty="0" smtClean="0"/>
          </a:p>
          <a:p>
            <a:pPr indent="0"/>
            <a:r>
              <a:rPr lang="ru-RU" dirty="0" err="1" smtClean="0"/>
              <a:t>Зооинженерный</a:t>
            </a:r>
            <a:r>
              <a:rPr lang="ru-RU" dirty="0" smtClean="0"/>
              <a:t> факультет, Кафедра пчеловодства и рыбоводства. Специализация «Пчеловодство».</a:t>
            </a:r>
            <a:endParaRPr lang="ru-RU" dirty="0"/>
          </a:p>
        </p:txBody>
      </p:sp>
      <p:sp>
        <p:nvSpPr>
          <p:cNvPr id="2084" name="Google Shape;2084;p66">
            <a:hlinkClick r:id="" action="ppaction://noaction"/>
          </p:cNvPr>
          <p:cNvSpPr txBox="1">
            <a:spLocks noGrp="1"/>
          </p:cNvSpPr>
          <p:nvPr>
            <p:ph type="ctrTitle" idx="4"/>
          </p:nvPr>
        </p:nvSpPr>
        <p:spPr>
          <a:xfrm>
            <a:off x="2987824" y="2643758"/>
            <a:ext cx="3024869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Arial Black" pitchFamily="34" charset="0"/>
              </a:rPr>
              <a:t>СПО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085" name="Google Shape;2085;p66"/>
          <p:cNvSpPr txBox="1">
            <a:spLocks noGrp="1"/>
          </p:cNvSpPr>
          <p:nvPr>
            <p:ph type="subTitle" idx="5"/>
          </p:nvPr>
        </p:nvSpPr>
        <p:spPr>
          <a:xfrm>
            <a:off x="2987824" y="3435846"/>
            <a:ext cx="3024336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dirty="0" smtClean="0">
                <a:latin typeface="Arial Black" pitchFamily="34" charset="0"/>
              </a:rPr>
              <a:t>Например, </a:t>
            </a:r>
            <a:r>
              <a:rPr lang="ru-RU" u="sng" dirty="0" smtClean="0"/>
              <a:t>Всероссийский аграрный колледж заочного образования</a:t>
            </a:r>
            <a:r>
              <a:rPr lang="ru-RU" dirty="0" smtClean="0"/>
              <a:t>. (Московская область, г. Сергиев Посад.). Специальность «Пчеловодство».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2086" name="Google Shape;2086;p66">
            <a:hlinkClick r:id="" action="ppaction://noaction"/>
          </p:cNvPr>
          <p:cNvSpPr txBox="1">
            <a:spLocks noGrp="1"/>
          </p:cNvSpPr>
          <p:nvPr>
            <p:ph type="title" idx="6"/>
          </p:nvPr>
        </p:nvSpPr>
        <p:spPr>
          <a:xfrm>
            <a:off x="6837993" y="1962875"/>
            <a:ext cx="810600" cy="31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2087" name="Google Shape;2087;p66">
            <a:hlinkClick r:id="" action="ppaction://noaction"/>
          </p:cNvPr>
          <p:cNvSpPr txBox="1">
            <a:spLocks noGrp="1"/>
          </p:cNvSpPr>
          <p:nvPr>
            <p:ph type="ctrTitle" idx="7"/>
          </p:nvPr>
        </p:nvSpPr>
        <p:spPr>
          <a:xfrm>
            <a:off x="5796136" y="2931790"/>
            <a:ext cx="3240360" cy="8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Arial Black" pitchFamily="34" charset="0"/>
              </a:rPr>
              <a:t>ДИСТАНЦИОННЫЕ КУРСЫ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2088" name="Google Shape;2088;p66"/>
          <p:cNvSpPr txBox="1">
            <a:spLocks noGrp="1"/>
          </p:cNvSpPr>
          <p:nvPr>
            <p:ph type="subTitle" idx="8"/>
          </p:nvPr>
        </p:nvSpPr>
        <p:spPr>
          <a:xfrm>
            <a:off x="5687616" y="3723878"/>
            <a:ext cx="3456384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ru-RU" dirty="0" smtClean="0">
                <a:latin typeface="Arial Black" pitchFamily="34" charset="0"/>
              </a:rPr>
              <a:t>Например,  </a:t>
            </a:r>
            <a:r>
              <a:rPr lang="ru-RU" u="sng" dirty="0" smtClean="0"/>
              <a:t>Московская академия сельского хозяйства (</a:t>
            </a:r>
            <a:r>
              <a:rPr lang="ru-RU" dirty="0" smtClean="0"/>
              <a:t>г. Москва). Курс «Пчеловодство. Организация высокоэффективной пасеки»</a:t>
            </a:r>
          </a:p>
        </p:txBody>
      </p:sp>
      <p:grpSp>
        <p:nvGrpSpPr>
          <p:cNvPr id="2089" name="Google Shape;2089;p66"/>
          <p:cNvGrpSpPr/>
          <p:nvPr/>
        </p:nvGrpSpPr>
        <p:grpSpPr>
          <a:xfrm rot="-7512213">
            <a:off x="8064394" y="1800356"/>
            <a:ext cx="835964" cy="560246"/>
            <a:chOff x="238125" y="461875"/>
            <a:chExt cx="7107950" cy="4763600"/>
          </a:xfrm>
        </p:grpSpPr>
        <p:sp>
          <p:nvSpPr>
            <p:cNvPr id="2090" name="Google Shape;2090;p66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66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66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66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66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66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66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66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66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66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66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66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66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66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66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5" name="Google Shape;2105;p66"/>
          <p:cNvGrpSpPr/>
          <p:nvPr/>
        </p:nvGrpSpPr>
        <p:grpSpPr>
          <a:xfrm rot="-2084414">
            <a:off x="4837006" y="2120913"/>
            <a:ext cx="914287" cy="612345"/>
            <a:chOff x="238125" y="461875"/>
            <a:chExt cx="7107950" cy="4763600"/>
          </a:xfrm>
        </p:grpSpPr>
        <p:sp>
          <p:nvSpPr>
            <p:cNvPr id="2106" name="Google Shape;2106;p66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66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66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66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66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66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66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66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66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66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66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66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66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66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66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1" name="Google Shape;2121;p66"/>
          <p:cNvGrpSpPr/>
          <p:nvPr/>
        </p:nvGrpSpPr>
        <p:grpSpPr>
          <a:xfrm rot="3126784">
            <a:off x="351839" y="1769841"/>
            <a:ext cx="897022" cy="601166"/>
            <a:chOff x="238125" y="461875"/>
            <a:chExt cx="7107950" cy="4763600"/>
          </a:xfrm>
        </p:grpSpPr>
        <p:sp>
          <p:nvSpPr>
            <p:cNvPr id="2122" name="Google Shape;2122;p66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66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66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66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66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66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66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66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66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66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66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66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66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66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66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Заголовок 81"/>
          <p:cNvSpPr>
            <a:spLocks noGrp="1"/>
          </p:cNvSpPr>
          <p:nvPr>
            <p:ph type="title" idx="9"/>
          </p:nvPr>
        </p:nvSpPr>
        <p:spPr>
          <a:xfrm>
            <a:off x="683568" y="267494"/>
            <a:ext cx="7730700" cy="720080"/>
          </a:xfrm>
        </p:spPr>
        <p:txBody>
          <a:bodyPr/>
          <a:lstStyle/>
          <a:p>
            <a:r>
              <a:rPr lang="ru-RU" sz="2800" dirty="0" smtClean="0">
                <a:latin typeface="Arial Black" pitchFamily="34" charset="0"/>
              </a:rPr>
              <a:t>Узнать подробную информацию можно на сайте</a:t>
            </a:r>
            <a:endParaRPr lang="ru-RU" sz="2800" dirty="0">
              <a:solidFill>
                <a:schemeClr val="bg2"/>
              </a:solidFill>
              <a:latin typeface="Arial Black" pitchFamily="34" charset="0"/>
            </a:endParaRPr>
          </a:p>
        </p:txBody>
      </p:sp>
      <p:pic>
        <p:nvPicPr>
          <p:cNvPr id="83" name="Рисунок 82" descr="postupi-onlajn-dlya-abiturientov-i-roditelej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771550"/>
            <a:ext cx="1580768" cy="606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4" name="Google Shape;3574;p82"/>
          <p:cNvSpPr txBox="1">
            <a:spLocks noGrp="1"/>
          </p:cNvSpPr>
          <p:nvPr>
            <p:ph type="title"/>
          </p:nvPr>
        </p:nvSpPr>
        <p:spPr>
          <a:xfrm>
            <a:off x="1499550" y="1362075"/>
            <a:ext cx="6144900" cy="241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smtClean="0">
                <a:solidFill>
                  <a:schemeClr val="bg2"/>
                </a:solidFill>
                <a:latin typeface="Arial Black" pitchFamily="34" charset="0"/>
              </a:rPr>
              <a:t>СПАСИБО ЗА ВНИМАНИЕ!</a:t>
            </a:r>
            <a:endParaRPr sz="6000" dirty="0">
              <a:solidFill>
                <a:schemeClr val="bg2"/>
              </a:solidFill>
              <a:latin typeface="Arial Black" pitchFamily="34" charset="0"/>
            </a:endParaRPr>
          </a:p>
        </p:txBody>
      </p:sp>
      <p:grpSp>
        <p:nvGrpSpPr>
          <p:cNvPr id="3575" name="Google Shape;3575;p82"/>
          <p:cNvGrpSpPr/>
          <p:nvPr/>
        </p:nvGrpSpPr>
        <p:grpSpPr>
          <a:xfrm rot="-1527446">
            <a:off x="7237323" y="2393996"/>
            <a:ext cx="1479995" cy="991862"/>
            <a:chOff x="238125" y="461875"/>
            <a:chExt cx="7107950" cy="4763600"/>
          </a:xfrm>
        </p:grpSpPr>
        <p:sp>
          <p:nvSpPr>
            <p:cNvPr id="3576" name="Google Shape;3576;p82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7" name="Google Shape;3577;p82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8" name="Google Shape;3578;p82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9" name="Google Shape;3579;p82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0" name="Google Shape;3580;p82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1" name="Google Shape;3581;p82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2" name="Google Shape;3582;p82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3" name="Google Shape;3583;p82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4" name="Google Shape;3584;p82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5" name="Google Shape;3585;p82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6" name="Google Shape;3586;p82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7" name="Google Shape;3587;p82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8" name="Google Shape;3588;p82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9" name="Google Shape;3589;p82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0" name="Google Shape;3590;p82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91" name="Google Shape;3591;p82"/>
          <p:cNvGrpSpPr/>
          <p:nvPr/>
        </p:nvGrpSpPr>
        <p:grpSpPr>
          <a:xfrm rot="8100000">
            <a:off x="614257" y="676211"/>
            <a:ext cx="1229379" cy="823904"/>
            <a:chOff x="238125" y="461875"/>
            <a:chExt cx="7107950" cy="4763600"/>
          </a:xfrm>
        </p:grpSpPr>
        <p:sp>
          <p:nvSpPr>
            <p:cNvPr id="3592" name="Google Shape;3592;p82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3" name="Google Shape;3593;p82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4" name="Google Shape;3594;p82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5" name="Google Shape;3595;p82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6" name="Google Shape;3596;p82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7" name="Google Shape;3597;p82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8" name="Google Shape;3598;p82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9" name="Google Shape;3599;p82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0" name="Google Shape;3600;p82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1" name="Google Shape;3601;p82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2" name="Google Shape;3602;p82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3" name="Google Shape;3603;p82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4" name="Google Shape;3604;p82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5" name="Google Shape;3605;p82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6" name="Google Shape;3606;p82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7" name="Google Shape;3607;p82"/>
          <p:cNvGrpSpPr/>
          <p:nvPr/>
        </p:nvGrpSpPr>
        <p:grpSpPr>
          <a:xfrm rot="1801102">
            <a:off x="1034696" y="4068016"/>
            <a:ext cx="960462" cy="643681"/>
            <a:chOff x="238125" y="461875"/>
            <a:chExt cx="7107950" cy="4763600"/>
          </a:xfrm>
        </p:grpSpPr>
        <p:sp>
          <p:nvSpPr>
            <p:cNvPr id="3608" name="Google Shape;3608;p82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9" name="Google Shape;3609;p82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0" name="Google Shape;3610;p82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1" name="Google Shape;3611;p82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2" name="Google Shape;3612;p82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3" name="Google Shape;3613;p82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4" name="Google Shape;3614;p82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5" name="Google Shape;3615;p82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6" name="Google Shape;3616;p82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7" name="Google Shape;3617;p82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8" name="Google Shape;3618;p82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9" name="Google Shape;3619;p82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0" name="Google Shape;3620;p82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1" name="Google Shape;3621;p82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2" name="Google Shape;3622;p82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23" name="Google Shape;3623;p82"/>
          <p:cNvGrpSpPr/>
          <p:nvPr/>
        </p:nvGrpSpPr>
        <p:grpSpPr>
          <a:xfrm>
            <a:off x="4005383" y="104236"/>
            <a:ext cx="1146248" cy="361596"/>
            <a:chOff x="966166" y="1647825"/>
            <a:chExt cx="1678500" cy="529500"/>
          </a:xfrm>
        </p:grpSpPr>
        <p:sp>
          <p:nvSpPr>
            <p:cNvPr id="3624" name="Google Shape;3624;p82"/>
            <p:cNvSpPr/>
            <p:nvPr/>
          </p:nvSpPr>
          <p:spPr>
            <a:xfrm>
              <a:off x="966166" y="1647825"/>
              <a:ext cx="1678500" cy="5295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5" name="Google Shape;3625;p82"/>
            <p:cNvSpPr/>
            <p:nvPr/>
          </p:nvSpPr>
          <p:spPr>
            <a:xfrm>
              <a:off x="1028700" y="1704975"/>
              <a:ext cx="1562100" cy="41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6" name="Google Shape;3626;p82">
            <a:hlinkClick r:id="rId3" action="ppaction://hlinksldjump"/>
          </p:cNvPr>
          <p:cNvSpPr/>
          <p:nvPr/>
        </p:nvSpPr>
        <p:spPr>
          <a:xfrm>
            <a:off x="4467572" y="175876"/>
            <a:ext cx="213063" cy="218491"/>
          </a:xfrm>
          <a:custGeom>
            <a:avLst/>
            <a:gdLst/>
            <a:ahLst/>
            <a:cxnLst/>
            <a:rect l="l" t="t" r="r" b="b"/>
            <a:pathLst>
              <a:path w="22102" h="22665" extrusionOk="0">
                <a:moveTo>
                  <a:pt x="8476" y="0"/>
                </a:moveTo>
                <a:cubicBezTo>
                  <a:pt x="7526" y="0"/>
                  <a:pt x="6754" y="772"/>
                  <a:pt x="6754" y="1722"/>
                </a:cubicBezTo>
                <a:cubicBezTo>
                  <a:pt x="6754" y="2412"/>
                  <a:pt x="7162" y="3006"/>
                  <a:pt x="7749" y="3281"/>
                </a:cubicBezTo>
                <a:lnTo>
                  <a:pt x="8045" y="3867"/>
                </a:lnTo>
                <a:cubicBezTo>
                  <a:pt x="7192" y="4676"/>
                  <a:pt x="6695" y="5804"/>
                  <a:pt x="6695" y="7021"/>
                </a:cubicBezTo>
                <a:cubicBezTo>
                  <a:pt x="6695" y="7303"/>
                  <a:pt x="6717" y="7570"/>
                  <a:pt x="6769" y="7837"/>
                </a:cubicBezTo>
                <a:cubicBezTo>
                  <a:pt x="5893" y="7830"/>
                  <a:pt x="5107" y="7822"/>
                  <a:pt x="4424" y="7822"/>
                </a:cubicBezTo>
                <a:cubicBezTo>
                  <a:pt x="2116" y="7822"/>
                  <a:pt x="1507" y="7889"/>
                  <a:pt x="1188" y="7963"/>
                </a:cubicBezTo>
                <a:cubicBezTo>
                  <a:pt x="476" y="8134"/>
                  <a:pt x="1" y="8765"/>
                  <a:pt x="16" y="9537"/>
                </a:cubicBezTo>
                <a:cubicBezTo>
                  <a:pt x="30" y="10798"/>
                  <a:pt x="1359" y="12483"/>
                  <a:pt x="1767" y="12965"/>
                </a:cubicBezTo>
                <a:cubicBezTo>
                  <a:pt x="2442" y="13782"/>
                  <a:pt x="3800" y="15192"/>
                  <a:pt x="5270" y="15489"/>
                </a:cubicBezTo>
                <a:cubicBezTo>
                  <a:pt x="5396" y="15518"/>
                  <a:pt x="5515" y="15533"/>
                  <a:pt x="5641" y="15540"/>
                </a:cubicBezTo>
                <a:cubicBezTo>
                  <a:pt x="5641" y="15555"/>
                  <a:pt x="5656" y="15667"/>
                  <a:pt x="5656" y="15667"/>
                </a:cubicBezTo>
                <a:cubicBezTo>
                  <a:pt x="5693" y="15963"/>
                  <a:pt x="5745" y="16253"/>
                  <a:pt x="5812" y="16542"/>
                </a:cubicBezTo>
                <a:lnTo>
                  <a:pt x="5812" y="16550"/>
                </a:lnTo>
                <a:cubicBezTo>
                  <a:pt x="5938" y="17143"/>
                  <a:pt x="6123" y="17707"/>
                  <a:pt x="6353" y="18242"/>
                </a:cubicBezTo>
                <a:lnTo>
                  <a:pt x="6383" y="18301"/>
                </a:lnTo>
                <a:cubicBezTo>
                  <a:pt x="6405" y="18368"/>
                  <a:pt x="6442" y="18427"/>
                  <a:pt x="6472" y="18494"/>
                </a:cubicBezTo>
                <a:lnTo>
                  <a:pt x="6509" y="18576"/>
                </a:lnTo>
                <a:cubicBezTo>
                  <a:pt x="6539" y="18635"/>
                  <a:pt x="6569" y="18695"/>
                  <a:pt x="6598" y="18754"/>
                </a:cubicBezTo>
                <a:cubicBezTo>
                  <a:pt x="6613" y="18784"/>
                  <a:pt x="6628" y="18813"/>
                  <a:pt x="6650" y="18843"/>
                </a:cubicBezTo>
                <a:cubicBezTo>
                  <a:pt x="6680" y="18902"/>
                  <a:pt x="6710" y="18954"/>
                  <a:pt x="6739" y="19006"/>
                </a:cubicBezTo>
                <a:cubicBezTo>
                  <a:pt x="6754" y="19036"/>
                  <a:pt x="6799" y="19110"/>
                  <a:pt x="6799" y="19110"/>
                </a:cubicBezTo>
                <a:cubicBezTo>
                  <a:pt x="6828" y="19162"/>
                  <a:pt x="6858" y="19214"/>
                  <a:pt x="6888" y="19259"/>
                </a:cubicBezTo>
                <a:cubicBezTo>
                  <a:pt x="6903" y="19288"/>
                  <a:pt x="6962" y="19385"/>
                  <a:pt x="6962" y="19385"/>
                </a:cubicBezTo>
                <a:cubicBezTo>
                  <a:pt x="6992" y="19422"/>
                  <a:pt x="7021" y="19466"/>
                  <a:pt x="7044" y="19503"/>
                </a:cubicBezTo>
                <a:cubicBezTo>
                  <a:pt x="7066" y="19533"/>
                  <a:pt x="7088" y="19563"/>
                  <a:pt x="7110" y="19592"/>
                </a:cubicBezTo>
                <a:lnTo>
                  <a:pt x="7140" y="19637"/>
                </a:lnTo>
                <a:cubicBezTo>
                  <a:pt x="7162" y="19674"/>
                  <a:pt x="7192" y="19711"/>
                  <a:pt x="7214" y="19741"/>
                </a:cubicBezTo>
                <a:cubicBezTo>
                  <a:pt x="7259" y="19800"/>
                  <a:pt x="7296" y="19852"/>
                  <a:pt x="7340" y="19904"/>
                </a:cubicBezTo>
                <a:cubicBezTo>
                  <a:pt x="7919" y="20631"/>
                  <a:pt x="8617" y="21181"/>
                  <a:pt x="9366" y="21507"/>
                </a:cubicBezTo>
                <a:lnTo>
                  <a:pt x="10183" y="22316"/>
                </a:lnTo>
                <a:cubicBezTo>
                  <a:pt x="10428" y="22546"/>
                  <a:pt x="10739" y="22665"/>
                  <a:pt x="11051" y="22665"/>
                </a:cubicBezTo>
                <a:cubicBezTo>
                  <a:pt x="11363" y="22665"/>
                  <a:pt x="11674" y="22546"/>
                  <a:pt x="11919" y="22316"/>
                </a:cubicBezTo>
                <a:lnTo>
                  <a:pt x="12736" y="21515"/>
                </a:lnTo>
                <a:cubicBezTo>
                  <a:pt x="13470" y="21195"/>
                  <a:pt x="14146" y="20661"/>
                  <a:pt x="14717" y="19964"/>
                </a:cubicBezTo>
                <a:cubicBezTo>
                  <a:pt x="14777" y="19889"/>
                  <a:pt x="14828" y="19815"/>
                  <a:pt x="14888" y="19741"/>
                </a:cubicBezTo>
                <a:cubicBezTo>
                  <a:pt x="14910" y="19711"/>
                  <a:pt x="14932" y="19682"/>
                  <a:pt x="14955" y="19644"/>
                </a:cubicBezTo>
                <a:lnTo>
                  <a:pt x="14984" y="19607"/>
                </a:lnTo>
                <a:cubicBezTo>
                  <a:pt x="15007" y="19570"/>
                  <a:pt x="15029" y="19541"/>
                  <a:pt x="15059" y="19503"/>
                </a:cubicBezTo>
                <a:cubicBezTo>
                  <a:pt x="15081" y="19466"/>
                  <a:pt x="15103" y="19429"/>
                  <a:pt x="15133" y="19392"/>
                </a:cubicBezTo>
                <a:lnTo>
                  <a:pt x="15155" y="19355"/>
                </a:lnTo>
                <a:cubicBezTo>
                  <a:pt x="15177" y="19325"/>
                  <a:pt x="15192" y="19288"/>
                  <a:pt x="15214" y="19259"/>
                </a:cubicBezTo>
                <a:cubicBezTo>
                  <a:pt x="15244" y="19214"/>
                  <a:pt x="15274" y="19162"/>
                  <a:pt x="15303" y="19103"/>
                </a:cubicBezTo>
                <a:cubicBezTo>
                  <a:pt x="15326" y="19073"/>
                  <a:pt x="15348" y="19043"/>
                  <a:pt x="15363" y="19006"/>
                </a:cubicBezTo>
                <a:cubicBezTo>
                  <a:pt x="15392" y="18954"/>
                  <a:pt x="15422" y="18902"/>
                  <a:pt x="15452" y="18850"/>
                </a:cubicBezTo>
                <a:cubicBezTo>
                  <a:pt x="15467" y="18813"/>
                  <a:pt x="15489" y="18784"/>
                  <a:pt x="15504" y="18754"/>
                </a:cubicBezTo>
                <a:cubicBezTo>
                  <a:pt x="15534" y="18695"/>
                  <a:pt x="15563" y="18635"/>
                  <a:pt x="15593" y="18576"/>
                </a:cubicBezTo>
                <a:lnTo>
                  <a:pt x="15630" y="18494"/>
                </a:lnTo>
                <a:cubicBezTo>
                  <a:pt x="15660" y="18427"/>
                  <a:pt x="15689" y="18368"/>
                  <a:pt x="15719" y="18301"/>
                </a:cubicBezTo>
                <a:lnTo>
                  <a:pt x="15749" y="18234"/>
                </a:lnTo>
                <a:cubicBezTo>
                  <a:pt x="15979" y="17707"/>
                  <a:pt x="16164" y="17136"/>
                  <a:pt x="16290" y="16542"/>
                </a:cubicBezTo>
                <a:cubicBezTo>
                  <a:pt x="16290" y="16542"/>
                  <a:pt x="16290" y="16535"/>
                  <a:pt x="16290" y="16535"/>
                </a:cubicBezTo>
                <a:cubicBezTo>
                  <a:pt x="16357" y="16253"/>
                  <a:pt x="16402" y="15963"/>
                  <a:pt x="16439" y="15674"/>
                </a:cubicBezTo>
                <a:cubicBezTo>
                  <a:pt x="16439" y="15674"/>
                  <a:pt x="16454" y="15555"/>
                  <a:pt x="16461" y="15540"/>
                </a:cubicBezTo>
                <a:cubicBezTo>
                  <a:pt x="16580" y="15533"/>
                  <a:pt x="16706" y="15518"/>
                  <a:pt x="16825" y="15489"/>
                </a:cubicBezTo>
                <a:cubicBezTo>
                  <a:pt x="18302" y="15192"/>
                  <a:pt x="19660" y="13782"/>
                  <a:pt x="20335" y="12965"/>
                </a:cubicBezTo>
                <a:cubicBezTo>
                  <a:pt x="20743" y="12483"/>
                  <a:pt x="22072" y="10798"/>
                  <a:pt x="22087" y="9537"/>
                </a:cubicBezTo>
                <a:cubicBezTo>
                  <a:pt x="22101" y="8765"/>
                  <a:pt x="21626" y="8134"/>
                  <a:pt x="20914" y="7963"/>
                </a:cubicBezTo>
                <a:cubicBezTo>
                  <a:pt x="20610" y="7897"/>
                  <a:pt x="19994" y="7822"/>
                  <a:pt x="17678" y="7822"/>
                </a:cubicBezTo>
                <a:cubicBezTo>
                  <a:pt x="16995" y="7822"/>
                  <a:pt x="16209" y="7830"/>
                  <a:pt x="15333" y="7837"/>
                </a:cubicBezTo>
                <a:cubicBezTo>
                  <a:pt x="15385" y="7570"/>
                  <a:pt x="15407" y="7303"/>
                  <a:pt x="15407" y="7021"/>
                </a:cubicBezTo>
                <a:cubicBezTo>
                  <a:pt x="15407" y="5804"/>
                  <a:pt x="14910" y="4676"/>
                  <a:pt x="14049" y="3867"/>
                </a:cubicBezTo>
                <a:lnTo>
                  <a:pt x="14346" y="3281"/>
                </a:lnTo>
                <a:cubicBezTo>
                  <a:pt x="14940" y="3006"/>
                  <a:pt x="15348" y="2412"/>
                  <a:pt x="15348" y="1722"/>
                </a:cubicBezTo>
                <a:cubicBezTo>
                  <a:pt x="15348" y="772"/>
                  <a:pt x="14576" y="0"/>
                  <a:pt x="13626" y="0"/>
                </a:cubicBezTo>
                <a:cubicBezTo>
                  <a:pt x="12676" y="0"/>
                  <a:pt x="11904" y="772"/>
                  <a:pt x="11904" y="1722"/>
                </a:cubicBezTo>
                <a:cubicBezTo>
                  <a:pt x="11904" y="1767"/>
                  <a:pt x="11904" y="1811"/>
                  <a:pt x="11912" y="1848"/>
                </a:cubicBezTo>
                <a:lnTo>
                  <a:pt x="11481" y="2687"/>
                </a:lnTo>
                <a:cubicBezTo>
                  <a:pt x="11340" y="2672"/>
                  <a:pt x="11199" y="2665"/>
                  <a:pt x="11051" y="2665"/>
                </a:cubicBezTo>
                <a:cubicBezTo>
                  <a:pt x="10903" y="2665"/>
                  <a:pt x="10762" y="2672"/>
                  <a:pt x="10613" y="2687"/>
                </a:cubicBezTo>
                <a:lnTo>
                  <a:pt x="10190" y="1848"/>
                </a:lnTo>
                <a:cubicBezTo>
                  <a:pt x="10190" y="1811"/>
                  <a:pt x="10198" y="1767"/>
                  <a:pt x="10198" y="1722"/>
                </a:cubicBezTo>
                <a:cubicBezTo>
                  <a:pt x="10198" y="772"/>
                  <a:pt x="9426" y="0"/>
                  <a:pt x="8476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7" name="Google Shape;3627;p82">
            <a:hlinkClick r:id="" action="ppaction://hlinkshowjump?jump=previousslide"/>
          </p:cNvPr>
          <p:cNvSpPr/>
          <p:nvPr/>
        </p:nvSpPr>
        <p:spPr>
          <a:xfrm>
            <a:off x="418537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8" name="Google Shape;3628;p82">
            <a:hlinkClick r:id="" action="ppaction://hlinkshowjump?jump=nextslide"/>
          </p:cNvPr>
          <p:cNvSpPr/>
          <p:nvPr/>
        </p:nvSpPr>
        <p:spPr>
          <a:xfrm>
            <a:off x="478905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 descr="1953916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627534"/>
            <a:ext cx="3884652" cy="3953844"/>
          </a:xfrm>
          <a:prstGeom prst="rect">
            <a:avLst/>
          </a:prstGeom>
        </p:spPr>
      </p:pic>
      <p:pic>
        <p:nvPicPr>
          <p:cNvPr id="17" name="Рисунок 16" descr="500062e7adb2c4066ca0183c01d23804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846" y="0"/>
            <a:ext cx="5330442" cy="5380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0" name="Google Shape;4410;p92"/>
          <p:cNvSpPr txBox="1">
            <a:spLocks noGrp="1"/>
          </p:cNvSpPr>
          <p:nvPr>
            <p:ph type="title"/>
          </p:nvPr>
        </p:nvSpPr>
        <p:spPr>
          <a:xfrm>
            <a:off x="251520" y="342249"/>
            <a:ext cx="4048776" cy="22723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Тело Александра Македонского было забальзамировано в саркофаге мёдом</a:t>
            </a:r>
            <a:endParaRPr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17" name="Google Shape;4417;p92"/>
          <p:cNvGrpSpPr/>
          <p:nvPr/>
        </p:nvGrpSpPr>
        <p:grpSpPr>
          <a:xfrm rot="-1232778" flipH="1">
            <a:off x="7866176" y="245504"/>
            <a:ext cx="988866" cy="1014142"/>
            <a:chOff x="982650" y="1801525"/>
            <a:chExt cx="552550" cy="566625"/>
          </a:xfrm>
        </p:grpSpPr>
        <p:sp>
          <p:nvSpPr>
            <p:cNvPr id="4418" name="Google Shape;4418;p92"/>
            <p:cNvSpPr/>
            <p:nvPr/>
          </p:nvSpPr>
          <p:spPr>
            <a:xfrm>
              <a:off x="982650" y="1801525"/>
              <a:ext cx="552550" cy="566625"/>
            </a:xfrm>
            <a:custGeom>
              <a:avLst/>
              <a:gdLst/>
              <a:ahLst/>
              <a:cxnLst/>
              <a:rect l="l" t="t" r="r" b="b"/>
              <a:pathLst>
                <a:path w="22102" h="22665" extrusionOk="0">
                  <a:moveTo>
                    <a:pt x="8476" y="0"/>
                  </a:moveTo>
                  <a:cubicBezTo>
                    <a:pt x="7526" y="0"/>
                    <a:pt x="6754" y="772"/>
                    <a:pt x="6754" y="1722"/>
                  </a:cubicBezTo>
                  <a:cubicBezTo>
                    <a:pt x="6754" y="2412"/>
                    <a:pt x="7162" y="3006"/>
                    <a:pt x="7749" y="3281"/>
                  </a:cubicBezTo>
                  <a:lnTo>
                    <a:pt x="8045" y="3867"/>
                  </a:lnTo>
                  <a:cubicBezTo>
                    <a:pt x="7192" y="4676"/>
                    <a:pt x="6695" y="5804"/>
                    <a:pt x="6695" y="7021"/>
                  </a:cubicBezTo>
                  <a:cubicBezTo>
                    <a:pt x="6695" y="7303"/>
                    <a:pt x="6717" y="7570"/>
                    <a:pt x="6769" y="7837"/>
                  </a:cubicBezTo>
                  <a:cubicBezTo>
                    <a:pt x="5893" y="7830"/>
                    <a:pt x="5107" y="7822"/>
                    <a:pt x="4424" y="7822"/>
                  </a:cubicBezTo>
                  <a:cubicBezTo>
                    <a:pt x="2116" y="7822"/>
                    <a:pt x="1507" y="7889"/>
                    <a:pt x="1188" y="7963"/>
                  </a:cubicBezTo>
                  <a:cubicBezTo>
                    <a:pt x="476" y="8134"/>
                    <a:pt x="1" y="8765"/>
                    <a:pt x="16" y="9537"/>
                  </a:cubicBezTo>
                  <a:cubicBezTo>
                    <a:pt x="30" y="10798"/>
                    <a:pt x="1359" y="12483"/>
                    <a:pt x="1767" y="12965"/>
                  </a:cubicBezTo>
                  <a:cubicBezTo>
                    <a:pt x="2442" y="13782"/>
                    <a:pt x="3800" y="15192"/>
                    <a:pt x="5270" y="15489"/>
                  </a:cubicBezTo>
                  <a:cubicBezTo>
                    <a:pt x="5396" y="15518"/>
                    <a:pt x="5515" y="15533"/>
                    <a:pt x="5641" y="15540"/>
                  </a:cubicBezTo>
                  <a:cubicBezTo>
                    <a:pt x="5641" y="15555"/>
                    <a:pt x="5656" y="15667"/>
                    <a:pt x="5656" y="15667"/>
                  </a:cubicBezTo>
                  <a:cubicBezTo>
                    <a:pt x="5693" y="15963"/>
                    <a:pt x="5745" y="16253"/>
                    <a:pt x="5812" y="16542"/>
                  </a:cubicBezTo>
                  <a:lnTo>
                    <a:pt x="5812" y="16550"/>
                  </a:lnTo>
                  <a:cubicBezTo>
                    <a:pt x="5938" y="17143"/>
                    <a:pt x="6123" y="17707"/>
                    <a:pt x="6353" y="18242"/>
                  </a:cubicBezTo>
                  <a:lnTo>
                    <a:pt x="6383" y="18301"/>
                  </a:lnTo>
                  <a:cubicBezTo>
                    <a:pt x="6405" y="18368"/>
                    <a:pt x="6442" y="18427"/>
                    <a:pt x="6472" y="18494"/>
                  </a:cubicBezTo>
                  <a:lnTo>
                    <a:pt x="6509" y="18576"/>
                  </a:lnTo>
                  <a:cubicBezTo>
                    <a:pt x="6539" y="18635"/>
                    <a:pt x="6569" y="18695"/>
                    <a:pt x="6598" y="18754"/>
                  </a:cubicBezTo>
                  <a:cubicBezTo>
                    <a:pt x="6613" y="18784"/>
                    <a:pt x="6628" y="18813"/>
                    <a:pt x="6650" y="18843"/>
                  </a:cubicBezTo>
                  <a:cubicBezTo>
                    <a:pt x="6680" y="18902"/>
                    <a:pt x="6710" y="18954"/>
                    <a:pt x="6739" y="19006"/>
                  </a:cubicBezTo>
                  <a:cubicBezTo>
                    <a:pt x="6754" y="19036"/>
                    <a:pt x="6799" y="19110"/>
                    <a:pt x="6799" y="19110"/>
                  </a:cubicBezTo>
                  <a:cubicBezTo>
                    <a:pt x="6828" y="19162"/>
                    <a:pt x="6858" y="19214"/>
                    <a:pt x="6888" y="19259"/>
                  </a:cubicBezTo>
                  <a:cubicBezTo>
                    <a:pt x="6903" y="19288"/>
                    <a:pt x="6962" y="19385"/>
                    <a:pt x="6962" y="19385"/>
                  </a:cubicBezTo>
                  <a:cubicBezTo>
                    <a:pt x="6992" y="19422"/>
                    <a:pt x="7021" y="19466"/>
                    <a:pt x="7044" y="19503"/>
                  </a:cubicBezTo>
                  <a:cubicBezTo>
                    <a:pt x="7066" y="19533"/>
                    <a:pt x="7088" y="19563"/>
                    <a:pt x="7110" y="19592"/>
                  </a:cubicBezTo>
                  <a:lnTo>
                    <a:pt x="7140" y="19637"/>
                  </a:lnTo>
                  <a:cubicBezTo>
                    <a:pt x="7162" y="19674"/>
                    <a:pt x="7192" y="19711"/>
                    <a:pt x="7214" y="19741"/>
                  </a:cubicBezTo>
                  <a:cubicBezTo>
                    <a:pt x="7259" y="19800"/>
                    <a:pt x="7296" y="19852"/>
                    <a:pt x="7340" y="19904"/>
                  </a:cubicBezTo>
                  <a:cubicBezTo>
                    <a:pt x="7919" y="20631"/>
                    <a:pt x="8617" y="21181"/>
                    <a:pt x="9366" y="21507"/>
                  </a:cubicBezTo>
                  <a:lnTo>
                    <a:pt x="10183" y="22316"/>
                  </a:lnTo>
                  <a:cubicBezTo>
                    <a:pt x="10428" y="22546"/>
                    <a:pt x="10739" y="22665"/>
                    <a:pt x="11051" y="22665"/>
                  </a:cubicBezTo>
                  <a:cubicBezTo>
                    <a:pt x="11363" y="22665"/>
                    <a:pt x="11674" y="22546"/>
                    <a:pt x="11919" y="22316"/>
                  </a:cubicBezTo>
                  <a:lnTo>
                    <a:pt x="12736" y="21515"/>
                  </a:lnTo>
                  <a:cubicBezTo>
                    <a:pt x="13470" y="21195"/>
                    <a:pt x="14146" y="20661"/>
                    <a:pt x="14717" y="19964"/>
                  </a:cubicBezTo>
                  <a:cubicBezTo>
                    <a:pt x="14777" y="19889"/>
                    <a:pt x="14828" y="19815"/>
                    <a:pt x="14888" y="19741"/>
                  </a:cubicBezTo>
                  <a:cubicBezTo>
                    <a:pt x="14910" y="19711"/>
                    <a:pt x="14932" y="19682"/>
                    <a:pt x="14955" y="19644"/>
                  </a:cubicBezTo>
                  <a:lnTo>
                    <a:pt x="14984" y="19607"/>
                  </a:lnTo>
                  <a:cubicBezTo>
                    <a:pt x="15007" y="19570"/>
                    <a:pt x="15029" y="19541"/>
                    <a:pt x="15059" y="19503"/>
                  </a:cubicBezTo>
                  <a:cubicBezTo>
                    <a:pt x="15081" y="19466"/>
                    <a:pt x="15103" y="19429"/>
                    <a:pt x="15133" y="19392"/>
                  </a:cubicBezTo>
                  <a:lnTo>
                    <a:pt x="15155" y="19355"/>
                  </a:lnTo>
                  <a:cubicBezTo>
                    <a:pt x="15177" y="19325"/>
                    <a:pt x="15192" y="19288"/>
                    <a:pt x="15214" y="19259"/>
                  </a:cubicBezTo>
                  <a:cubicBezTo>
                    <a:pt x="15244" y="19214"/>
                    <a:pt x="15274" y="19162"/>
                    <a:pt x="15303" y="19103"/>
                  </a:cubicBezTo>
                  <a:cubicBezTo>
                    <a:pt x="15326" y="19073"/>
                    <a:pt x="15348" y="19043"/>
                    <a:pt x="15363" y="19006"/>
                  </a:cubicBezTo>
                  <a:cubicBezTo>
                    <a:pt x="15392" y="18954"/>
                    <a:pt x="15422" y="18902"/>
                    <a:pt x="15452" y="18850"/>
                  </a:cubicBezTo>
                  <a:cubicBezTo>
                    <a:pt x="15467" y="18813"/>
                    <a:pt x="15489" y="18784"/>
                    <a:pt x="15504" y="18754"/>
                  </a:cubicBezTo>
                  <a:cubicBezTo>
                    <a:pt x="15534" y="18695"/>
                    <a:pt x="15563" y="18635"/>
                    <a:pt x="15593" y="18576"/>
                  </a:cubicBezTo>
                  <a:lnTo>
                    <a:pt x="15630" y="18494"/>
                  </a:lnTo>
                  <a:cubicBezTo>
                    <a:pt x="15660" y="18427"/>
                    <a:pt x="15689" y="18368"/>
                    <a:pt x="15719" y="18301"/>
                  </a:cubicBezTo>
                  <a:lnTo>
                    <a:pt x="15749" y="18234"/>
                  </a:lnTo>
                  <a:cubicBezTo>
                    <a:pt x="15979" y="17707"/>
                    <a:pt x="16164" y="17136"/>
                    <a:pt x="16290" y="16542"/>
                  </a:cubicBezTo>
                  <a:cubicBezTo>
                    <a:pt x="16290" y="16542"/>
                    <a:pt x="16290" y="16535"/>
                    <a:pt x="16290" y="16535"/>
                  </a:cubicBezTo>
                  <a:cubicBezTo>
                    <a:pt x="16357" y="16253"/>
                    <a:pt x="16402" y="15963"/>
                    <a:pt x="16439" y="15674"/>
                  </a:cubicBezTo>
                  <a:cubicBezTo>
                    <a:pt x="16439" y="15674"/>
                    <a:pt x="16454" y="15555"/>
                    <a:pt x="16461" y="15540"/>
                  </a:cubicBezTo>
                  <a:cubicBezTo>
                    <a:pt x="16580" y="15533"/>
                    <a:pt x="16706" y="15518"/>
                    <a:pt x="16825" y="15489"/>
                  </a:cubicBezTo>
                  <a:cubicBezTo>
                    <a:pt x="18302" y="15192"/>
                    <a:pt x="19660" y="13782"/>
                    <a:pt x="20335" y="12965"/>
                  </a:cubicBezTo>
                  <a:cubicBezTo>
                    <a:pt x="20743" y="12483"/>
                    <a:pt x="22072" y="10798"/>
                    <a:pt x="22087" y="9537"/>
                  </a:cubicBezTo>
                  <a:cubicBezTo>
                    <a:pt x="22101" y="8765"/>
                    <a:pt x="21626" y="8134"/>
                    <a:pt x="20914" y="7963"/>
                  </a:cubicBezTo>
                  <a:cubicBezTo>
                    <a:pt x="20610" y="7897"/>
                    <a:pt x="19994" y="7822"/>
                    <a:pt x="17678" y="7822"/>
                  </a:cubicBezTo>
                  <a:cubicBezTo>
                    <a:pt x="16995" y="7822"/>
                    <a:pt x="16209" y="7830"/>
                    <a:pt x="15333" y="7837"/>
                  </a:cubicBezTo>
                  <a:cubicBezTo>
                    <a:pt x="15385" y="7570"/>
                    <a:pt x="15407" y="7303"/>
                    <a:pt x="15407" y="7021"/>
                  </a:cubicBezTo>
                  <a:cubicBezTo>
                    <a:pt x="15407" y="5804"/>
                    <a:pt x="14910" y="4676"/>
                    <a:pt x="14049" y="3867"/>
                  </a:cubicBezTo>
                  <a:lnTo>
                    <a:pt x="14346" y="3281"/>
                  </a:lnTo>
                  <a:cubicBezTo>
                    <a:pt x="14940" y="3006"/>
                    <a:pt x="15348" y="2412"/>
                    <a:pt x="15348" y="1722"/>
                  </a:cubicBezTo>
                  <a:cubicBezTo>
                    <a:pt x="15348" y="772"/>
                    <a:pt x="14576" y="0"/>
                    <a:pt x="13626" y="0"/>
                  </a:cubicBezTo>
                  <a:cubicBezTo>
                    <a:pt x="12676" y="0"/>
                    <a:pt x="11904" y="772"/>
                    <a:pt x="11904" y="1722"/>
                  </a:cubicBezTo>
                  <a:cubicBezTo>
                    <a:pt x="11904" y="1767"/>
                    <a:pt x="11904" y="1811"/>
                    <a:pt x="11912" y="1848"/>
                  </a:cubicBezTo>
                  <a:lnTo>
                    <a:pt x="11481" y="2687"/>
                  </a:lnTo>
                  <a:cubicBezTo>
                    <a:pt x="11340" y="2672"/>
                    <a:pt x="11199" y="2665"/>
                    <a:pt x="11051" y="2665"/>
                  </a:cubicBezTo>
                  <a:cubicBezTo>
                    <a:pt x="10903" y="2665"/>
                    <a:pt x="10762" y="2672"/>
                    <a:pt x="10613" y="2687"/>
                  </a:cubicBezTo>
                  <a:lnTo>
                    <a:pt x="10190" y="1848"/>
                  </a:lnTo>
                  <a:cubicBezTo>
                    <a:pt x="10190" y="1811"/>
                    <a:pt x="10198" y="1767"/>
                    <a:pt x="10198" y="1722"/>
                  </a:cubicBezTo>
                  <a:cubicBezTo>
                    <a:pt x="10198" y="772"/>
                    <a:pt x="9426" y="0"/>
                    <a:pt x="8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92"/>
            <p:cNvSpPr/>
            <p:nvPr/>
          </p:nvSpPr>
          <p:spPr>
            <a:xfrm>
              <a:off x="1152800" y="2002275"/>
              <a:ext cx="212075" cy="315050"/>
            </a:xfrm>
            <a:custGeom>
              <a:avLst/>
              <a:gdLst/>
              <a:ahLst/>
              <a:cxnLst/>
              <a:rect l="l" t="t" r="r" b="b"/>
              <a:pathLst>
                <a:path w="8483" h="12602" extrusionOk="0">
                  <a:moveTo>
                    <a:pt x="4245" y="0"/>
                  </a:moveTo>
                  <a:cubicBezTo>
                    <a:pt x="1900" y="0"/>
                    <a:pt x="0" y="2820"/>
                    <a:pt x="0" y="6301"/>
                  </a:cubicBezTo>
                  <a:cubicBezTo>
                    <a:pt x="0" y="9781"/>
                    <a:pt x="1900" y="12601"/>
                    <a:pt x="4245" y="12601"/>
                  </a:cubicBezTo>
                  <a:cubicBezTo>
                    <a:pt x="6590" y="12601"/>
                    <a:pt x="8483" y="9781"/>
                    <a:pt x="8483" y="6301"/>
                  </a:cubicBezTo>
                  <a:cubicBezTo>
                    <a:pt x="8483" y="2820"/>
                    <a:pt x="6590" y="0"/>
                    <a:pt x="4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92"/>
            <p:cNvSpPr/>
            <p:nvPr/>
          </p:nvSpPr>
          <p:spPr>
            <a:xfrm>
              <a:off x="1154075" y="2095225"/>
              <a:ext cx="209700" cy="40650"/>
            </a:xfrm>
            <a:custGeom>
              <a:avLst/>
              <a:gdLst/>
              <a:ahLst/>
              <a:cxnLst/>
              <a:rect l="l" t="t" r="r" b="b"/>
              <a:pathLst>
                <a:path w="8388" h="1626" extrusionOk="0">
                  <a:moveTo>
                    <a:pt x="328" y="0"/>
                  </a:moveTo>
                  <a:cubicBezTo>
                    <a:pt x="172" y="505"/>
                    <a:pt x="60" y="1054"/>
                    <a:pt x="1" y="1625"/>
                  </a:cubicBezTo>
                  <a:lnTo>
                    <a:pt x="8387" y="1625"/>
                  </a:lnTo>
                  <a:cubicBezTo>
                    <a:pt x="8328" y="1054"/>
                    <a:pt x="8216" y="505"/>
                    <a:pt x="8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92"/>
            <p:cNvSpPr/>
            <p:nvPr/>
          </p:nvSpPr>
          <p:spPr>
            <a:xfrm>
              <a:off x="1152975" y="2167750"/>
              <a:ext cx="211900" cy="40675"/>
            </a:xfrm>
            <a:custGeom>
              <a:avLst/>
              <a:gdLst/>
              <a:ahLst/>
              <a:cxnLst/>
              <a:rect l="l" t="t" r="r" b="b"/>
              <a:pathLst>
                <a:path w="8476" h="1627" extrusionOk="0">
                  <a:moveTo>
                    <a:pt x="0" y="1"/>
                  </a:moveTo>
                  <a:cubicBezTo>
                    <a:pt x="23" y="565"/>
                    <a:pt x="90" y="1114"/>
                    <a:pt x="201" y="1626"/>
                  </a:cubicBezTo>
                  <a:lnTo>
                    <a:pt x="8268" y="1626"/>
                  </a:lnTo>
                  <a:cubicBezTo>
                    <a:pt x="8387" y="1114"/>
                    <a:pt x="8453" y="565"/>
                    <a:pt x="84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92"/>
            <p:cNvSpPr/>
            <p:nvPr/>
          </p:nvSpPr>
          <p:spPr>
            <a:xfrm>
              <a:off x="1167825" y="2240500"/>
              <a:ext cx="182200" cy="40650"/>
            </a:xfrm>
            <a:custGeom>
              <a:avLst/>
              <a:gdLst/>
              <a:ahLst/>
              <a:cxnLst/>
              <a:rect l="l" t="t" r="r" b="b"/>
              <a:pathLst>
                <a:path w="7288" h="1626" extrusionOk="0">
                  <a:moveTo>
                    <a:pt x="0" y="0"/>
                  </a:moveTo>
                  <a:cubicBezTo>
                    <a:pt x="252" y="616"/>
                    <a:pt x="564" y="1165"/>
                    <a:pt x="935" y="1625"/>
                  </a:cubicBezTo>
                  <a:lnTo>
                    <a:pt x="6345" y="1625"/>
                  </a:lnTo>
                  <a:cubicBezTo>
                    <a:pt x="6716" y="1165"/>
                    <a:pt x="7036" y="616"/>
                    <a:pt x="7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92"/>
            <p:cNvSpPr/>
            <p:nvPr/>
          </p:nvSpPr>
          <p:spPr>
            <a:xfrm>
              <a:off x="1180800" y="1899100"/>
              <a:ext cx="156050" cy="156075"/>
            </a:xfrm>
            <a:custGeom>
              <a:avLst/>
              <a:gdLst/>
              <a:ahLst/>
              <a:cxnLst/>
              <a:rect l="l" t="t" r="r" b="b"/>
              <a:pathLst>
                <a:path w="6242" h="6243" extrusionOk="0">
                  <a:moveTo>
                    <a:pt x="3125" y="1"/>
                  </a:moveTo>
                  <a:cubicBezTo>
                    <a:pt x="1403" y="1"/>
                    <a:pt x="1" y="1396"/>
                    <a:pt x="1" y="3118"/>
                  </a:cubicBezTo>
                  <a:cubicBezTo>
                    <a:pt x="1" y="4847"/>
                    <a:pt x="1403" y="6242"/>
                    <a:pt x="3125" y="6242"/>
                  </a:cubicBezTo>
                  <a:cubicBezTo>
                    <a:pt x="4847" y="6242"/>
                    <a:pt x="6242" y="4847"/>
                    <a:pt x="6242" y="3118"/>
                  </a:cubicBezTo>
                  <a:cubicBezTo>
                    <a:pt x="6242" y="1396"/>
                    <a:pt x="4847" y="1"/>
                    <a:pt x="3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92"/>
            <p:cNvSpPr/>
            <p:nvPr/>
          </p:nvSpPr>
          <p:spPr>
            <a:xfrm>
              <a:off x="1182475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483" y="1"/>
                  </a:moveTo>
                  <a:cubicBezTo>
                    <a:pt x="216" y="1"/>
                    <a:pt x="0" y="216"/>
                    <a:pt x="0" y="483"/>
                  </a:cubicBezTo>
                  <a:cubicBezTo>
                    <a:pt x="0" y="750"/>
                    <a:pt x="216" y="965"/>
                    <a:pt x="483" y="965"/>
                  </a:cubicBezTo>
                  <a:cubicBezTo>
                    <a:pt x="520" y="965"/>
                    <a:pt x="557" y="958"/>
                    <a:pt x="594" y="951"/>
                  </a:cubicBezTo>
                  <a:lnTo>
                    <a:pt x="1945" y="3615"/>
                  </a:lnTo>
                  <a:lnTo>
                    <a:pt x="2257" y="3459"/>
                  </a:lnTo>
                  <a:lnTo>
                    <a:pt x="884" y="750"/>
                  </a:lnTo>
                  <a:cubicBezTo>
                    <a:pt x="936" y="676"/>
                    <a:pt x="965" y="580"/>
                    <a:pt x="965" y="483"/>
                  </a:cubicBezTo>
                  <a:cubicBezTo>
                    <a:pt x="965" y="216"/>
                    <a:pt x="75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92"/>
            <p:cNvSpPr/>
            <p:nvPr/>
          </p:nvSpPr>
          <p:spPr>
            <a:xfrm>
              <a:off x="1278950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1774" y="1"/>
                  </a:moveTo>
                  <a:cubicBezTo>
                    <a:pt x="1507" y="1"/>
                    <a:pt x="1292" y="216"/>
                    <a:pt x="1292" y="483"/>
                  </a:cubicBezTo>
                  <a:cubicBezTo>
                    <a:pt x="1292" y="580"/>
                    <a:pt x="1322" y="676"/>
                    <a:pt x="1373" y="750"/>
                  </a:cubicBezTo>
                  <a:lnTo>
                    <a:pt x="1" y="3459"/>
                  </a:lnTo>
                  <a:lnTo>
                    <a:pt x="305" y="3615"/>
                  </a:lnTo>
                  <a:lnTo>
                    <a:pt x="1663" y="951"/>
                  </a:lnTo>
                  <a:cubicBezTo>
                    <a:pt x="1700" y="958"/>
                    <a:pt x="1737" y="965"/>
                    <a:pt x="1774" y="965"/>
                  </a:cubicBezTo>
                  <a:cubicBezTo>
                    <a:pt x="2041" y="965"/>
                    <a:pt x="2257" y="750"/>
                    <a:pt x="2257" y="483"/>
                  </a:cubicBezTo>
                  <a:cubicBezTo>
                    <a:pt x="2257" y="216"/>
                    <a:pt x="2041" y="1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92"/>
            <p:cNvSpPr/>
            <p:nvPr/>
          </p:nvSpPr>
          <p:spPr>
            <a:xfrm>
              <a:off x="1259275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6615" y="1"/>
                  </a:moveTo>
                  <a:cubicBezTo>
                    <a:pt x="3781" y="1"/>
                    <a:pt x="1" y="110"/>
                    <a:pt x="1" y="110"/>
                  </a:cubicBezTo>
                  <a:cubicBezTo>
                    <a:pt x="1" y="110"/>
                    <a:pt x="3140" y="5247"/>
                    <a:pt x="5268" y="5247"/>
                  </a:cubicBezTo>
                  <a:cubicBezTo>
                    <a:pt x="5352" y="5247"/>
                    <a:pt x="5434" y="5239"/>
                    <a:pt x="5515" y="5223"/>
                  </a:cubicBezTo>
                  <a:cubicBezTo>
                    <a:pt x="7630" y="4785"/>
                    <a:pt x="10628" y="362"/>
                    <a:pt x="9567" y="110"/>
                  </a:cubicBezTo>
                  <a:cubicBezTo>
                    <a:pt x="9213" y="28"/>
                    <a:pt x="8032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92"/>
            <p:cNvSpPr/>
            <p:nvPr/>
          </p:nvSpPr>
          <p:spPr>
            <a:xfrm>
              <a:off x="992850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4014" y="1"/>
                  </a:moveTo>
                  <a:cubicBezTo>
                    <a:pt x="2597" y="1"/>
                    <a:pt x="1416" y="28"/>
                    <a:pt x="1062" y="110"/>
                  </a:cubicBezTo>
                  <a:cubicBezTo>
                    <a:pt x="1" y="362"/>
                    <a:pt x="2992" y="4785"/>
                    <a:pt x="5114" y="5223"/>
                  </a:cubicBezTo>
                  <a:cubicBezTo>
                    <a:pt x="5195" y="5239"/>
                    <a:pt x="5277" y="5247"/>
                    <a:pt x="5361" y="5247"/>
                  </a:cubicBezTo>
                  <a:cubicBezTo>
                    <a:pt x="7489" y="5247"/>
                    <a:pt x="10628" y="110"/>
                    <a:pt x="10628" y="110"/>
                  </a:cubicBezTo>
                  <a:cubicBezTo>
                    <a:pt x="10628" y="110"/>
                    <a:pt x="6848" y="1"/>
                    <a:pt x="40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26" name="Picture 2" descr="C:\Users\Информатика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766" y="8289"/>
            <a:ext cx="4100406" cy="29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нформатика\Desktop\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7"/>
          <a:stretch/>
        </p:blipFill>
        <p:spPr bwMode="auto">
          <a:xfrm>
            <a:off x="0" y="2440449"/>
            <a:ext cx="5608286" cy="270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3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500" fill="hold"/>
                                        <p:tgtEl>
                                          <p:spTgt spid="4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0" name="Google Shape;4410;p92"/>
          <p:cNvSpPr txBox="1">
            <a:spLocks noGrp="1"/>
          </p:cNvSpPr>
          <p:nvPr>
            <p:ph type="title"/>
          </p:nvPr>
        </p:nvSpPr>
        <p:spPr>
          <a:xfrm>
            <a:off x="5095224" y="1044000"/>
            <a:ext cx="4048776" cy="305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0" dirty="0" smtClean="0">
                <a:solidFill>
                  <a:schemeClr val="dk1"/>
                </a:solidFill>
              </a:rPr>
              <a:t>А ЗНАЕТЕ ЛИ ВЫ?</a:t>
            </a:r>
            <a:endParaRPr sz="6000" dirty="0"/>
          </a:p>
        </p:txBody>
      </p:sp>
      <p:grpSp>
        <p:nvGrpSpPr>
          <p:cNvPr id="4417" name="Google Shape;4417;p92"/>
          <p:cNvGrpSpPr/>
          <p:nvPr/>
        </p:nvGrpSpPr>
        <p:grpSpPr>
          <a:xfrm rot="-1232778" flipH="1">
            <a:off x="7866176" y="245504"/>
            <a:ext cx="988866" cy="1014142"/>
            <a:chOff x="982650" y="1801525"/>
            <a:chExt cx="552550" cy="566625"/>
          </a:xfrm>
        </p:grpSpPr>
        <p:sp>
          <p:nvSpPr>
            <p:cNvPr id="4418" name="Google Shape;4418;p92"/>
            <p:cNvSpPr/>
            <p:nvPr/>
          </p:nvSpPr>
          <p:spPr>
            <a:xfrm>
              <a:off x="982650" y="1801525"/>
              <a:ext cx="552550" cy="566625"/>
            </a:xfrm>
            <a:custGeom>
              <a:avLst/>
              <a:gdLst/>
              <a:ahLst/>
              <a:cxnLst/>
              <a:rect l="l" t="t" r="r" b="b"/>
              <a:pathLst>
                <a:path w="22102" h="22665" extrusionOk="0">
                  <a:moveTo>
                    <a:pt x="8476" y="0"/>
                  </a:moveTo>
                  <a:cubicBezTo>
                    <a:pt x="7526" y="0"/>
                    <a:pt x="6754" y="772"/>
                    <a:pt x="6754" y="1722"/>
                  </a:cubicBezTo>
                  <a:cubicBezTo>
                    <a:pt x="6754" y="2412"/>
                    <a:pt x="7162" y="3006"/>
                    <a:pt x="7749" y="3281"/>
                  </a:cubicBezTo>
                  <a:lnTo>
                    <a:pt x="8045" y="3867"/>
                  </a:lnTo>
                  <a:cubicBezTo>
                    <a:pt x="7192" y="4676"/>
                    <a:pt x="6695" y="5804"/>
                    <a:pt x="6695" y="7021"/>
                  </a:cubicBezTo>
                  <a:cubicBezTo>
                    <a:pt x="6695" y="7303"/>
                    <a:pt x="6717" y="7570"/>
                    <a:pt x="6769" y="7837"/>
                  </a:cubicBezTo>
                  <a:cubicBezTo>
                    <a:pt x="5893" y="7830"/>
                    <a:pt x="5107" y="7822"/>
                    <a:pt x="4424" y="7822"/>
                  </a:cubicBezTo>
                  <a:cubicBezTo>
                    <a:pt x="2116" y="7822"/>
                    <a:pt x="1507" y="7889"/>
                    <a:pt x="1188" y="7963"/>
                  </a:cubicBezTo>
                  <a:cubicBezTo>
                    <a:pt x="476" y="8134"/>
                    <a:pt x="1" y="8765"/>
                    <a:pt x="16" y="9537"/>
                  </a:cubicBezTo>
                  <a:cubicBezTo>
                    <a:pt x="30" y="10798"/>
                    <a:pt x="1359" y="12483"/>
                    <a:pt x="1767" y="12965"/>
                  </a:cubicBezTo>
                  <a:cubicBezTo>
                    <a:pt x="2442" y="13782"/>
                    <a:pt x="3800" y="15192"/>
                    <a:pt x="5270" y="15489"/>
                  </a:cubicBezTo>
                  <a:cubicBezTo>
                    <a:pt x="5396" y="15518"/>
                    <a:pt x="5515" y="15533"/>
                    <a:pt x="5641" y="15540"/>
                  </a:cubicBezTo>
                  <a:cubicBezTo>
                    <a:pt x="5641" y="15555"/>
                    <a:pt x="5656" y="15667"/>
                    <a:pt x="5656" y="15667"/>
                  </a:cubicBezTo>
                  <a:cubicBezTo>
                    <a:pt x="5693" y="15963"/>
                    <a:pt x="5745" y="16253"/>
                    <a:pt x="5812" y="16542"/>
                  </a:cubicBezTo>
                  <a:lnTo>
                    <a:pt x="5812" y="16550"/>
                  </a:lnTo>
                  <a:cubicBezTo>
                    <a:pt x="5938" y="17143"/>
                    <a:pt x="6123" y="17707"/>
                    <a:pt x="6353" y="18242"/>
                  </a:cubicBezTo>
                  <a:lnTo>
                    <a:pt x="6383" y="18301"/>
                  </a:lnTo>
                  <a:cubicBezTo>
                    <a:pt x="6405" y="18368"/>
                    <a:pt x="6442" y="18427"/>
                    <a:pt x="6472" y="18494"/>
                  </a:cubicBezTo>
                  <a:lnTo>
                    <a:pt x="6509" y="18576"/>
                  </a:lnTo>
                  <a:cubicBezTo>
                    <a:pt x="6539" y="18635"/>
                    <a:pt x="6569" y="18695"/>
                    <a:pt x="6598" y="18754"/>
                  </a:cubicBezTo>
                  <a:cubicBezTo>
                    <a:pt x="6613" y="18784"/>
                    <a:pt x="6628" y="18813"/>
                    <a:pt x="6650" y="18843"/>
                  </a:cubicBezTo>
                  <a:cubicBezTo>
                    <a:pt x="6680" y="18902"/>
                    <a:pt x="6710" y="18954"/>
                    <a:pt x="6739" y="19006"/>
                  </a:cubicBezTo>
                  <a:cubicBezTo>
                    <a:pt x="6754" y="19036"/>
                    <a:pt x="6799" y="19110"/>
                    <a:pt x="6799" y="19110"/>
                  </a:cubicBezTo>
                  <a:cubicBezTo>
                    <a:pt x="6828" y="19162"/>
                    <a:pt x="6858" y="19214"/>
                    <a:pt x="6888" y="19259"/>
                  </a:cubicBezTo>
                  <a:cubicBezTo>
                    <a:pt x="6903" y="19288"/>
                    <a:pt x="6962" y="19385"/>
                    <a:pt x="6962" y="19385"/>
                  </a:cubicBezTo>
                  <a:cubicBezTo>
                    <a:pt x="6992" y="19422"/>
                    <a:pt x="7021" y="19466"/>
                    <a:pt x="7044" y="19503"/>
                  </a:cubicBezTo>
                  <a:cubicBezTo>
                    <a:pt x="7066" y="19533"/>
                    <a:pt x="7088" y="19563"/>
                    <a:pt x="7110" y="19592"/>
                  </a:cubicBezTo>
                  <a:lnTo>
                    <a:pt x="7140" y="19637"/>
                  </a:lnTo>
                  <a:cubicBezTo>
                    <a:pt x="7162" y="19674"/>
                    <a:pt x="7192" y="19711"/>
                    <a:pt x="7214" y="19741"/>
                  </a:cubicBezTo>
                  <a:cubicBezTo>
                    <a:pt x="7259" y="19800"/>
                    <a:pt x="7296" y="19852"/>
                    <a:pt x="7340" y="19904"/>
                  </a:cubicBezTo>
                  <a:cubicBezTo>
                    <a:pt x="7919" y="20631"/>
                    <a:pt x="8617" y="21181"/>
                    <a:pt x="9366" y="21507"/>
                  </a:cubicBezTo>
                  <a:lnTo>
                    <a:pt x="10183" y="22316"/>
                  </a:lnTo>
                  <a:cubicBezTo>
                    <a:pt x="10428" y="22546"/>
                    <a:pt x="10739" y="22665"/>
                    <a:pt x="11051" y="22665"/>
                  </a:cubicBezTo>
                  <a:cubicBezTo>
                    <a:pt x="11363" y="22665"/>
                    <a:pt x="11674" y="22546"/>
                    <a:pt x="11919" y="22316"/>
                  </a:cubicBezTo>
                  <a:lnTo>
                    <a:pt x="12736" y="21515"/>
                  </a:lnTo>
                  <a:cubicBezTo>
                    <a:pt x="13470" y="21195"/>
                    <a:pt x="14146" y="20661"/>
                    <a:pt x="14717" y="19964"/>
                  </a:cubicBezTo>
                  <a:cubicBezTo>
                    <a:pt x="14777" y="19889"/>
                    <a:pt x="14828" y="19815"/>
                    <a:pt x="14888" y="19741"/>
                  </a:cubicBezTo>
                  <a:cubicBezTo>
                    <a:pt x="14910" y="19711"/>
                    <a:pt x="14932" y="19682"/>
                    <a:pt x="14955" y="19644"/>
                  </a:cubicBezTo>
                  <a:lnTo>
                    <a:pt x="14984" y="19607"/>
                  </a:lnTo>
                  <a:cubicBezTo>
                    <a:pt x="15007" y="19570"/>
                    <a:pt x="15029" y="19541"/>
                    <a:pt x="15059" y="19503"/>
                  </a:cubicBezTo>
                  <a:cubicBezTo>
                    <a:pt x="15081" y="19466"/>
                    <a:pt x="15103" y="19429"/>
                    <a:pt x="15133" y="19392"/>
                  </a:cubicBezTo>
                  <a:lnTo>
                    <a:pt x="15155" y="19355"/>
                  </a:lnTo>
                  <a:cubicBezTo>
                    <a:pt x="15177" y="19325"/>
                    <a:pt x="15192" y="19288"/>
                    <a:pt x="15214" y="19259"/>
                  </a:cubicBezTo>
                  <a:cubicBezTo>
                    <a:pt x="15244" y="19214"/>
                    <a:pt x="15274" y="19162"/>
                    <a:pt x="15303" y="19103"/>
                  </a:cubicBezTo>
                  <a:cubicBezTo>
                    <a:pt x="15326" y="19073"/>
                    <a:pt x="15348" y="19043"/>
                    <a:pt x="15363" y="19006"/>
                  </a:cubicBezTo>
                  <a:cubicBezTo>
                    <a:pt x="15392" y="18954"/>
                    <a:pt x="15422" y="18902"/>
                    <a:pt x="15452" y="18850"/>
                  </a:cubicBezTo>
                  <a:cubicBezTo>
                    <a:pt x="15467" y="18813"/>
                    <a:pt x="15489" y="18784"/>
                    <a:pt x="15504" y="18754"/>
                  </a:cubicBezTo>
                  <a:cubicBezTo>
                    <a:pt x="15534" y="18695"/>
                    <a:pt x="15563" y="18635"/>
                    <a:pt x="15593" y="18576"/>
                  </a:cubicBezTo>
                  <a:lnTo>
                    <a:pt x="15630" y="18494"/>
                  </a:lnTo>
                  <a:cubicBezTo>
                    <a:pt x="15660" y="18427"/>
                    <a:pt x="15689" y="18368"/>
                    <a:pt x="15719" y="18301"/>
                  </a:cubicBezTo>
                  <a:lnTo>
                    <a:pt x="15749" y="18234"/>
                  </a:lnTo>
                  <a:cubicBezTo>
                    <a:pt x="15979" y="17707"/>
                    <a:pt x="16164" y="17136"/>
                    <a:pt x="16290" y="16542"/>
                  </a:cubicBezTo>
                  <a:cubicBezTo>
                    <a:pt x="16290" y="16542"/>
                    <a:pt x="16290" y="16535"/>
                    <a:pt x="16290" y="16535"/>
                  </a:cubicBezTo>
                  <a:cubicBezTo>
                    <a:pt x="16357" y="16253"/>
                    <a:pt x="16402" y="15963"/>
                    <a:pt x="16439" y="15674"/>
                  </a:cubicBezTo>
                  <a:cubicBezTo>
                    <a:pt x="16439" y="15674"/>
                    <a:pt x="16454" y="15555"/>
                    <a:pt x="16461" y="15540"/>
                  </a:cubicBezTo>
                  <a:cubicBezTo>
                    <a:pt x="16580" y="15533"/>
                    <a:pt x="16706" y="15518"/>
                    <a:pt x="16825" y="15489"/>
                  </a:cubicBezTo>
                  <a:cubicBezTo>
                    <a:pt x="18302" y="15192"/>
                    <a:pt x="19660" y="13782"/>
                    <a:pt x="20335" y="12965"/>
                  </a:cubicBezTo>
                  <a:cubicBezTo>
                    <a:pt x="20743" y="12483"/>
                    <a:pt x="22072" y="10798"/>
                    <a:pt x="22087" y="9537"/>
                  </a:cubicBezTo>
                  <a:cubicBezTo>
                    <a:pt x="22101" y="8765"/>
                    <a:pt x="21626" y="8134"/>
                    <a:pt x="20914" y="7963"/>
                  </a:cubicBezTo>
                  <a:cubicBezTo>
                    <a:pt x="20610" y="7897"/>
                    <a:pt x="19994" y="7822"/>
                    <a:pt x="17678" y="7822"/>
                  </a:cubicBezTo>
                  <a:cubicBezTo>
                    <a:pt x="16995" y="7822"/>
                    <a:pt x="16209" y="7830"/>
                    <a:pt x="15333" y="7837"/>
                  </a:cubicBezTo>
                  <a:cubicBezTo>
                    <a:pt x="15385" y="7570"/>
                    <a:pt x="15407" y="7303"/>
                    <a:pt x="15407" y="7021"/>
                  </a:cubicBezTo>
                  <a:cubicBezTo>
                    <a:pt x="15407" y="5804"/>
                    <a:pt x="14910" y="4676"/>
                    <a:pt x="14049" y="3867"/>
                  </a:cubicBezTo>
                  <a:lnTo>
                    <a:pt x="14346" y="3281"/>
                  </a:lnTo>
                  <a:cubicBezTo>
                    <a:pt x="14940" y="3006"/>
                    <a:pt x="15348" y="2412"/>
                    <a:pt x="15348" y="1722"/>
                  </a:cubicBezTo>
                  <a:cubicBezTo>
                    <a:pt x="15348" y="772"/>
                    <a:pt x="14576" y="0"/>
                    <a:pt x="13626" y="0"/>
                  </a:cubicBezTo>
                  <a:cubicBezTo>
                    <a:pt x="12676" y="0"/>
                    <a:pt x="11904" y="772"/>
                    <a:pt x="11904" y="1722"/>
                  </a:cubicBezTo>
                  <a:cubicBezTo>
                    <a:pt x="11904" y="1767"/>
                    <a:pt x="11904" y="1811"/>
                    <a:pt x="11912" y="1848"/>
                  </a:cubicBezTo>
                  <a:lnTo>
                    <a:pt x="11481" y="2687"/>
                  </a:lnTo>
                  <a:cubicBezTo>
                    <a:pt x="11340" y="2672"/>
                    <a:pt x="11199" y="2665"/>
                    <a:pt x="11051" y="2665"/>
                  </a:cubicBezTo>
                  <a:cubicBezTo>
                    <a:pt x="10903" y="2665"/>
                    <a:pt x="10762" y="2672"/>
                    <a:pt x="10613" y="2687"/>
                  </a:cubicBezTo>
                  <a:lnTo>
                    <a:pt x="10190" y="1848"/>
                  </a:lnTo>
                  <a:cubicBezTo>
                    <a:pt x="10190" y="1811"/>
                    <a:pt x="10198" y="1767"/>
                    <a:pt x="10198" y="1722"/>
                  </a:cubicBezTo>
                  <a:cubicBezTo>
                    <a:pt x="10198" y="772"/>
                    <a:pt x="9426" y="0"/>
                    <a:pt x="8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9" name="Google Shape;4419;p92"/>
            <p:cNvSpPr/>
            <p:nvPr/>
          </p:nvSpPr>
          <p:spPr>
            <a:xfrm>
              <a:off x="1152800" y="2002275"/>
              <a:ext cx="212075" cy="315050"/>
            </a:xfrm>
            <a:custGeom>
              <a:avLst/>
              <a:gdLst/>
              <a:ahLst/>
              <a:cxnLst/>
              <a:rect l="l" t="t" r="r" b="b"/>
              <a:pathLst>
                <a:path w="8483" h="12602" extrusionOk="0">
                  <a:moveTo>
                    <a:pt x="4245" y="0"/>
                  </a:moveTo>
                  <a:cubicBezTo>
                    <a:pt x="1900" y="0"/>
                    <a:pt x="0" y="2820"/>
                    <a:pt x="0" y="6301"/>
                  </a:cubicBezTo>
                  <a:cubicBezTo>
                    <a:pt x="0" y="9781"/>
                    <a:pt x="1900" y="12601"/>
                    <a:pt x="4245" y="12601"/>
                  </a:cubicBezTo>
                  <a:cubicBezTo>
                    <a:pt x="6590" y="12601"/>
                    <a:pt x="8483" y="9781"/>
                    <a:pt x="8483" y="6301"/>
                  </a:cubicBezTo>
                  <a:cubicBezTo>
                    <a:pt x="8483" y="2820"/>
                    <a:pt x="6590" y="0"/>
                    <a:pt x="4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0" name="Google Shape;4420;p92"/>
            <p:cNvSpPr/>
            <p:nvPr/>
          </p:nvSpPr>
          <p:spPr>
            <a:xfrm>
              <a:off x="1154075" y="2095225"/>
              <a:ext cx="209700" cy="40650"/>
            </a:xfrm>
            <a:custGeom>
              <a:avLst/>
              <a:gdLst/>
              <a:ahLst/>
              <a:cxnLst/>
              <a:rect l="l" t="t" r="r" b="b"/>
              <a:pathLst>
                <a:path w="8388" h="1626" extrusionOk="0">
                  <a:moveTo>
                    <a:pt x="328" y="0"/>
                  </a:moveTo>
                  <a:cubicBezTo>
                    <a:pt x="172" y="505"/>
                    <a:pt x="60" y="1054"/>
                    <a:pt x="1" y="1625"/>
                  </a:cubicBezTo>
                  <a:lnTo>
                    <a:pt x="8387" y="1625"/>
                  </a:lnTo>
                  <a:cubicBezTo>
                    <a:pt x="8328" y="1054"/>
                    <a:pt x="8216" y="505"/>
                    <a:pt x="8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1" name="Google Shape;4421;p92"/>
            <p:cNvSpPr/>
            <p:nvPr/>
          </p:nvSpPr>
          <p:spPr>
            <a:xfrm>
              <a:off x="1152975" y="2167750"/>
              <a:ext cx="211900" cy="40675"/>
            </a:xfrm>
            <a:custGeom>
              <a:avLst/>
              <a:gdLst/>
              <a:ahLst/>
              <a:cxnLst/>
              <a:rect l="l" t="t" r="r" b="b"/>
              <a:pathLst>
                <a:path w="8476" h="1627" extrusionOk="0">
                  <a:moveTo>
                    <a:pt x="0" y="1"/>
                  </a:moveTo>
                  <a:cubicBezTo>
                    <a:pt x="23" y="565"/>
                    <a:pt x="90" y="1114"/>
                    <a:pt x="201" y="1626"/>
                  </a:cubicBezTo>
                  <a:lnTo>
                    <a:pt x="8268" y="1626"/>
                  </a:lnTo>
                  <a:cubicBezTo>
                    <a:pt x="8387" y="1114"/>
                    <a:pt x="8453" y="565"/>
                    <a:pt x="84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2" name="Google Shape;4422;p92"/>
            <p:cNvSpPr/>
            <p:nvPr/>
          </p:nvSpPr>
          <p:spPr>
            <a:xfrm>
              <a:off x="1167825" y="2240500"/>
              <a:ext cx="182200" cy="40650"/>
            </a:xfrm>
            <a:custGeom>
              <a:avLst/>
              <a:gdLst/>
              <a:ahLst/>
              <a:cxnLst/>
              <a:rect l="l" t="t" r="r" b="b"/>
              <a:pathLst>
                <a:path w="7288" h="1626" extrusionOk="0">
                  <a:moveTo>
                    <a:pt x="0" y="0"/>
                  </a:moveTo>
                  <a:cubicBezTo>
                    <a:pt x="252" y="616"/>
                    <a:pt x="564" y="1165"/>
                    <a:pt x="935" y="1625"/>
                  </a:cubicBezTo>
                  <a:lnTo>
                    <a:pt x="6345" y="1625"/>
                  </a:lnTo>
                  <a:cubicBezTo>
                    <a:pt x="6716" y="1165"/>
                    <a:pt x="7036" y="616"/>
                    <a:pt x="7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3" name="Google Shape;4423;p92"/>
            <p:cNvSpPr/>
            <p:nvPr/>
          </p:nvSpPr>
          <p:spPr>
            <a:xfrm>
              <a:off x="1180800" y="1899100"/>
              <a:ext cx="156050" cy="156075"/>
            </a:xfrm>
            <a:custGeom>
              <a:avLst/>
              <a:gdLst/>
              <a:ahLst/>
              <a:cxnLst/>
              <a:rect l="l" t="t" r="r" b="b"/>
              <a:pathLst>
                <a:path w="6242" h="6243" extrusionOk="0">
                  <a:moveTo>
                    <a:pt x="3125" y="1"/>
                  </a:moveTo>
                  <a:cubicBezTo>
                    <a:pt x="1403" y="1"/>
                    <a:pt x="1" y="1396"/>
                    <a:pt x="1" y="3118"/>
                  </a:cubicBezTo>
                  <a:cubicBezTo>
                    <a:pt x="1" y="4847"/>
                    <a:pt x="1403" y="6242"/>
                    <a:pt x="3125" y="6242"/>
                  </a:cubicBezTo>
                  <a:cubicBezTo>
                    <a:pt x="4847" y="6242"/>
                    <a:pt x="6242" y="4847"/>
                    <a:pt x="6242" y="3118"/>
                  </a:cubicBezTo>
                  <a:cubicBezTo>
                    <a:pt x="6242" y="1396"/>
                    <a:pt x="4847" y="1"/>
                    <a:pt x="3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4" name="Google Shape;4424;p92"/>
            <p:cNvSpPr/>
            <p:nvPr/>
          </p:nvSpPr>
          <p:spPr>
            <a:xfrm>
              <a:off x="1182475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483" y="1"/>
                  </a:moveTo>
                  <a:cubicBezTo>
                    <a:pt x="216" y="1"/>
                    <a:pt x="0" y="216"/>
                    <a:pt x="0" y="483"/>
                  </a:cubicBezTo>
                  <a:cubicBezTo>
                    <a:pt x="0" y="750"/>
                    <a:pt x="216" y="965"/>
                    <a:pt x="483" y="965"/>
                  </a:cubicBezTo>
                  <a:cubicBezTo>
                    <a:pt x="520" y="965"/>
                    <a:pt x="557" y="958"/>
                    <a:pt x="594" y="951"/>
                  </a:cubicBezTo>
                  <a:lnTo>
                    <a:pt x="1945" y="3615"/>
                  </a:lnTo>
                  <a:lnTo>
                    <a:pt x="2257" y="3459"/>
                  </a:lnTo>
                  <a:lnTo>
                    <a:pt x="884" y="750"/>
                  </a:lnTo>
                  <a:cubicBezTo>
                    <a:pt x="936" y="676"/>
                    <a:pt x="965" y="580"/>
                    <a:pt x="965" y="483"/>
                  </a:cubicBezTo>
                  <a:cubicBezTo>
                    <a:pt x="965" y="216"/>
                    <a:pt x="75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5" name="Google Shape;4425;p92"/>
            <p:cNvSpPr/>
            <p:nvPr/>
          </p:nvSpPr>
          <p:spPr>
            <a:xfrm>
              <a:off x="1278950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1774" y="1"/>
                  </a:moveTo>
                  <a:cubicBezTo>
                    <a:pt x="1507" y="1"/>
                    <a:pt x="1292" y="216"/>
                    <a:pt x="1292" y="483"/>
                  </a:cubicBezTo>
                  <a:cubicBezTo>
                    <a:pt x="1292" y="580"/>
                    <a:pt x="1322" y="676"/>
                    <a:pt x="1373" y="750"/>
                  </a:cubicBezTo>
                  <a:lnTo>
                    <a:pt x="1" y="3459"/>
                  </a:lnTo>
                  <a:lnTo>
                    <a:pt x="305" y="3615"/>
                  </a:lnTo>
                  <a:lnTo>
                    <a:pt x="1663" y="951"/>
                  </a:lnTo>
                  <a:cubicBezTo>
                    <a:pt x="1700" y="958"/>
                    <a:pt x="1737" y="965"/>
                    <a:pt x="1774" y="965"/>
                  </a:cubicBezTo>
                  <a:cubicBezTo>
                    <a:pt x="2041" y="965"/>
                    <a:pt x="2257" y="750"/>
                    <a:pt x="2257" y="483"/>
                  </a:cubicBezTo>
                  <a:cubicBezTo>
                    <a:pt x="2257" y="216"/>
                    <a:pt x="2041" y="1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6" name="Google Shape;4426;p92"/>
            <p:cNvSpPr/>
            <p:nvPr/>
          </p:nvSpPr>
          <p:spPr>
            <a:xfrm>
              <a:off x="1259275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6615" y="1"/>
                  </a:moveTo>
                  <a:cubicBezTo>
                    <a:pt x="3781" y="1"/>
                    <a:pt x="1" y="110"/>
                    <a:pt x="1" y="110"/>
                  </a:cubicBezTo>
                  <a:cubicBezTo>
                    <a:pt x="1" y="110"/>
                    <a:pt x="3140" y="5247"/>
                    <a:pt x="5268" y="5247"/>
                  </a:cubicBezTo>
                  <a:cubicBezTo>
                    <a:pt x="5352" y="5247"/>
                    <a:pt x="5434" y="5239"/>
                    <a:pt x="5515" y="5223"/>
                  </a:cubicBezTo>
                  <a:cubicBezTo>
                    <a:pt x="7630" y="4785"/>
                    <a:pt x="10628" y="362"/>
                    <a:pt x="9567" y="110"/>
                  </a:cubicBezTo>
                  <a:cubicBezTo>
                    <a:pt x="9213" y="28"/>
                    <a:pt x="8032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7" name="Google Shape;4427;p92"/>
            <p:cNvSpPr/>
            <p:nvPr/>
          </p:nvSpPr>
          <p:spPr>
            <a:xfrm>
              <a:off x="992850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4014" y="1"/>
                  </a:moveTo>
                  <a:cubicBezTo>
                    <a:pt x="2597" y="1"/>
                    <a:pt x="1416" y="28"/>
                    <a:pt x="1062" y="110"/>
                  </a:cubicBezTo>
                  <a:cubicBezTo>
                    <a:pt x="1" y="362"/>
                    <a:pt x="2992" y="4785"/>
                    <a:pt x="5114" y="5223"/>
                  </a:cubicBezTo>
                  <a:cubicBezTo>
                    <a:pt x="5195" y="5239"/>
                    <a:pt x="5277" y="5247"/>
                    <a:pt x="5361" y="5247"/>
                  </a:cubicBezTo>
                  <a:cubicBezTo>
                    <a:pt x="7489" y="5247"/>
                    <a:pt x="10628" y="110"/>
                    <a:pt x="10628" y="110"/>
                  </a:cubicBezTo>
                  <a:cubicBezTo>
                    <a:pt x="10628" y="110"/>
                    <a:pt x="6848" y="1"/>
                    <a:pt x="40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1500" fill="hold"/>
                                        <p:tgtEl>
                                          <p:spTgt spid="4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9" name="Google Shape;1929;p64"/>
          <p:cNvGrpSpPr/>
          <p:nvPr/>
        </p:nvGrpSpPr>
        <p:grpSpPr>
          <a:xfrm>
            <a:off x="6572727" y="987574"/>
            <a:ext cx="2571273" cy="3522125"/>
            <a:chOff x="1888600" y="238050"/>
            <a:chExt cx="3821750" cy="5235025"/>
          </a:xfrm>
        </p:grpSpPr>
        <p:sp>
          <p:nvSpPr>
            <p:cNvPr id="1930" name="Google Shape;1930;p64"/>
            <p:cNvSpPr/>
            <p:nvPr/>
          </p:nvSpPr>
          <p:spPr>
            <a:xfrm>
              <a:off x="1888600" y="238050"/>
              <a:ext cx="3821750" cy="5235025"/>
            </a:xfrm>
            <a:custGeom>
              <a:avLst/>
              <a:gdLst/>
              <a:ahLst/>
              <a:cxnLst/>
              <a:rect l="l" t="t" r="r" b="b"/>
              <a:pathLst>
                <a:path w="152870" h="209401" extrusionOk="0">
                  <a:moveTo>
                    <a:pt x="28025" y="0"/>
                  </a:moveTo>
                  <a:cubicBezTo>
                    <a:pt x="22805" y="0"/>
                    <a:pt x="17676" y="1489"/>
                    <a:pt x="13310" y="4325"/>
                  </a:cubicBezTo>
                  <a:cubicBezTo>
                    <a:pt x="6502" y="8761"/>
                    <a:pt x="2104" y="16105"/>
                    <a:pt x="612" y="25590"/>
                  </a:cubicBezTo>
                  <a:cubicBezTo>
                    <a:pt x="383" y="26316"/>
                    <a:pt x="268" y="27119"/>
                    <a:pt x="268" y="27923"/>
                  </a:cubicBezTo>
                  <a:lnTo>
                    <a:pt x="268" y="28190"/>
                  </a:lnTo>
                  <a:cubicBezTo>
                    <a:pt x="1" y="31403"/>
                    <a:pt x="1" y="34654"/>
                    <a:pt x="268" y="37867"/>
                  </a:cubicBezTo>
                  <a:lnTo>
                    <a:pt x="268" y="86898"/>
                  </a:lnTo>
                  <a:cubicBezTo>
                    <a:pt x="306" y="91488"/>
                    <a:pt x="4016" y="95236"/>
                    <a:pt x="8644" y="95236"/>
                  </a:cubicBezTo>
                  <a:lnTo>
                    <a:pt x="9103" y="95236"/>
                  </a:lnTo>
                  <a:lnTo>
                    <a:pt x="9103" y="111873"/>
                  </a:lnTo>
                  <a:cubicBezTo>
                    <a:pt x="9103" y="115774"/>
                    <a:pt x="11895" y="119139"/>
                    <a:pt x="15758" y="119866"/>
                  </a:cubicBezTo>
                  <a:lnTo>
                    <a:pt x="15758" y="144229"/>
                  </a:lnTo>
                  <a:cubicBezTo>
                    <a:pt x="15758" y="149316"/>
                    <a:pt x="19888" y="153446"/>
                    <a:pt x="24975" y="153446"/>
                  </a:cubicBezTo>
                  <a:cubicBezTo>
                    <a:pt x="30023" y="153446"/>
                    <a:pt x="34154" y="149316"/>
                    <a:pt x="34154" y="144229"/>
                  </a:cubicBezTo>
                  <a:lnTo>
                    <a:pt x="34154" y="91870"/>
                  </a:lnTo>
                  <a:cubicBezTo>
                    <a:pt x="42530" y="97913"/>
                    <a:pt x="51441" y="101278"/>
                    <a:pt x="59702" y="101278"/>
                  </a:cubicBezTo>
                  <a:cubicBezTo>
                    <a:pt x="61385" y="101278"/>
                    <a:pt x="63068" y="101126"/>
                    <a:pt x="64751" y="100820"/>
                  </a:cubicBezTo>
                  <a:lnTo>
                    <a:pt x="119710" y="185114"/>
                  </a:lnTo>
                  <a:cubicBezTo>
                    <a:pt x="114738" y="196588"/>
                    <a:pt x="123152" y="209400"/>
                    <a:pt x="135658" y="209400"/>
                  </a:cubicBezTo>
                  <a:cubicBezTo>
                    <a:pt x="145143" y="209285"/>
                    <a:pt x="152793" y="201560"/>
                    <a:pt x="152831" y="192075"/>
                  </a:cubicBezTo>
                  <a:cubicBezTo>
                    <a:pt x="152869" y="182590"/>
                    <a:pt x="145258" y="174826"/>
                    <a:pt x="135773" y="174634"/>
                  </a:cubicBezTo>
                  <a:lnTo>
                    <a:pt x="80814" y="90302"/>
                  </a:lnTo>
                  <a:lnTo>
                    <a:pt x="80890" y="90225"/>
                  </a:lnTo>
                  <a:cubicBezTo>
                    <a:pt x="81120" y="89843"/>
                    <a:pt x="81388" y="89460"/>
                    <a:pt x="81655" y="88963"/>
                  </a:cubicBezTo>
                  <a:cubicBezTo>
                    <a:pt x="81770" y="88772"/>
                    <a:pt x="81923" y="88543"/>
                    <a:pt x="82038" y="88351"/>
                  </a:cubicBezTo>
                  <a:cubicBezTo>
                    <a:pt x="82191" y="88045"/>
                    <a:pt x="82344" y="87778"/>
                    <a:pt x="82497" y="87472"/>
                  </a:cubicBezTo>
                  <a:cubicBezTo>
                    <a:pt x="82650" y="87127"/>
                    <a:pt x="82803" y="86783"/>
                    <a:pt x="82994" y="86439"/>
                  </a:cubicBezTo>
                  <a:cubicBezTo>
                    <a:pt x="83109" y="86171"/>
                    <a:pt x="83223" y="85904"/>
                    <a:pt x="83338" y="85636"/>
                  </a:cubicBezTo>
                  <a:cubicBezTo>
                    <a:pt x="83453" y="85368"/>
                    <a:pt x="83568" y="85100"/>
                    <a:pt x="83682" y="84833"/>
                  </a:cubicBezTo>
                  <a:cubicBezTo>
                    <a:pt x="83797" y="84527"/>
                    <a:pt x="83912" y="84259"/>
                    <a:pt x="83988" y="83953"/>
                  </a:cubicBezTo>
                  <a:cubicBezTo>
                    <a:pt x="84141" y="83571"/>
                    <a:pt x="84294" y="83150"/>
                    <a:pt x="84409" y="82729"/>
                  </a:cubicBezTo>
                  <a:cubicBezTo>
                    <a:pt x="84486" y="82500"/>
                    <a:pt x="84562" y="82308"/>
                    <a:pt x="84639" y="82002"/>
                  </a:cubicBezTo>
                  <a:cubicBezTo>
                    <a:pt x="84753" y="81735"/>
                    <a:pt x="84830" y="81429"/>
                    <a:pt x="84906" y="81123"/>
                  </a:cubicBezTo>
                  <a:lnTo>
                    <a:pt x="84906" y="81085"/>
                  </a:lnTo>
                  <a:cubicBezTo>
                    <a:pt x="85824" y="77528"/>
                    <a:pt x="86283" y="73818"/>
                    <a:pt x="86207" y="70146"/>
                  </a:cubicBezTo>
                  <a:lnTo>
                    <a:pt x="86207" y="70031"/>
                  </a:lnTo>
                  <a:cubicBezTo>
                    <a:pt x="86207" y="69458"/>
                    <a:pt x="86207" y="68846"/>
                    <a:pt x="86168" y="68234"/>
                  </a:cubicBezTo>
                  <a:lnTo>
                    <a:pt x="86168" y="68043"/>
                  </a:lnTo>
                  <a:cubicBezTo>
                    <a:pt x="86130" y="67469"/>
                    <a:pt x="86092" y="66857"/>
                    <a:pt x="86054" y="66245"/>
                  </a:cubicBezTo>
                  <a:lnTo>
                    <a:pt x="86054" y="66092"/>
                  </a:lnTo>
                  <a:cubicBezTo>
                    <a:pt x="86015" y="65480"/>
                    <a:pt x="85939" y="64868"/>
                    <a:pt x="85862" y="64256"/>
                  </a:cubicBezTo>
                  <a:lnTo>
                    <a:pt x="85748" y="64256"/>
                  </a:lnTo>
                  <a:lnTo>
                    <a:pt x="85709" y="64218"/>
                  </a:lnTo>
                  <a:lnTo>
                    <a:pt x="85862" y="64218"/>
                  </a:lnTo>
                  <a:cubicBezTo>
                    <a:pt x="85365" y="60241"/>
                    <a:pt x="84524" y="56301"/>
                    <a:pt x="83300" y="52477"/>
                  </a:cubicBezTo>
                  <a:lnTo>
                    <a:pt x="83223" y="52247"/>
                  </a:lnTo>
                  <a:cubicBezTo>
                    <a:pt x="83070" y="51750"/>
                    <a:pt x="82879" y="51214"/>
                    <a:pt x="82688" y="50717"/>
                  </a:cubicBezTo>
                  <a:cubicBezTo>
                    <a:pt x="82344" y="49685"/>
                    <a:pt x="81961" y="48652"/>
                    <a:pt x="81579" y="47658"/>
                  </a:cubicBezTo>
                  <a:lnTo>
                    <a:pt x="83376" y="45363"/>
                  </a:lnTo>
                  <a:cubicBezTo>
                    <a:pt x="81388" y="40697"/>
                    <a:pt x="78978" y="36184"/>
                    <a:pt x="76186" y="31900"/>
                  </a:cubicBezTo>
                  <a:cubicBezTo>
                    <a:pt x="63565" y="12548"/>
                    <a:pt x="44786" y="3"/>
                    <a:pt x="28417" y="3"/>
                  </a:cubicBezTo>
                  <a:cubicBezTo>
                    <a:pt x="28286" y="1"/>
                    <a:pt x="28156" y="0"/>
                    <a:pt x="280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64"/>
            <p:cNvSpPr/>
            <p:nvPr/>
          </p:nvSpPr>
          <p:spPr>
            <a:xfrm>
              <a:off x="2032025" y="382850"/>
              <a:ext cx="3618875" cy="4947000"/>
            </a:xfrm>
            <a:custGeom>
              <a:avLst/>
              <a:gdLst/>
              <a:ahLst/>
              <a:cxnLst/>
              <a:rect l="l" t="t" r="r" b="b"/>
              <a:pathLst>
                <a:path w="144755" h="197880" extrusionOk="0">
                  <a:moveTo>
                    <a:pt x="22703" y="1"/>
                  </a:moveTo>
                  <a:cubicBezTo>
                    <a:pt x="18316" y="1"/>
                    <a:pt x="14232" y="1090"/>
                    <a:pt x="10709" y="3390"/>
                  </a:cubicBezTo>
                  <a:cubicBezTo>
                    <a:pt x="5011" y="7100"/>
                    <a:pt x="1607" y="13411"/>
                    <a:pt x="498" y="21174"/>
                  </a:cubicBezTo>
                  <a:cubicBezTo>
                    <a:pt x="345" y="21480"/>
                    <a:pt x="306" y="21825"/>
                    <a:pt x="306" y="22169"/>
                  </a:cubicBezTo>
                  <a:lnTo>
                    <a:pt x="306" y="22743"/>
                  </a:lnTo>
                  <a:cubicBezTo>
                    <a:pt x="0" y="25764"/>
                    <a:pt x="0" y="28824"/>
                    <a:pt x="306" y="31845"/>
                  </a:cubicBezTo>
                  <a:lnTo>
                    <a:pt x="306" y="81106"/>
                  </a:lnTo>
                  <a:cubicBezTo>
                    <a:pt x="306" y="82559"/>
                    <a:pt x="1454" y="83707"/>
                    <a:pt x="2907" y="83707"/>
                  </a:cubicBezTo>
                  <a:cubicBezTo>
                    <a:pt x="4322" y="83707"/>
                    <a:pt x="5508" y="82559"/>
                    <a:pt x="5508" y="81106"/>
                  </a:cubicBezTo>
                  <a:lnTo>
                    <a:pt x="5508" y="51542"/>
                  </a:lnTo>
                  <a:cubicBezTo>
                    <a:pt x="6579" y="54028"/>
                    <a:pt x="7764" y="56476"/>
                    <a:pt x="9103" y="58885"/>
                  </a:cubicBezTo>
                  <a:lnTo>
                    <a:pt x="9103" y="106081"/>
                  </a:lnTo>
                  <a:cubicBezTo>
                    <a:pt x="9103" y="107381"/>
                    <a:pt x="10174" y="108452"/>
                    <a:pt x="11474" y="108452"/>
                  </a:cubicBezTo>
                  <a:cubicBezTo>
                    <a:pt x="12813" y="108452"/>
                    <a:pt x="13884" y="107381"/>
                    <a:pt x="13884" y="106081"/>
                  </a:cubicBezTo>
                  <a:lnTo>
                    <a:pt x="13884" y="66496"/>
                  </a:lnTo>
                  <a:cubicBezTo>
                    <a:pt x="14496" y="67376"/>
                    <a:pt x="15107" y="68217"/>
                    <a:pt x="15758" y="69058"/>
                  </a:cubicBezTo>
                  <a:lnTo>
                    <a:pt x="15758" y="138437"/>
                  </a:lnTo>
                  <a:cubicBezTo>
                    <a:pt x="15758" y="140349"/>
                    <a:pt x="17326" y="141917"/>
                    <a:pt x="19238" y="141917"/>
                  </a:cubicBezTo>
                  <a:cubicBezTo>
                    <a:pt x="21150" y="141917"/>
                    <a:pt x="22680" y="140349"/>
                    <a:pt x="22680" y="138437"/>
                  </a:cubicBezTo>
                  <a:lnTo>
                    <a:pt x="22680" y="73380"/>
                  </a:lnTo>
                  <a:cubicBezTo>
                    <a:pt x="32469" y="83741"/>
                    <a:pt x="44053" y="89744"/>
                    <a:pt x="53943" y="89744"/>
                  </a:cubicBezTo>
                  <a:cubicBezTo>
                    <a:pt x="55956" y="89744"/>
                    <a:pt x="57898" y="89495"/>
                    <a:pt x="59740" y="88985"/>
                  </a:cubicBezTo>
                  <a:lnTo>
                    <a:pt x="59855" y="88946"/>
                  </a:lnTo>
                  <a:cubicBezTo>
                    <a:pt x="60085" y="88870"/>
                    <a:pt x="60352" y="88793"/>
                    <a:pt x="60620" y="88717"/>
                  </a:cubicBezTo>
                  <a:lnTo>
                    <a:pt x="60773" y="88679"/>
                  </a:lnTo>
                  <a:cubicBezTo>
                    <a:pt x="61041" y="88602"/>
                    <a:pt x="61270" y="88487"/>
                    <a:pt x="61538" y="88373"/>
                  </a:cubicBezTo>
                  <a:lnTo>
                    <a:pt x="120666" y="179131"/>
                  </a:lnTo>
                  <a:cubicBezTo>
                    <a:pt x="114929" y="186627"/>
                    <a:pt x="120016" y="197489"/>
                    <a:pt x="129463" y="197871"/>
                  </a:cubicBezTo>
                  <a:cubicBezTo>
                    <a:pt x="129615" y="197877"/>
                    <a:pt x="129766" y="197879"/>
                    <a:pt x="129917" y="197879"/>
                  </a:cubicBezTo>
                  <a:cubicBezTo>
                    <a:pt x="139097" y="197879"/>
                    <a:pt x="144754" y="187647"/>
                    <a:pt x="139674" y="179857"/>
                  </a:cubicBezTo>
                  <a:cubicBezTo>
                    <a:pt x="137482" y="176523"/>
                    <a:pt x="133795" y="174584"/>
                    <a:pt x="129940" y="174584"/>
                  </a:cubicBezTo>
                  <a:cubicBezTo>
                    <a:pt x="129020" y="174584"/>
                    <a:pt x="128089" y="174695"/>
                    <a:pt x="127168" y="174924"/>
                  </a:cubicBezTo>
                  <a:lnTo>
                    <a:pt x="68001" y="84166"/>
                  </a:lnTo>
                  <a:lnTo>
                    <a:pt x="68307" y="83860"/>
                  </a:lnTo>
                  <a:lnTo>
                    <a:pt x="68537" y="83630"/>
                  </a:lnTo>
                  <a:cubicBezTo>
                    <a:pt x="68805" y="83324"/>
                    <a:pt x="69072" y="83018"/>
                    <a:pt x="69340" y="82712"/>
                  </a:cubicBezTo>
                  <a:lnTo>
                    <a:pt x="69608" y="82368"/>
                  </a:lnTo>
                  <a:cubicBezTo>
                    <a:pt x="69799" y="82100"/>
                    <a:pt x="69990" y="81871"/>
                    <a:pt x="70143" y="81603"/>
                  </a:cubicBezTo>
                  <a:cubicBezTo>
                    <a:pt x="70258" y="81488"/>
                    <a:pt x="70334" y="81374"/>
                    <a:pt x="70411" y="81259"/>
                  </a:cubicBezTo>
                  <a:cubicBezTo>
                    <a:pt x="70602" y="80953"/>
                    <a:pt x="70832" y="80609"/>
                    <a:pt x="71023" y="80265"/>
                  </a:cubicBezTo>
                  <a:cubicBezTo>
                    <a:pt x="71099" y="80112"/>
                    <a:pt x="71214" y="79959"/>
                    <a:pt x="71291" y="79806"/>
                  </a:cubicBezTo>
                  <a:cubicBezTo>
                    <a:pt x="71405" y="79653"/>
                    <a:pt x="71558" y="79308"/>
                    <a:pt x="71673" y="79079"/>
                  </a:cubicBezTo>
                  <a:cubicBezTo>
                    <a:pt x="71826" y="78849"/>
                    <a:pt x="71941" y="78544"/>
                    <a:pt x="72094" y="78276"/>
                  </a:cubicBezTo>
                  <a:cubicBezTo>
                    <a:pt x="72209" y="78008"/>
                    <a:pt x="72285" y="77817"/>
                    <a:pt x="72400" y="77626"/>
                  </a:cubicBezTo>
                  <a:cubicBezTo>
                    <a:pt x="72476" y="77396"/>
                    <a:pt x="72553" y="77167"/>
                    <a:pt x="72667" y="76975"/>
                  </a:cubicBezTo>
                  <a:cubicBezTo>
                    <a:pt x="72744" y="76746"/>
                    <a:pt x="72820" y="76478"/>
                    <a:pt x="72935" y="76249"/>
                  </a:cubicBezTo>
                  <a:cubicBezTo>
                    <a:pt x="73050" y="75943"/>
                    <a:pt x="73165" y="75599"/>
                    <a:pt x="73279" y="75254"/>
                  </a:cubicBezTo>
                  <a:cubicBezTo>
                    <a:pt x="73318" y="75025"/>
                    <a:pt x="73394" y="74834"/>
                    <a:pt x="73432" y="74642"/>
                  </a:cubicBezTo>
                  <a:cubicBezTo>
                    <a:pt x="73509" y="74413"/>
                    <a:pt x="73585" y="74183"/>
                    <a:pt x="73662" y="73916"/>
                  </a:cubicBezTo>
                  <a:cubicBezTo>
                    <a:pt x="74465" y="70818"/>
                    <a:pt x="74847" y="67643"/>
                    <a:pt x="74771" y="64469"/>
                  </a:cubicBezTo>
                  <a:lnTo>
                    <a:pt x="74771" y="64354"/>
                  </a:lnTo>
                  <a:cubicBezTo>
                    <a:pt x="74771" y="63819"/>
                    <a:pt x="74771" y="63283"/>
                    <a:pt x="74733" y="62748"/>
                  </a:cubicBezTo>
                  <a:lnTo>
                    <a:pt x="74733" y="62595"/>
                  </a:lnTo>
                  <a:cubicBezTo>
                    <a:pt x="74733" y="62059"/>
                    <a:pt x="74694" y="61524"/>
                    <a:pt x="74618" y="60989"/>
                  </a:cubicBezTo>
                  <a:lnTo>
                    <a:pt x="74618" y="60836"/>
                  </a:lnTo>
                  <a:cubicBezTo>
                    <a:pt x="74580" y="60300"/>
                    <a:pt x="74542" y="59726"/>
                    <a:pt x="74465" y="59191"/>
                  </a:cubicBezTo>
                  <a:lnTo>
                    <a:pt x="74465" y="59153"/>
                  </a:lnTo>
                  <a:cubicBezTo>
                    <a:pt x="74006" y="55519"/>
                    <a:pt x="73241" y="51924"/>
                    <a:pt x="72094" y="48444"/>
                  </a:cubicBezTo>
                  <a:lnTo>
                    <a:pt x="72056" y="48253"/>
                  </a:lnTo>
                  <a:cubicBezTo>
                    <a:pt x="71903" y="47794"/>
                    <a:pt x="71750" y="47296"/>
                    <a:pt x="71558" y="46838"/>
                  </a:cubicBezTo>
                  <a:cubicBezTo>
                    <a:pt x="70908" y="44925"/>
                    <a:pt x="70181" y="43051"/>
                    <a:pt x="69340" y="41177"/>
                  </a:cubicBezTo>
                  <a:lnTo>
                    <a:pt x="69340" y="41177"/>
                  </a:lnTo>
                  <a:cubicBezTo>
                    <a:pt x="70296" y="41445"/>
                    <a:pt x="71329" y="41674"/>
                    <a:pt x="72400" y="41866"/>
                  </a:cubicBezTo>
                  <a:cubicBezTo>
                    <a:pt x="70526" y="37467"/>
                    <a:pt x="68269" y="33260"/>
                    <a:pt x="65668" y="29283"/>
                  </a:cubicBezTo>
                  <a:cubicBezTo>
                    <a:pt x="53788" y="11084"/>
                    <a:pt x="36698" y="1"/>
                    <a:pt x="22703" y="1"/>
                  </a:cubicBezTo>
                  <a:close/>
                </a:path>
              </a:pathLst>
            </a:custGeom>
            <a:solidFill>
              <a:srgbClr val="F0CA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64"/>
            <p:cNvSpPr/>
            <p:nvPr/>
          </p:nvSpPr>
          <p:spPr>
            <a:xfrm>
              <a:off x="3302750" y="2076225"/>
              <a:ext cx="2042350" cy="2989625"/>
            </a:xfrm>
            <a:custGeom>
              <a:avLst/>
              <a:gdLst/>
              <a:ahLst/>
              <a:cxnLst/>
              <a:rect l="l" t="t" r="r" b="b"/>
              <a:pathLst>
                <a:path w="81694" h="119585" extrusionOk="0">
                  <a:moveTo>
                    <a:pt x="4379" y="0"/>
                  </a:moveTo>
                  <a:cubicBezTo>
                    <a:pt x="3660" y="0"/>
                    <a:pt x="2934" y="204"/>
                    <a:pt x="2295" y="635"/>
                  </a:cubicBezTo>
                  <a:cubicBezTo>
                    <a:pt x="497" y="1782"/>
                    <a:pt x="0" y="4192"/>
                    <a:pt x="1147" y="5951"/>
                  </a:cubicBezTo>
                  <a:lnTo>
                    <a:pt x="74082" y="117821"/>
                  </a:lnTo>
                  <a:cubicBezTo>
                    <a:pt x="74814" y="118967"/>
                    <a:pt x="76058" y="119584"/>
                    <a:pt x="77319" y="119584"/>
                  </a:cubicBezTo>
                  <a:cubicBezTo>
                    <a:pt x="78037" y="119584"/>
                    <a:pt x="78761" y="119384"/>
                    <a:pt x="79398" y="118968"/>
                  </a:cubicBezTo>
                  <a:cubicBezTo>
                    <a:pt x="81196" y="117783"/>
                    <a:pt x="81693" y="115411"/>
                    <a:pt x="80546" y="113614"/>
                  </a:cubicBezTo>
                  <a:lnTo>
                    <a:pt x="7611" y="1744"/>
                  </a:lnTo>
                  <a:cubicBezTo>
                    <a:pt x="6881" y="624"/>
                    <a:pt x="5639" y="0"/>
                    <a:pt x="43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64"/>
            <p:cNvSpPr/>
            <p:nvPr/>
          </p:nvSpPr>
          <p:spPr>
            <a:xfrm>
              <a:off x="2023425" y="485225"/>
              <a:ext cx="1982100" cy="2152975"/>
            </a:xfrm>
            <a:custGeom>
              <a:avLst/>
              <a:gdLst/>
              <a:ahLst/>
              <a:cxnLst/>
              <a:rect l="l" t="t" r="r" b="b"/>
              <a:pathLst>
                <a:path w="79284" h="86119" extrusionOk="0">
                  <a:moveTo>
                    <a:pt x="24651" y="0"/>
                  </a:moveTo>
                  <a:cubicBezTo>
                    <a:pt x="20612" y="0"/>
                    <a:pt x="16855" y="1003"/>
                    <a:pt x="13616" y="3120"/>
                  </a:cubicBezTo>
                  <a:cubicBezTo>
                    <a:pt x="0" y="11993"/>
                    <a:pt x="612" y="37044"/>
                    <a:pt x="14993" y="59112"/>
                  </a:cubicBezTo>
                  <a:cubicBezTo>
                    <a:pt x="25947" y="75922"/>
                    <a:pt x="41716" y="86118"/>
                    <a:pt x="54627" y="86118"/>
                  </a:cubicBezTo>
                  <a:cubicBezTo>
                    <a:pt x="58665" y="86118"/>
                    <a:pt x="62424" y="85121"/>
                    <a:pt x="65668" y="83016"/>
                  </a:cubicBezTo>
                  <a:cubicBezTo>
                    <a:pt x="79284" y="74143"/>
                    <a:pt x="78634" y="49053"/>
                    <a:pt x="64253" y="26985"/>
                  </a:cubicBezTo>
                  <a:cubicBezTo>
                    <a:pt x="53303" y="10211"/>
                    <a:pt x="37542" y="0"/>
                    <a:pt x="246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64"/>
            <p:cNvSpPr/>
            <p:nvPr/>
          </p:nvSpPr>
          <p:spPr>
            <a:xfrm>
              <a:off x="2119025" y="493400"/>
              <a:ext cx="813700" cy="585200"/>
            </a:xfrm>
            <a:custGeom>
              <a:avLst/>
              <a:gdLst/>
              <a:ahLst/>
              <a:cxnLst/>
              <a:rect l="l" t="t" r="r" b="b"/>
              <a:pathLst>
                <a:path w="32548" h="23408" extrusionOk="0">
                  <a:moveTo>
                    <a:pt x="24937" y="1"/>
                  </a:moveTo>
                  <a:lnTo>
                    <a:pt x="1110" y="15567"/>
                  </a:lnTo>
                  <a:cubicBezTo>
                    <a:pt x="421" y="18129"/>
                    <a:pt x="77" y="20768"/>
                    <a:pt x="1" y="23407"/>
                  </a:cubicBezTo>
                  <a:lnTo>
                    <a:pt x="32548" y="2181"/>
                  </a:lnTo>
                  <a:cubicBezTo>
                    <a:pt x="30100" y="1148"/>
                    <a:pt x="27538" y="460"/>
                    <a:pt x="24937" y="1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64"/>
            <p:cNvSpPr/>
            <p:nvPr/>
          </p:nvSpPr>
          <p:spPr>
            <a:xfrm>
              <a:off x="2940350" y="1873125"/>
              <a:ext cx="971475" cy="702800"/>
            </a:xfrm>
            <a:custGeom>
              <a:avLst/>
              <a:gdLst/>
              <a:ahLst/>
              <a:cxnLst/>
              <a:rect l="l" t="t" r="r" b="b"/>
              <a:pathLst>
                <a:path w="38859" h="28112" extrusionOk="0">
                  <a:moveTo>
                    <a:pt x="38438" y="1"/>
                  </a:moveTo>
                  <a:lnTo>
                    <a:pt x="1" y="25052"/>
                  </a:lnTo>
                  <a:cubicBezTo>
                    <a:pt x="1990" y="26237"/>
                    <a:pt x="4055" y="27270"/>
                    <a:pt x="6197" y="28112"/>
                  </a:cubicBezTo>
                  <a:lnTo>
                    <a:pt x="38782" y="6885"/>
                  </a:lnTo>
                  <a:cubicBezTo>
                    <a:pt x="38859" y="4590"/>
                    <a:pt x="38744" y="2257"/>
                    <a:pt x="38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64"/>
            <p:cNvSpPr/>
            <p:nvPr/>
          </p:nvSpPr>
          <p:spPr>
            <a:xfrm>
              <a:off x="2126675" y="624400"/>
              <a:ext cx="1094825" cy="785025"/>
            </a:xfrm>
            <a:custGeom>
              <a:avLst/>
              <a:gdLst/>
              <a:ahLst/>
              <a:cxnLst/>
              <a:rect l="l" t="t" r="r" b="b"/>
              <a:pathLst>
                <a:path w="43793" h="31401" extrusionOk="0">
                  <a:moveTo>
                    <a:pt x="38438" y="0"/>
                  </a:moveTo>
                  <a:lnTo>
                    <a:pt x="1" y="25052"/>
                  </a:lnTo>
                  <a:cubicBezTo>
                    <a:pt x="268" y="27193"/>
                    <a:pt x="651" y="29297"/>
                    <a:pt x="1148" y="31400"/>
                  </a:cubicBezTo>
                  <a:lnTo>
                    <a:pt x="43792" y="3634"/>
                  </a:lnTo>
                  <a:cubicBezTo>
                    <a:pt x="42071" y="2333"/>
                    <a:pt x="40274" y="1110"/>
                    <a:pt x="38438" y="0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64"/>
            <p:cNvSpPr/>
            <p:nvPr/>
          </p:nvSpPr>
          <p:spPr>
            <a:xfrm>
              <a:off x="2321725" y="1039375"/>
              <a:ext cx="1308050" cy="923650"/>
            </a:xfrm>
            <a:custGeom>
              <a:avLst/>
              <a:gdLst/>
              <a:ahLst/>
              <a:cxnLst/>
              <a:rect l="l" t="t" r="r" b="b"/>
              <a:pathLst>
                <a:path w="52322" h="36946" extrusionOk="0">
                  <a:moveTo>
                    <a:pt x="48879" y="0"/>
                  </a:moveTo>
                  <a:lnTo>
                    <a:pt x="1" y="31821"/>
                  </a:lnTo>
                  <a:cubicBezTo>
                    <a:pt x="957" y="33542"/>
                    <a:pt x="1951" y="35263"/>
                    <a:pt x="3061" y="36946"/>
                  </a:cubicBezTo>
                  <a:lnTo>
                    <a:pt x="52321" y="4857"/>
                  </a:lnTo>
                  <a:cubicBezTo>
                    <a:pt x="51212" y="3136"/>
                    <a:pt x="50065" y="1530"/>
                    <a:pt x="48879" y="0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64"/>
            <p:cNvSpPr/>
            <p:nvPr/>
          </p:nvSpPr>
          <p:spPr>
            <a:xfrm>
              <a:off x="2199350" y="815625"/>
              <a:ext cx="1248750" cy="885425"/>
            </a:xfrm>
            <a:custGeom>
              <a:avLst/>
              <a:gdLst/>
              <a:ahLst/>
              <a:cxnLst/>
              <a:rect l="l" t="t" r="r" b="b"/>
              <a:pathLst>
                <a:path w="49950" h="35417" extrusionOk="0">
                  <a:moveTo>
                    <a:pt x="45666" y="1"/>
                  </a:moveTo>
                  <a:lnTo>
                    <a:pt x="0" y="29756"/>
                  </a:lnTo>
                  <a:cubicBezTo>
                    <a:pt x="651" y="31630"/>
                    <a:pt x="1377" y="33542"/>
                    <a:pt x="2219" y="35416"/>
                  </a:cubicBezTo>
                  <a:lnTo>
                    <a:pt x="49949" y="4322"/>
                  </a:lnTo>
                  <a:cubicBezTo>
                    <a:pt x="48534" y="2793"/>
                    <a:pt x="47119" y="1339"/>
                    <a:pt x="45666" y="1"/>
                  </a:cubicBezTo>
                  <a:close/>
                </a:path>
              </a:pathLst>
            </a:custGeom>
            <a:solidFill>
              <a:srgbClr val="9646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64"/>
            <p:cNvSpPr/>
            <p:nvPr/>
          </p:nvSpPr>
          <p:spPr>
            <a:xfrm>
              <a:off x="2484275" y="1288925"/>
              <a:ext cx="1288925" cy="911225"/>
            </a:xfrm>
            <a:custGeom>
              <a:avLst/>
              <a:gdLst/>
              <a:ahLst/>
              <a:cxnLst/>
              <a:rect l="l" t="t" r="r" b="b"/>
              <a:pathLst>
                <a:path w="51557" h="36449" extrusionOk="0">
                  <a:moveTo>
                    <a:pt x="48879" y="0"/>
                  </a:moveTo>
                  <a:lnTo>
                    <a:pt x="1" y="31821"/>
                  </a:lnTo>
                  <a:cubicBezTo>
                    <a:pt x="1263" y="33466"/>
                    <a:pt x="2525" y="34996"/>
                    <a:pt x="3825" y="36449"/>
                  </a:cubicBezTo>
                  <a:lnTo>
                    <a:pt x="51556" y="5355"/>
                  </a:lnTo>
                  <a:cubicBezTo>
                    <a:pt x="50753" y="3557"/>
                    <a:pt x="49835" y="1760"/>
                    <a:pt x="488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64"/>
            <p:cNvSpPr/>
            <p:nvPr/>
          </p:nvSpPr>
          <p:spPr>
            <a:xfrm>
              <a:off x="3285525" y="2241250"/>
              <a:ext cx="596675" cy="397100"/>
            </a:xfrm>
            <a:custGeom>
              <a:avLst/>
              <a:gdLst/>
              <a:ahLst/>
              <a:cxnLst/>
              <a:rect l="l" t="t" r="r" b="b"/>
              <a:pathLst>
                <a:path w="23867" h="15884" extrusionOk="0">
                  <a:moveTo>
                    <a:pt x="23866" y="0"/>
                  </a:moveTo>
                  <a:lnTo>
                    <a:pt x="1" y="15567"/>
                  </a:lnTo>
                  <a:cubicBezTo>
                    <a:pt x="1398" y="15776"/>
                    <a:pt x="2773" y="15883"/>
                    <a:pt x="4115" y="15883"/>
                  </a:cubicBezTo>
                  <a:cubicBezTo>
                    <a:pt x="8172" y="15883"/>
                    <a:pt x="11937" y="14901"/>
                    <a:pt x="15184" y="12775"/>
                  </a:cubicBezTo>
                  <a:cubicBezTo>
                    <a:pt x="19506" y="9944"/>
                    <a:pt x="22374" y="5470"/>
                    <a:pt x="23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64"/>
            <p:cNvSpPr/>
            <p:nvPr/>
          </p:nvSpPr>
          <p:spPr>
            <a:xfrm>
              <a:off x="2686975" y="1564300"/>
              <a:ext cx="1185650" cy="844300"/>
            </a:xfrm>
            <a:custGeom>
              <a:avLst/>
              <a:gdLst/>
              <a:ahLst/>
              <a:cxnLst/>
              <a:rect l="l" t="t" r="r" b="b"/>
              <a:pathLst>
                <a:path w="47426" h="33772" extrusionOk="0">
                  <a:moveTo>
                    <a:pt x="45666" y="0"/>
                  </a:moveTo>
                  <a:lnTo>
                    <a:pt x="1" y="29756"/>
                  </a:lnTo>
                  <a:cubicBezTo>
                    <a:pt x="1569" y="31209"/>
                    <a:pt x="3175" y="32548"/>
                    <a:pt x="4782" y="33771"/>
                  </a:cubicBezTo>
                  <a:lnTo>
                    <a:pt x="47426" y="5967"/>
                  </a:lnTo>
                  <a:cubicBezTo>
                    <a:pt x="46967" y="4016"/>
                    <a:pt x="46393" y="2027"/>
                    <a:pt x="456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64"/>
            <p:cNvSpPr/>
            <p:nvPr/>
          </p:nvSpPr>
          <p:spPr>
            <a:xfrm>
              <a:off x="4955925" y="4759000"/>
              <a:ext cx="663575" cy="582575"/>
            </a:xfrm>
            <a:custGeom>
              <a:avLst/>
              <a:gdLst/>
              <a:ahLst/>
              <a:cxnLst/>
              <a:rect l="l" t="t" r="r" b="b"/>
              <a:pathLst>
                <a:path w="26543" h="23303" extrusionOk="0">
                  <a:moveTo>
                    <a:pt x="13309" y="0"/>
                  </a:moveTo>
                  <a:cubicBezTo>
                    <a:pt x="11116" y="0"/>
                    <a:pt x="8896" y="617"/>
                    <a:pt x="6923" y="1905"/>
                  </a:cubicBezTo>
                  <a:cubicBezTo>
                    <a:pt x="1530" y="5385"/>
                    <a:pt x="0" y="12613"/>
                    <a:pt x="3519" y="18006"/>
                  </a:cubicBezTo>
                  <a:cubicBezTo>
                    <a:pt x="5756" y="21436"/>
                    <a:pt x="9494" y="23303"/>
                    <a:pt x="13307" y="23303"/>
                  </a:cubicBezTo>
                  <a:cubicBezTo>
                    <a:pt x="15489" y="23303"/>
                    <a:pt x="17695" y="22691"/>
                    <a:pt x="19658" y="21410"/>
                  </a:cubicBezTo>
                  <a:cubicBezTo>
                    <a:pt x="25051" y="17891"/>
                    <a:pt x="26543" y="10663"/>
                    <a:pt x="23062" y="5270"/>
                  </a:cubicBezTo>
                  <a:cubicBezTo>
                    <a:pt x="20831" y="1851"/>
                    <a:pt x="17109" y="0"/>
                    <a:pt x="133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64"/>
            <p:cNvSpPr/>
            <p:nvPr/>
          </p:nvSpPr>
          <p:spPr>
            <a:xfrm>
              <a:off x="5138550" y="4919425"/>
              <a:ext cx="299300" cy="262675"/>
            </a:xfrm>
            <a:custGeom>
              <a:avLst/>
              <a:gdLst/>
              <a:ahLst/>
              <a:cxnLst/>
              <a:rect l="l" t="t" r="r" b="b"/>
              <a:pathLst>
                <a:path w="11972" h="10507" extrusionOk="0">
                  <a:moveTo>
                    <a:pt x="5963" y="1"/>
                  </a:moveTo>
                  <a:cubicBezTo>
                    <a:pt x="4981" y="1"/>
                    <a:pt x="3987" y="273"/>
                    <a:pt x="3098" y="842"/>
                  </a:cubicBezTo>
                  <a:cubicBezTo>
                    <a:pt x="689" y="2448"/>
                    <a:pt x="0" y="5699"/>
                    <a:pt x="1568" y="8109"/>
                  </a:cubicBezTo>
                  <a:cubicBezTo>
                    <a:pt x="2563" y="9662"/>
                    <a:pt x="4250" y="10506"/>
                    <a:pt x="5967" y="10506"/>
                  </a:cubicBezTo>
                  <a:cubicBezTo>
                    <a:pt x="6956" y="10506"/>
                    <a:pt x="7954" y="10226"/>
                    <a:pt x="8835" y="9639"/>
                  </a:cubicBezTo>
                  <a:cubicBezTo>
                    <a:pt x="11283" y="8070"/>
                    <a:pt x="11971" y="4820"/>
                    <a:pt x="10365" y="2372"/>
                  </a:cubicBezTo>
                  <a:cubicBezTo>
                    <a:pt x="9366" y="837"/>
                    <a:pt x="7685" y="1"/>
                    <a:pt x="5963" y="1"/>
                  </a:cubicBezTo>
                  <a:close/>
                </a:path>
              </a:pathLst>
            </a:custGeom>
            <a:solidFill>
              <a:srgbClr val="B753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64"/>
            <p:cNvSpPr/>
            <p:nvPr/>
          </p:nvSpPr>
          <p:spPr>
            <a:xfrm>
              <a:off x="2039675" y="393375"/>
              <a:ext cx="1810950" cy="3548900"/>
            </a:xfrm>
            <a:custGeom>
              <a:avLst/>
              <a:gdLst/>
              <a:ahLst/>
              <a:cxnLst/>
              <a:rect l="l" t="t" r="r" b="b"/>
              <a:pathLst>
                <a:path w="72438" h="141956" extrusionOk="0">
                  <a:moveTo>
                    <a:pt x="22703" y="1"/>
                  </a:moveTo>
                  <a:cubicBezTo>
                    <a:pt x="18316" y="1"/>
                    <a:pt x="14232" y="1090"/>
                    <a:pt x="10709" y="3390"/>
                  </a:cubicBezTo>
                  <a:cubicBezTo>
                    <a:pt x="5011" y="7100"/>
                    <a:pt x="1607" y="13410"/>
                    <a:pt x="498" y="21174"/>
                  </a:cubicBezTo>
                  <a:cubicBezTo>
                    <a:pt x="345" y="21518"/>
                    <a:pt x="306" y="21824"/>
                    <a:pt x="306" y="22169"/>
                  </a:cubicBezTo>
                  <a:lnTo>
                    <a:pt x="306" y="22742"/>
                  </a:lnTo>
                  <a:cubicBezTo>
                    <a:pt x="0" y="25764"/>
                    <a:pt x="0" y="28823"/>
                    <a:pt x="306" y="31845"/>
                  </a:cubicBezTo>
                  <a:lnTo>
                    <a:pt x="306" y="81182"/>
                  </a:lnTo>
                  <a:cubicBezTo>
                    <a:pt x="306" y="82597"/>
                    <a:pt x="1454" y="83783"/>
                    <a:pt x="2907" y="83783"/>
                  </a:cubicBezTo>
                  <a:cubicBezTo>
                    <a:pt x="4322" y="83783"/>
                    <a:pt x="5508" y="82597"/>
                    <a:pt x="5508" y="81182"/>
                  </a:cubicBezTo>
                  <a:lnTo>
                    <a:pt x="5508" y="51580"/>
                  </a:lnTo>
                  <a:cubicBezTo>
                    <a:pt x="6579" y="54104"/>
                    <a:pt x="7764" y="56552"/>
                    <a:pt x="9103" y="58923"/>
                  </a:cubicBezTo>
                  <a:lnTo>
                    <a:pt x="9103" y="106119"/>
                  </a:lnTo>
                  <a:cubicBezTo>
                    <a:pt x="9103" y="107457"/>
                    <a:pt x="10174" y="108528"/>
                    <a:pt x="11474" y="108528"/>
                  </a:cubicBezTo>
                  <a:cubicBezTo>
                    <a:pt x="12813" y="108528"/>
                    <a:pt x="13884" y="107457"/>
                    <a:pt x="13884" y="106119"/>
                  </a:cubicBezTo>
                  <a:lnTo>
                    <a:pt x="13884" y="66534"/>
                  </a:lnTo>
                  <a:cubicBezTo>
                    <a:pt x="14496" y="67414"/>
                    <a:pt x="15107" y="68255"/>
                    <a:pt x="15758" y="69096"/>
                  </a:cubicBezTo>
                  <a:lnTo>
                    <a:pt x="15758" y="138513"/>
                  </a:lnTo>
                  <a:cubicBezTo>
                    <a:pt x="15758" y="140425"/>
                    <a:pt x="17326" y="141955"/>
                    <a:pt x="19238" y="141955"/>
                  </a:cubicBezTo>
                  <a:cubicBezTo>
                    <a:pt x="21150" y="141955"/>
                    <a:pt x="22680" y="140425"/>
                    <a:pt x="22680" y="138513"/>
                  </a:cubicBezTo>
                  <a:lnTo>
                    <a:pt x="22680" y="67069"/>
                  </a:lnTo>
                  <a:cubicBezTo>
                    <a:pt x="22871" y="66955"/>
                    <a:pt x="23063" y="66840"/>
                    <a:pt x="23254" y="66725"/>
                  </a:cubicBezTo>
                  <a:cubicBezTo>
                    <a:pt x="27155" y="63971"/>
                    <a:pt x="28952" y="59573"/>
                    <a:pt x="30674" y="55290"/>
                  </a:cubicBezTo>
                  <a:cubicBezTo>
                    <a:pt x="31638" y="52896"/>
                    <a:pt x="33557" y="52348"/>
                    <a:pt x="35788" y="52348"/>
                  </a:cubicBezTo>
                  <a:cubicBezTo>
                    <a:pt x="37675" y="52348"/>
                    <a:pt x="39785" y="52740"/>
                    <a:pt x="41730" y="52740"/>
                  </a:cubicBezTo>
                  <a:cubicBezTo>
                    <a:pt x="42226" y="52740"/>
                    <a:pt x="42712" y="52715"/>
                    <a:pt x="43180" y="52651"/>
                  </a:cubicBezTo>
                  <a:cubicBezTo>
                    <a:pt x="49414" y="51809"/>
                    <a:pt x="49643" y="46646"/>
                    <a:pt x="52741" y="42362"/>
                  </a:cubicBezTo>
                  <a:cubicBezTo>
                    <a:pt x="54042" y="40527"/>
                    <a:pt x="55189" y="38844"/>
                    <a:pt x="57446" y="38461"/>
                  </a:cubicBezTo>
                  <a:cubicBezTo>
                    <a:pt x="57869" y="38391"/>
                    <a:pt x="58297" y="38359"/>
                    <a:pt x="58725" y="38359"/>
                  </a:cubicBezTo>
                  <a:cubicBezTo>
                    <a:pt x="61085" y="38359"/>
                    <a:pt x="63494" y="39317"/>
                    <a:pt x="65630" y="40029"/>
                  </a:cubicBezTo>
                  <a:cubicBezTo>
                    <a:pt x="67848" y="40794"/>
                    <a:pt x="70105" y="41406"/>
                    <a:pt x="72438" y="41865"/>
                  </a:cubicBezTo>
                  <a:cubicBezTo>
                    <a:pt x="70526" y="37505"/>
                    <a:pt x="68269" y="33298"/>
                    <a:pt x="65668" y="29282"/>
                  </a:cubicBezTo>
                  <a:cubicBezTo>
                    <a:pt x="53788" y="11083"/>
                    <a:pt x="36698" y="1"/>
                    <a:pt x="227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45" name="Google Shape;1945;p64"/>
          <p:cNvGrpSpPr/>
          <p:nvPr/>
        </p:nvGrpSpPr>
        <p:grpSpPr>
          <a:xfrm rot="1133825">
            <a:off x="6902001" y="3824275"/>
            <a:ext cx="1198304" cy="803079"/>
            <a:chOff x="238125" y="461875"/>
            <a:chExt cx="7107950" cy="4763600"/>
          </a:xfrm>
        </p:grpSpPr>
        <p:sp>
          <p:nvSpPr>
            <p:cNvPr id="1946" name="Google Shape;1946;p64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64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64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64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64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64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64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64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64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64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64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64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64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64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64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61" name="Google Shape;1961;p64"/>
          <p:cNvGrpSpPr/>
          <p:nvPr/>
        </p:nvGrpSpPr>
        <p:grpSpPr>
          <a:xfrm rot="-2700000">
            <a:off x="8179357" y="1789571"/>
            <a:ext cx="884590" cy="592834"/>
            <a:chOff x="238125" y="461875"/>
            <a:chExt cx="7107950" cy="4763600"/>
          </a:xfrm>
        </p:grpSpPr>
        <p:sp>
          <p:nvSpPr>
            <p:cNvPr id="1962" name="Google Shape;1962;p64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64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64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64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64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64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64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64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64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64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64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64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64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64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64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7" name="Google Shape;1977;p64"/>
          <p:cNvGrpSpPr/>
          <p:nvPr/>
        </p:nvGrpSpPr>
        <p:grpSpPr>
          <a:xfrm>
            <a:off x="4005383" y="104236"/>
            <a:ext cx="1146248" cy="361596"/>
            <a:chOff x="966166" y="1647825"/>
            <a:chExt cx="1678500" cy="529500"/>
          </a:xfrm>
        </p:grpSpPr>
        <p:sp>
          <p:nvSpPr>
            <p:cNvPr id="1978" name="Google Shape;1978;p64"/>
            <p:cNvSpPr/>
            <p:nvPr/>
          </p:nvSpPr>
          <p:spPr>
            <a:xfrm>
              <a:off x="966166" y="1647825"/>
              <a:ext cx="1678500" cy="5295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64"/>
            <p:cNvSpPr/>
            <p:nvPr/>
          </p:nvSpPr>
          <p:spPr>
            <a:xfrm>
              <a:off x="1028700" y="1704975"/>
              <a:ext cx="1562100" cy="41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0" name="Google Shape;1980;p64">
            <a:hlinkClick r:id="rId4" action="ppaction://hlinksldjump"/>
          </p:cNvPr>
          <p:cNvSpPr/>
          <p:nvPr/>
        </p:nvSpPr>
        <p:spPr>
          <a:xfrm>
            <a:off x="4467572" y="175876"/>
            <a:ext cx="213063" cy="218491"/>
          </a:xfrm>
          <a:custGeom>
            <a:avLst/>
            <a:gdLst/>
            <a:ahLst/>
            <a:cxnLst/>
            <a:rect l="l" t="t" r="r" b="b"/>
            <a:pathLst>
              <a:path w="22102" h="22665" extrusionOk="0">
                <a:moveTo>
                  <a:pt x="8476" y="0"/>
                </a:moveTo>
                <a:cubicBezTo>
                  <a:pt x="7526" y="0"/>
                  <a:pt x="6754" y="772"/>
                  <a:pt x="6754" y="1722"/>
                </a:cubicBezTo>
                <a:cubicBezTo>
                  <a:pt x="6754" y="2412"/>
                  <a:pt x="7162" y="3006"/>
                  <a:pt x="7749" y="3281"/>
                </a:cubicBezTo>
                <a:lnTo>
                  <a:pt x="8045" y="3867"/>
                </a:lnTo>
                <a:cubicBezTo>
                  <a:pt x="7192" y="4676"/>
                  <a:pt x="6695" y="5804"/>
                  <a:pt x="6695" y="7021"/>
                </a:cubicBezTo>
                <a:cubicBezTo>
                  <a:pt x="6695" y="7303"/>
                  <a:pt x="6717" y="7570"/>
                  <a:pt x="6769" y="7837"/>
                </a:cubicBezTo>
                <a:cubicBezTo>
                  <a:pt x="5893" y="7830"/>
                  <a:pt x="5107" y="7822"/>
                  <a:pt x="4424" y="7822"/>
                </a:cubicBezTo>
                <a:cubicBezTo>
                  <a:pt x="2116" y="7822"/>
                  <a:pt x="1507" y="7889"/>
                  <a:pt x="1188" y="7963"/>
                </a:cubicBezTo>
                <a:cubicBezTo>
                  <a:pt x="476" y="8134"/>
                  <a:pt x="1" y="8765"/>
                  <a:pt x="16" y="9537"/>
                </a:cubicBezTo>
                <a:cubicBezTo>
                  <a:pt x="30" y="10798"/>
                  <a:pt x="1359" y="12483"/>
                  <a:pt x="1767" y="12965"/>
                </a:cubicBezTo>
                <a:cubicBezTo>
                  <a:pt x="2442" y="13782"/>
                  <a:pt x="3800" y="15192"/>
                  <a:pt x="5270" y="15489"/>
                </a:cubicBezTo>
                <a:cubicBezTo>
                  <a:pt x="5396" y="15518"/>
                  <a:pt x="5515" y="15533"/>
                  <a:pt x="5641" y="15540"/>
                </a:cubicBezTo>
                <a:cubicBezTo>
                  <a:pt x="5641" y="15555"/>
                  <a:pt x="5656" y="15667"/>
                  <a:pt x="5656" y="15667"/>
                </a:cubicBezTo>
                <a:cubicBezTo>
                  <a:pt x="5693" y="15963"/>
                  <a:pt x="5745" y="16253"/>
                  <a:pt x="5812" y="16542"/>
                </a:cubicBezTo>
                <a:lnTo>
                  <a:pt x="5812" y="16550"/>
                </a:lnTo>
                <a:cubicBezTo>
                  <a:pt x="5938" y="17143"/>
                  <a:pt x="6123" y="17707"/>
                  <a:pt x="6353" y="18242"/>
                </a:cubicBezTo>
                <a:lnTo>
                  <a:pt x="6383" y="18301"/>
                </a:lnTo>
                <a:cubicBezTo>
                  <a:pt x="6405" y="18368"/>
                  <a:pt x="6442" y="18427"/>
                  <a:pt x="6472" y="18494"/>
                </a:cubicBezTo>
                <a:lnTo>
                  <a:pt x="6509" y="18576"/>
                </a:lnTo>
                <a:cubicBezTo>
                  <a:pt x="6539" y="18635"/>
                  <a:pt x="6569" y="18695"/>
                  <a:pt x="6598" y="18754"/>
                </a:cubicBezTo>
                <a:cubicBezTo>
                  <a:pt x="6613" y="18784"/>
                  <a:pt x="6628" y="18813"/>
                  <a:pt x="6650" y="18843"/>
                </a:cubicBezTo>
                <a:cubicBezTo>
                  <a:pt x="6680" y="18902"/>
                  <a:pt x="6710" y="18954"/>
                  <a:pt x="6739" y="19006"/>
                </a:cubicBezTo>
                <a:cubicBezTo>
                  <a:pt x="6754" y="19036"/>
                  <a:pt x="6799" y="19110"/>
                  <a:pt x="6799" y="19110"/>
                </a:cubicBezTo>
                <a:cubicBezTo>
                  <a:pt x="6828" y="19162"/>
                  <a:pt x="6858" y="19214"/>
                  <a:pt x="6888" y="19259"/>
                </a:cubicBezTo>
                <a:cubicBezTo>
                  <a:pt x="6903" y="19288"/>
                  <a:pt x="6962" y="19385"/>
                  <a:pt x="6962" y="19385"/>
                </a:cubicBezTo>
                <a:cubicBezTo>
                  <a:pt x="6992" y="19422"/>
                  <a:pt x="7021" y="19466"/>
                  <a:pt x="7044" y="19503"/>
                </a:cubicBezTo>
                <a:cubicBezTo>
                  <a:pt x="7066" y="19533"/>
                  <a:pt x="7088" y="19563"/>
                  <a:pt x="7110" y="19592"/>
                </a:cubicBezTo>
                <a:lnTo>
                  <a:pt x="7140" y="19637"/>
                </a:lnTo>
                <a:cubicBezTo>
                  <a:pt x="7162" y="19674"/>
                  <a:pt x="7192" y="19711"/>
                  <a:pt x="7214" y="19741"/>
                </a:cubicBezTo>
                <a:cubicBezTo>
                  <a:pt x="7259" y="19800"/>
                  <a:pt x="7296" y="19852"/>
                  <a:pt x="7340" y="19904"/>
                </a:cubicBezTo>
                <a:cubicBezTo>
                  <a:pt x="7919" y="20631"/>
                  <a:pt x="8617" y="21181"/>
                  <a:pt x="9366" y="21507"/>
                </a:cubicBezTo>
                <a:lnTo>
                  <a:pt x="10183" y="22316"/>
                </a:lnTo>
                <a:cubicBezTo>
                  <a:pt x="10428" y="22546"/>
                  <a:pt x="10739" y="22665"/>
                  <a:pt x="11051" y="22665"/>
                </a:cubicBezTo>
                <a:cubicBezTo>
                  <a:pt x="11363" y="22665"/>
                  <a:pt x="11674" y="22546"/>
                  <a:pt x="11919" y="22316"/>
                </a:cubicBezTo>
                <a:lnTo>
                  <a:pt x="12736" y="21515"/>
                </a:lnTo>
                <a:cubicBezTo>
                  <a:pt x="13470" y="21195"/>
                  <a:pt x="14146" y="20661"/>
                  <a:pt x="14717" y="19964"/>
                </a:cubicBezTo>
                <a:cubicBezTo>
                  <a:pt x="14777" y="19889"/>
                  <a:pt x="14828" y="19815"/>
                  <a:pt x="14888" y="19741"/>
                </a:cubicBezTo>
                <a:cubicBezTo>
                  <a:pt x="14910" y="19711"/>
                  <a:pt x="14932" y="19682"/>
                  <a:pt x="14955" y="19644"/>
                </a:cubicBezTo>
                <a:lnTo>
                  <a:pt x="14984" y="19607"/>
                </a:lnTo>
                <a:cubicBezTo>
                  <a:pt x="15007" y="19570"/>
                  <a:pt x="15029" y="19541"/>
                  <a:pt x="15059" y="19503"/>
                </a:cubicBezTo>
                <a:cubicBezTo>
                  <a:pt x="15081" y="19466"/>
                  <a:pt x="15103" y="19429"/>
                  <a:pt x="15133" y="19392"/>
                </a:cubicBezTo>
                <a:lnTo>
                  <a:pt x="15155" y="19355"/>
                </a:lnTo>
                <a:cubicBezTo>
                  <a:pt x="15177" y="19325"/>
                  <a:pt x="15192" y="19288"/>
                  <a:pt x="15214" y="19259"/>
                </a:cubicBezTo>
                <a:cubicBezTo>
                  <a:pt x="15244" y="19214"/>
                  <a:pt x="15274" y="19162"/>
                  <a:pt x="15303" y="19103"/>
                </a:cubicBezTo>
                <a:cubicBezTo>
                  <a:pt x="15326" y="19073"/>
                  <a:pt x="15348" y="19043"/>
                  <a:pt x="15363" y="19006"/>
                </a:cubicBezTo>
                <a:cubicBezTo>
                  <a:pt x="15392" y="18954"/>
                  <a:pt x="15422" y="18902"/>
                  <a:pt x="15452" y="18850"/>
                </a:cubicBezTo>
                <a:cubicBezTo>
                  <a:pt x="15467" y="18813"/>
                  <a:pt x="15489" y="18784"/>
                  <a:pt x="15504" y="18754"/>
                </a:cubicBezTo>
                <a:cubicBezTo>
                  <a:pt x="15534" y="18695"/>
                  <a:pt x="15563" y="18635"/>
                  <a:pt x="15593" y="18576"/>
                </a:cubicBezTo>
                <a:lnTo>
                  <a:pt x="15630" y="18494"/>
                </a:lnTo>
                <a:cubicBezTo>
                  <a:pt x="15660" y="18427"/>
                  <a:pt x="15689" y="18368"/>
                  <a:pt x="15719" y="18301"/>
                </a:cubicBezTo>
                <a:lnTo>
                  <a:pt x="15749" y="18234"/>
                </a:lnTo>
                <a:cubicBezTo>
                  <a:pt x="15979" y="17707"/>
                  <a:pt x="16164" y="17136"/>
                  <a:pt x="16290" y="16542"/>
                </a:cubicBezTo>
                <a:cubicBezTo>
                  <a:pt x="16290" y="16542"/>
                  <a:pt x="16290" y="16535"/>
                  <a:pt x="16290" y="16535"/>
                </a:cubicBezTo>
                <a:cubicBezTo>
                  <a:pt x="16357" y="16253"/>
                  <a:pt x="16402" y="15963"/>
                  <a:pt x="16439" y="15674"/>
                </a:cubicBezTo>
                <a:cubicBezTo>
                  <a:pt x="16439" y="15674"/>
                  <a:pt x="16454" y="15555"/>
                  <a:pt x="16461" y="15540"/>
                </a:cubicBezTo>
                <a:cubicBezTo>
                  <a:pt x="16580" y="15533"/>
                  <a:pt x="16706" y="15518"/>
                  <a:pt x="16825" y="15489"/>
                </a:cubicBezTo>
                <a:cubicBezTo>
                  <a:pt x="18302" y="15192"/>
                  <a:pt x="19660" y="13782"/>
                  <a:pt x="20335" y="12965"/>
                </a:cubicBezTo>
                <a:cubicBezTo>
                  <a:pt x="20743" y="12483"/>
                  <a:pt x="22072" y="10798"/>
                  <a:pt x="22087" y="9537"/>
                </a:cubicBezTo>
                <a:cubicBezTo>
                  <a:pt x="22101" y="8765"/>
                  <a:pt x="21626" y="8134"/>
                  <a:pt x="20914" y="7963"/>
                </a:cubicBezTo>
                <a:cubicBezTo>
                  <a:pt x="20610" y="7897"/>
                  <a:pt x="19994" y="7822"/>
                  <a:pt x="17678" y="7822"/>
                </a:cubicBezTo>
                <a:cubicBezTo>
                  <a:pt x="16995" y="7822"/>
                  <a:pt x="16209" y="7830"/>
                  <a:pt x="15333" y="7837"/>
                </a:cubicBezTo>
                <a:cubicBezTo>
                  <a:pt x="15385" y="7570"/>
                  <a:pt x="15407" y="7303"/>
                  <a:pt x="15407" y="7021"/>
                </a:cubicBezTo>
                <a:cubicBezTo>
                  <a:pt x="15407" y="5804"/>
                  <a:pt x="14910" y="4676"/>
                  <a:pt x="14049" y="3867"/>
                </a:cubicBezTo>
                <a:lnTo>
                  <a:pt x="14346" y="3281"/>
                </a:lnTo>
                <a:cubicBezTo>
                  <a:pt x="14940" y="3006"/>
                  <a:pt x="15348" y="2412"/>
                  <a:pt x="15348" y="1722"/>
                </a:cubicBezTo>
                <a:cubicBezTo>
                  <a:pt x="15348" y="772"/>
                  <a:pt x="14576" y="0"/>
                  <a:pt x="13626" y="0"/>
                </a:cubicBezTo>
                <a:cubicBezTo>
                  <a:pt x="12676" y="0"/>
                  <a:pt x="11904" y="772"/>
                  <a:pt x="11904" y="1722"/>
                </a:cubicBezTo>
                <a:cubicBezTo>
                  <a:pt x="11904" y="1767"/>
                  <a:pt x="11904" y="1811"/>
                  <a:pt x="11912" y="1848"/>
                </a:cubicBezTo>
                <a:lnTo>
                  <a:pt x="11481" y="2687"/>
                </a:lnTo>
                <a:cubicBezTo>
                  <a:pt x="11340" y="2672"/>
                  <a:pt x="11199" y="2665"/>
                  <a:pt x="11051" y="2665"/>
                </a:cubicBezTo>
                <a:cubicBezTo>
                  <a:pt x="10903" y="2665"/>
                  <a:pt x="10762" y="2672"/>
                  <a:pt x="10613" y="2687"/>
                </a:cubicBezTo>
                <a:lnTo>
                  <a:pt x="10190" y="1848"/>
                </a:lnTo>
                <a:cubicBezTo>
                  <a:pt x="10190" y="1811"/>
                  <a:pt x="10198" y="1767"/>
                  <a:pt x="10198" y="1722"/>
                </a:cubicBezTo>
                <a:cubicBezTo>
                  <a:pt x="10198" y="772"/>
                  <a:pt x="9426" y="0"/>
                  <a:pt x="8476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1" name="Google Shape;1981;p64">
            <a:hlinkClick r:id="" action="ppaction://hlinkshowjump?jump=previousslide"/>
          </p:cNvPr>
          <p:cNvSpPr/>
          <p:nvPr/>
        </p:nvSpPr>
        <p:spPr>
          <a:xfrm>
            <a:off x="418537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2" name="Google Shape;1982;p64">
            <a:hlinkClick r:id="" action="ppaction://hlinkshowjump?jump=nextslide"/>
          </p:cNvPr>
          <p:cNvSpPr/>
          <p:nvPr/>
        </p:nvSpPr>
        <p:spPr>
          <a:xfrm>
            <a:off x="478905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Подзаголовок 58"/>
          <p:cNvSpPr>
            <a:spLocks noGrp="1"/>
          </p:cNvSpPr>
          <p:nvPr>
            <p:ph type="subTitle" idx="1"/>
          </p:nvPr>
        </p:nvSpPr>
        <p:spPr>
          <a:xfrm>
            <a:off x="0" y="1563638"/>
            <a:ext cx="7236296" cy="2644986"/>
          </a:xfrm>
        </p:spPr>
        <p:txBody>
          <a:bodyPr/>
          <a:lstStyle/>
          <a:p>
            <a:pPr indent="0"/>
            <a:r>
              <a:rPr lang="ru-RU" sz="2600" b="1" dirty="0" smtClean="0">
                <a:solidFill>
                  <a:schemeClr val="bg2"/>
                </a:solidFill>
              </a:rPr>
              <a:t>Ты пчела — я пчеловод,</a:t>
            </a:r>
            <a:br>
              <a:rPr lang="ru-RU" sz="2600" b="1" dirty="0" smtClean="0">
                <a:solidFill>
                  <a:schemeClr val="bg2"/>
                </a:solidFill>
              </a:rPr>
            </a:br>
            <a:r>
              <a:rPr lang="ru-RU" sz="2600" b="1" dirty="0" smtClean="0">
                <a:solidFill>
                  <a:schemeClr val="bg2"/>
                </a:solidFill>
              </a:rPr>
              <a:t>А мы любим мёд.</a:t>
            </a:r>
            <a:br>
              <a:rPr lang="ru-RU" sz="2600" b="1" dirty="0" smtClean="0">
                <a:solidFill>
                  <a:schemeClr val="bg2"/>
                </a:solidFill>
              </a:rPr>
            </a:br>
            <a:r>
              <a:rPr lang="ru-RU" sz="2600" b="1" dirty="0" smtClean="0">
                <a:solidFill>
                  <a:schemeClr val="bg2"/>
                </a:solidFill>
              </a:rPr>
              <a:t>А мне повезёт, с тобой мне повезёт,</a:t>
            </a:r>
            <a:br>
              <a:rPr lang="ru-RU" sz="2600" b="1" dirty="0" smtClean="0">
                <a:solidFill>
                  <a:schemeClr val="bg2"/>
                </a:solidFill>
              </a:rPr>
            </a:br>
            <a:r>
              <a:rPr lang="ru-RU" sz="2600" b="1" dirty="0" smtClean="0">
                <a:solidFill>
                  <a:schemeClr val="bg2"/>
                </a:solidFill>
              </a:rPr>
              <a:t>Ты пчела — я пчеловод.</a:t>
            </a:r>
            <a:br>
              <a:rPr lang="ru-RU" sz="2600" b="1" dirty="0" smtClean="0">
                <a:solidFill>
                  <a:schemeClr val="bg2"/>
                </a:solidFill>
              </a:rPr>
            </a:br>
            <a:r>
              <a:rPr lang="ru-RU" sz="2600" b="1" dirty="0" smtClean="0">
                <a:solidFill>
                  <a:schemeClr val="bg2"/>
                </a:solidFill>
              </a:rPr>
              <a:t>А мы любим мёд,</a:t>
            </a:r>
            <a:br>
              <a:rPr lang="ru-RU" sz="2600" b="1" dirty="0" smtClean="0">
                <a:solidFill>
                  <a:schemeClr val="bg2"/>
                </a:solidFill>
              </a:rPr>
            </a:br>
            <a:r>
              <a:rPr lang="ru-RU" sz="2600" b="1" dirty="0" smtClean="0">
                <a:solidFill>
                  <a:schemeClr val="bg2"/>
                </a:solidFill>
              </a:rPr>
              <a:t>А мне повезёт, и в танце унесёт.</a:t>
            </a:r>
          </a:p>
          <a:p>
            <a:pPr indent="0">
              <a:lnSpc>
                <a:spcPct val="150000"/>
              </a:lnSpc>
            </a:pPr>
            <a:endParaRPr lang="ru-RU" sz="2600" b="1" dirty="0">
              <a:solidFill>
                <a:schemeClr val="bg2"/>
              </a:solidFill>
            </a:endParaRPr>
          </a:p>
        </p:txBody>
      </p:sp>
      <p:pic>
        <p:nvPicPr>
          <p:cNvPr id="57" name="RASA_-_Pchelovod_6534774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72400" y="105958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00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5" name="Google Shape;1995;p65"/>
          <p:cNvGrpSpPr/>
          <p:nvPr/>
        </p:nvGrpSpPr>
        <p:grpSpPr>
          <a:xfrm rot="2036568">
            <a:off x="220767" y="1846224"/>
            <a:ext cx="1097846" cy="1125811"/>
            <a:chOff x="982650" y="1801525"/>
            <a:chExt cx="552550" cy="566625"/>
          </a:xfrm>
        </p:grpSpPr>
        <p:sp>
          <p:nvSpPr>
            <p:cNvPr id="1996" name="Google Shape;1996;p65"/>
            <p:cNvSpPr/>
            <p:nvPr/>
          </p:nvSpPr>
          <p:spPr>
            <a:xfrm>
              <a:off x="982650" y="1801525"/>
              <a:ext cx="552550" cy="566625"/>
            </a:xfrm>
            <a:custGeom>
              <a:avLst/>
              <a:gdLst/>
              <a:ahLst/>
              <a:cxnLst/>
              <a:rect l="l" t="t" r="r" b="b"/>
              <a:pathLst>
                <a:path w="22102" h="22665" extrusionOk="0">
                  <a:moveTo>
                    <a:pt x="8476" y="0"/>
                  </a:moveTo>
                  <a:cubicBezTo>
                    <a:pt x="7526" y="0"/>
                    <a:pt x="6754" y="772"/>
                    <a:pt x="6754" y="1722"/>
                  </a:cubicBezTo>
                  <a:cubicBezTo>
                    <a:pt x="6754" y="2412"/>
                    <a:pt x="7162" y="3006"/>
                    <a:pt x="7749" y="3281"/>
                  </a:cubicBezTo>
                  <a:lnTo>
                    <a:pt x="8045" y="3867"/>
                  </a:lnTo>
                  <a:cubicBezTo>
                    <a:pt x="7192" y="4676"/>
                    <a:pt x="6695" y="5804"/>
                    <a:pt x="6695" y="7021"/>
                  </a:cubicBezTo>
                  <a:cubicBezTo>
                    <a:pt x="6695" y="7303"/>
                    <a:pt x="6717" y="7570"/>
                    <a:pt x="6769" y="7837"/>
                  </a:cubicBezTo>
                  <a:cubicBezTo>
                    <a:pt x="5893" y="7830"/>
                    <a:pt x="5107" y="7822"/>
                    <a:pt x="4424" y="7822"/>
                  </a:cubicBezTo>
                  <a:cubicBezTo>
                    <a:pt x="2116" y="7822"/>
                    <a:pt x="1507" y="7889"/>
                    <a:pt x="1188" y="7963"/>
                  </a:cubicBezTo>
                  <a:cubicBezTo>
                    <a:pt x="476" y="8134"/>
                    <a:pt x="1" y="8765"/>
                    <a:pt x="16" y="9537"/>
                  </a:cubicBezTo>
                  <a:cubicBezTo>
                    <a:pt x="30" y="10798"/>
                    <a:pt x="1359" y="12483"/>
                    <a:pt x="1767" y="12965"/>
                  </a:cubicBezTo>
                  <a:cubicBezTo>
                    <a:pt x="2442" y="13782"/>
                    <a:pt x="3800" y="15192"/>
                    <a:pt x="5270" y="15489"/>
                  </a:cubicBezTo>
                  <a:cubicBezTo>
                    <a:pt x="5396" y="15518"/>
                    <a:pt x="5515" y="15533"/>
                    <a:pt x="5641" y="15540"/>
                  </a:cubicBezTo>
                  <a:cubicBezTo>
                    <a:pt x="5641" y="15555"/>
                    <a:pt x="5656" y="15667"/>
                    <a:pt x="5656" y="15667"/>
                  </a:cubicBezTo>
                  <a:cubicBezTo>
                    <a:pt x="5693" y="15963"/>
                    <a:pt x="5745" y="16253"/>
                    <a:pt x="5812" y="16542"/>
                  </a:cubicBezTo>
                  <a:lnTo>
                    <a:pt x="5812" y="16550"/>
                  </a:lnTo>
                  <a:cubicBezTo>
                    <a:pt x="5938" y="17143"/>
                    <a:pt x="6123" y="17707"/>
                    <a:pt x="6353" y="18242"/>
                  </a:cubicBezTo>
                  <a:lnTo>
                    <a:pt x="6383" y="18301"/>
                  </a:lnTo>
                  <a:cubicBezTo>
                    <a:pt x="6405" y="18368"/>
                    <a:pt x="6442" y="18427"/>
                    <a:pt x="6472" y="18494"/>
                  </a:cubicBezTo>
                  <a:lnTo>
                    <a:pt x="6509" y="18576"/>
                  </a:lnTo>
                  <a:cubicBezTo>
                    <a:pt x="6539" y="18635"/>
                    <a:pt x="6569" y="18695"/>
                    <a:pt x="6598" y="18754"/>
                  </a:cubicBezTo>
                  <a:cubicBezTo>
                    <a:pt x="6613" y="18784"/>
                    <a:pt x="6628" y="18813"/>
                    <a:pt x="6650" y="18843"/>
                  </a:cubicBezTo>
                  <a:cubicBezTo>
                    <a:pt x="6680" y="18902"/>
                    <a:pt x="6710" y="18954"/>
                    <a:pt x="6739" y="19006"/>
                  </a:cubicBezTo>
                  <a:cubicBezTo>
                    <a:pt x="6754" y="19036"/>
                    <a:pt x="6799" y="19110"/>
                    <a:pt x="6799" y="19110"/>
                  </a:cubicBezTo>
                  <a:cubicBezTo>
                    <a:pt x="6828" y="19162"/>
                    <a:pt x="6858" y="19214"/>
                    <a:pt x="6888" y="19259"/>
                  </a:cubicBezTo>
                  <a:cubicBezTo>
                    <a:pt x="6903" y="19288"/>
                    <a:pt x="6962" y="19385"/>
                    <a:pt x="6962" y="19385"/>
                  </a:cubicBezTo>
                  <a:cubicBezTo>
                    <a:pt x="6992" y="19422"/>
                    <a:pt x="7021" y="19466"/>
                    <a:pt x="7044" y="19503"/>
                  </a:cubicBezTo>
                  <a:cubicBezTo>
                    <a:pt x="7066" y="19533"/>
                    <a:pt x="7088" y="19563"/>
                    <a:pt x="7110" y="19592"/>
                  </a:cubicBezTo>
                  <a:lnTo>
                    <a:pt x="7140" y="19637"/>
                  </a:lnTo>
                  <a:cubicBezTo>
                    <a:pt x="7162" y="19674"/>
                    <a:pt x="7192" y="19711"/>
                    <a:pt x="7214" y="19741"/>
                  </a:cubicBezTo>
                  <a:cubicBezTo>
                    <a:pt x="7259" y="19800"/>
                    <a:pt x="7296" y="19852"/>
                    <a:pt x="7340" y="19904"/>
                  </a:cubicBezTo>
                  <a:cubicBezTo>
                    <a:pt x="7919" y="20631"/>
                    <a:pt x="8617" y="21181"/>
                    <a:pt x="9366" y="21507"/>
                  </a:cubicBezTo>
                  <a:lnTo>
                    <a:pt x="10183" y="22316"/>
                  </a:lnTo>
                  <a:cubicBezTo>
                    <a:pt x="10428" y="22546"/>
                    <a:pt x="10739" y="22665"/>
                    <a:pt x="11051" y="22665"/>
                  </a:cubicBezTo>
                  <a:cubicBezTo>
                    <a:pt x="11363" y="22665"/>
                    <a:pt x="11674" y="22546"/>
                    <a:pt x="11919" y="22316"/>
                  </a:cubicBezTo>
                  <a:lnTo>
                    <a:pt x="12736" y="21515"/>
                  </a:lnTo>
                  <a:cubicBezTo>
                    <a:pt x="13470" y="21195"/>
                    <a:pt x="14146" y="20661"/>
                    <a:pt x="14717" y="19964"/>
                  </a:cubicBezTo>
                  <a:cubicBezTo>
                    <a:pt x="14777" y="19889"/>
                    <a:pt x="14828" y="19815"/>
                    <a:pt x="14888" y="19741"/>
                  </a:cubicBezTo>
                  <a:cubicBezTo>
                    <a:pt x="14910" y="19711"/>
                    <a:pt x="14932" y="19682"/>
                    <a:pt x="14955" y="19644"/>
                  </a:cubicBezTo>
                  <a:lnTo>
                    <a:pt x="14984" y="19607"/>
                  </a:lnTo>
                  <a:cubicBezTo>
                    <a:pt x="15007" y="19570"/>
                    <a:pt x="15029" y="19541"/>
                    <a:pt x="15059" y="19503"/>
                  </a:cubicBezTo>
                  <a:cubicBezTo>
                    <a:pt x="15081" y="19466"/>
                    <a:pt x="15103" y="19429"/>
                    <a:pt x="15133" y="19392"/>
                  </a:cubicBezTo>
                  <a:lnTo>
                    <a:pt x="15155" y="19355"/>
                  </a:lnTo>
                  <a:cubicBezTo>
                    <a:pt x="15177" y="19325"/>
                    <a:pt x="15192" y="19288"/>
                    <a:pt x="15214" y="19259"/>
                  </a:cubicBezTo>
                  <a:cubicBezTo>
                    <a:pt x="15244" y="19214"/>
                    <a:pt x="15274" y="19162"/>
                    <a:pt x="15303" y="19103"/>
                  </a:cubicBezTo>
                  <a:cubicBezTo>
                    <a:pt x="15326" y="19073"/>
                    <a:pt x="15348" y="19043"/>
                    <a:pt x="15363" y="19006"/>
                  </a:cubicBezTo>
                  <a:cubicBezTo>
                    <a:pt x="15392" y="18954"/>
                    <a:pt x="15422" y="18902"/>
                    <a:pt x="15452" y="18850"/>
                  </a:cubicBezTo>
                  <a:cubicBezTo>
                    <a:pt x="15467" y="18813"/>
                    <a:pt x="15489" y="18784"/>
                    <a:pt x="15504" y="18754"/>
                  </a:cubicBezTo>
                  <a:cubicBezTo>
                    <a:pt x="15534" y="18695"/>
                    <a:pt x="15563" y="18635"/>
                    <a:pt x="15593" y="18576"/>
                  </a:cubicBezTo>
                  <a:lnTo>
                    <a:pt x="15630" y="18494"/>
                  </a:lnTo>
                  <a:cubicBezTo>
                    <a:pt x="15660" y="18427"/>
                    <a:pt x="15689" y="18368"/>
                    <a:pt x="15719" y="18301"/>
                  </a:cubicBezTo>
                  <a:lnTo>
                    <a:pt x="15749" y="18234"/>
                  </a:lnTo>
                  <a:cubicBezTo>
                    <a:pt x="15979" y="17707"/>
                    <a:pt x="16164" y="17136"/>
                    <a:pt x="16290" y="16542"/>
                  </a:cubicBezTo>
                  <a:cubicBezTo>
                    <a:pt x="16290" y="16542"/>
                    <a:pt x="16290" y="16535"/>
                    <a:pt x="16290" y="16535"/>
                  </a:cubicBezTo>
                  <a:cubicBezTo>
                    <a:pt x="16357" y="16253"/>
                    <a:pt x="16402" y="15963"/>
                    <a:pt x="16439" y="15674"/>
                  </a:cubicBezTo>
                  <a:cubicBezTo>
                    <a:pt x="16439" y="15674"/>
                    <a:pt x="16454" y="15555"/>
                    <a:pt x="16461" y="15540"/>
                  </a:cubicBezTo>
                  <a:cubicBezTo>
                    <a:pt x="16580" y="15533"/>
                    <a:pt x="16706" y="15518"/>
                    <a:pt x="16825" y="15489"/>
                  </a:cubicBezTo>
                  <a:cubicBezTo>
                    <a:pt x="18302" y="15192"/>
                    <a:pt x="19660" y="13782"/>
                    <a:pt x="20335" y="12965"/>
                  </a:cubicBezTo>
                  <a:cubicBezTo>
                    <a:pt x="20743" y="12483"/>
                    <a:pt x="22072" y="10798"/>
                    <a:pt x="22087" y="9537"/>
                  </a:cubicBezTo>
                  <a:cubicBezTo>
                    <a:pt x="22101" y="8765"/>
                    <a:pt x="21626" y="8134"/>
                    <a:pt x="20914" y="7963"/>
                  </a:cubicBezTo>
                  <a:cubicBezTo>
                    <a:pt x="20610" y="7897"/>
                    <a:pt x="19994" y="7822"/>
                    <a:pt x="17678" y="7822"/>
                  </a:cubicBezTo>
                  <a:cubicBezTo>
                    <a:pt x="16995" y="7822"/>
                    <a:pt x="16209" y="7830"/>
                    <a:pt x="15333" y="7837"/>
                  </a:cubicBezTo>
                  <a:cubicBezTo>
                    <a:pt x="15385" y="7570"/>
                    <a:pt x="15407" y="7303"/>
                    <a:pt x="15407" y="7021"/>
                  </a:cubicBezTo>
                  <a:cubicBezTo>
                    <a:pt x="15407" y="5804"/>
                    <a:pt x="14910" y="4676"/>
                    <a:pt x="14049" y="3867"/>
                  </a:cubicBezTo>
                  <a:lnTo>
                    <a:pt x="14346" y="3281"/>
                  </a:lnTo>
                  <a:cubicBezTo>
                    <a:pt x="14940" y="3006"/>
                    <a:pt x="15348" y="2412"/>
                    <a:pt x="15348" y="1722"/>
                  </a:cubicBezTo>
                  <a:cubicBezTo>
                    <a:pt x="15348" y="772"/>
                    <a:pt x="14576" y="0"/>
                    <a:pt x="13626" y="0"/>
                  </a:cubicBezTo>
                  <a:cubicBezTo>
                    <a:pt x="12676" y="0"/>
                    <a:pt x="11904" y="772"/>
                    <a:pt x="11904" y="1722"/>
                  </a:cubicBezTo>
                  <a:cubicBezTo>
                    <a:pt x="11904" y="1767"/>
                    <a:pt x="11904" y="1811"/>
                    <a:pt x="11912" y="1848"/>
                  </a:cubicBezTo>
                  <a:lnTo>
                    <a:pt x="11481" y="2687"/>
                  </a:lnTo>
                  <a:cubicBezTo>
                    <a:pt x="11340" y="2672"/>
                    <a:pt x="11199" y="2665"/>
                    <a:pt x="11051" y="2665"/>
                  </a:cubicBezTo>
                  <a:cubicBezTo>
                    <a:pt x="10903" y="2665"/>
                    <a:pt x="10762" y="2672"/>
                    <a:pt x="10613" y="2687"/>
                  </a:cubicBezTo>
                  <a:lnTo>
                    <a:pt x="10190" y="1848"/>
                  </a:lnTo>
                  <a:cubicBezTo>
                    <a:pt x="10190" y="1811"/>
                    <a:pt x="10198" y="1767"/>
                    <a:pt x="10198" y="1722"/>
                  </a:cubicBezTo>
                  <a:cubicBezTo>
                    <a:pt x="10198" y="772"/>
                    <a:pt x="9426" y="0"/>
                    <a:pt x="8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65"/>
            <p:cNvSpPr/>
            <p:nvPr/>
          </p:nvSpPr>
          <p:spPr>
            <a:xfrm>
              <a:off x="1152800" y="2002275"/>
              <a:ext cx="212075" cy="315050"/>
            </a:xfrm>
            <a:custGeom>
              <a:avLst/>
              <a:gdLst/>
              <a:ahLst/>
              <a:cxnLst/>
              <a:rect l="l" t="t" r="r" b="b"/>
              <a:pathLst>
                <a:path w="8483" h="12602" extrusionOk="0">
                  <a:moveTo>
                    <a:pt x="4245" y="0"/>
                  </a:moveTo>
                  <a:cubicBezTo>
                    <a:pt x="1900" y="0"/>
                    <a:pt x="0" y="2820"/>
                    <a:pt x="0" y="6301"/>
                  </a:cubicBezTo>
                  <a:cubicBezTo>
                    <a:pt x="0" y="9781"/>
                    <a:pt x="1900" y="12601"/>
                    <a:pt x="4245" y="12601"/>
                  </a:cubicBezTo>
                  <a:cubicBezTo>
                    <a:pt x="6590" y="12601"/>
                    <a:pt x="8483" y="9781"/>
                    <a:pt x="8483" y="6301"/>
                  </a:cubicBezTo>
                  <a:cubicBezTo>
                    <a:pt x="8483" y="2820"/>
                    <a:pt x="6590" y="0"/>
                    <a:pt x="4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65"/>
            <p:cNvSpPr/>
            <p:nvPr/>
          </p:nvSpPr>
          <p:spPr>
            <a:xfrm>
              <a:off x="1154075" y="2095225"/>
              <a:ext cx="209700" cy="40650"/>
            </a:xfrm>
            <a:custGeom>
              <a:avLst/>
              <a:gdLst/>
              <a:ahLst/>
              <a:cxnLst/>
              <a:rect l="l" t="t" r="r" b="b"/>
              <a:pathLst>
                <a:path w="8388" h="1626" extrusionOk="0">
                  <a:moveTo>
                    <a:pt x="328" y="0"/>
                  </a:moveTo>
                  <a:cubicBezTo>
                    <a:pt x="172" y="505"/>
                    <a:pt x="60" y="1054"/>
                    <a:pt x="1" y="1625"/>
                  </a:cubicBezTo>
                  <a:lnTo>
                    <a:pt x="8387" y="1625"/>
                  </a:lnTo>
                  <a:cubicBezTo>
                    <a:pt x="8328" y="1054"/>
                    <a:pt x="8216" y="505"/>
                    <a:pt x="8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65"/>
            <p:cNvSpPr/>
            <p:nvPr/>
          </p:nvSpPr>
          <p:spPr>
            <a:xfrm>
              <a:off x="1152975" y="2167750"/>
              <a:ext cx="211900" cy="40675"/>
            </a:xfrm>
            <a:custGeom>
              <a:avLst/>
              <a:gdLst/>
              <a:ahLst/>
              <a:cxnLst/>
              <a:rect l="l" t="t" r="r" b="b"/>
              <a:pathLst>
                <a:path w="8476" h="1627" extrusionOk="0">
                  <a:moveTo>
                    <a:pt x="0" y="1"/>
                  </a:moveTo>
                  <a:cubicBezTo>
                    <a:pt x="23" y="565"/>
                    <a:pt x="90" y="1114"/>
                    <a:pt x="201" y="1626"/>
                  </a:cubicBezTo>
                  <a:lnTo>
                    <a:pt x="8268" y="1626"/>
                  </a:lnTo>
                  <a:cubicBezTo>
                    <a:pt x="8387" y="1114"/>
                    <a:pt x="8453" y="565"/>
                    <a:pt x="84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65"/>
            <p:cNvSpPr/>
            <p:nvPr/>
          </p:nvSpPr>
          <p:spPr>
            <a:xfrm>
              <a:off x="1167825" y="2240500"/>
              <a:ext cx="182200" cy="40650"/>
            </a:xfrm>
            <a:custGeom>
              <a:avLst/>
              <a:gdLst/>
              <a:ahLst/>
              <a:cxnLst/>
              <a:rect l="l" t="t" r="r" b="b"/>
              <a:pathLst>
                <a:path w="7288" h="1626" extrusionOk="0">
                  <a:moveTo>
                    <a:pt x="0" y="0"/>
                  </a:moveTo>
                  <a:cubicBezTo>
                    <a:pt x="252" y="616"/>
                    <a:pt x="564" y="1165"/>
                    <a:pt x="935" y="1625"/>
                  </a:cubicBezTo>
                  <a:lnTo>
                    <a:pt x="6345" y="1625"/>
                  </a:lnTo>
                  <a:cubicBezTo>
                    <a:pt x="6716" y="1165"/>
                    <a:pt x="7036" y="616"/>
                    <a:pt x="7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65"/>
            <p:cNvSpPr/>
            <p:nvPr/>
          </p:nvSpPr>
          <p:spPr>
            <a:xfrm>
              <a:off x="1180800" y="1899100"/>
              <a:ext cx="156050" cy="156075"/>
            </a:xfrm>
            <a:custGeom>
              <a:avLst/>
              <a:gdLst/>
              <a:ahLst/>
              <a:cxnLst/>
              <a:rect l="l" t="t" r="r" b="b"/>
              <a:pathLst>
                <a:path w="6242" h="6243" extrusionOk="0">
                  <a:moveTo>
                    <a:pt x="3125" y="1"/>
                  </a:moveTo>
                  <a:cubicBezTo>
                    <a:pt x="1403" y="1"/>
                    <a:pt x="1" y="1396"/>
                    <a:pt x="1" y="3118"/>
                  </a:cubicBezTo>
                  <a:cubicBezTo>
                    <a:pt x="1" y="4847"/>
                    <a:pt x="1403" y="6242"/>
                    <a:pt x="3125" y="6242"/>
                  </a:cubicBezTo>
                  <a:cubicBezTo>
                    <a:pt x="4847" y="6242"/>
                    <a:pt x="6242" y="4847"/>
                    <a:pt x="6242" y="3118"/>
                  </a:cubicBezTo>
                  <a:cubicBezTo>
                    <a:pt x="6242" y="1396"/>
                    <a:pt x="4847" y="1"/>
                    <a:pt x="3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65"/>
            <p:cNvSpPr/>
            <p:nvPr/>
          </p:nvSpPr>
          <p:spPr>
            <a:xfrm>
              <a:off x="1182475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483" y="1"/>
                  </a:moveTo>
                  <a:cubicBezTo>
                    <a:pt x="216" y="1"/>
                    <a:pt x="0" y="216"/>
                    <a:pt x="0" y="483"/>
                  </a:cubicBezTo>
                  <a:cubicBezTo>
                    <a:pt x="0" y="750"/>
                    <a:pt x="216" y="965"/>
                    <a:pt x="483" y="965"/>
                  </a:cubicBezTo>
                  <a:cubicBezTo>
                    <a:pt x="520" y="965"/>
                    <a:pt x="557" y="958"/>
                    <a:pt x="594" y="951"/>
                  </a:cubicBezTo>
                  <a:lnTo>
                    <a:pt x="1945" y="3615"/>
                  </a:lnTo>
                  <a:lnTo>
                    <a:pt x="2257" y="3459"/>
                  </a:lnTo>
                  <a:lnTo>
                    <a:pt x="884" y="750"/>
                  </a:lnTo>
                  <a:cubicBezTo>
                    <a:pt x="936" y="676"/>
                    <a:pt x="965" y="580"/>
                    <a:pt x="965" y="483"/>
                  </a:cubicBezTo>
                  <a:cubicBezTo>
                    <a:pt x="965" y="216"/>
                    <a:pt x="75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65"/>
            <p:cNvSpPr/>
            <p:nvPr/>
          </p:nvSpPr>
          <p:spPr>
            <a:xfrm>
              <a:off x="1278950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1774" y="1"/>
                  </a:moveTo>
                  <a:cubicBezTo>
                    <a:pt x="1507" y="1"/>
                    <a:pt x="1292" y="216"/>
                    <a:pt x="1292" y="483"/>
                  </a:cubicBezTo>
                  <a:cubicBezTo>
                    <a:pt x="1292" y="580"/>
                    <a:pt x="1322" y="676"/>
                    <a:pt x="1373" y="750"/>
                  </a:cubicBezTo>
                  <a:lnTo>
                    <a:pt x="1" y="3459"/>
                  </a:lnTo>
                  <a:lnTo>
                    <a:pt x="305" y="3615"/>
                  </a:lnTo>
                  <a:lnTo>
                    <a:pt x="1663" y="951"/>
                  </a:lnTo>
                  <a:cubicBezTo>
                    <a:pt x="1700" y="958"/>
                    <a:pt x="1737" y="965"/>
                    <a:pt x="1774" y="965"/>
                  </a:cubicBezTo>
                  <a:cubicBezTo>
                    <a:pt x="2041" y="965"/>
                    <a:pt x="2257" y="750"/>
                    <a:pt x="2257" y="483"/>
                  </a:cubicBezTo>
                  <a:cubicBezTo>
                    <a:pt x="2257" y="216"/>
                    <a:pt x="2041" y="1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65"/>
            <p:cNvSpPr/>
            <p:nvPr/>
          </p:nvSpPr>
          <p:spPr>
            <a:xfrm>
              <a:off x="1259275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6615" y="1"/>
                  </a:moveTo>
                  <a:cubicBezTo>
                    <a:pt x="3781" y="1"/>
                    <a:pt x="1" y="110"/>
                    <a:pt x="1" y="110"/>
                  </a:cubicBezTo>
                  <a:cubicBezTo>
                    <a:pt x="1" y="110"/>
                    <a:pt x="3140" y="5247"/>
                    <a:pt x="5268" y="5247"/>
                  </a:cubicBezTo>
                  <a:cubicBezTo>
                    <a:pt x="5352" y="5247"/>
                    <a:pt x="5434" y="5239"/>
                    <a:pt x="5515" y="5223"/>
                  </a:cubicBezTo>
                  <a:cubicBezTo>
                    <a:pt x="7630" y="4785"/>
                    <a:pt x="10628" y="362"/>
                    <a:pt x="9567" y="110"/>
                  </a:cubicBezTo>
                  <a:cubicBezTo>
                    <a:pt x="9213" y="28"/>
                    <a:pt x="8032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65"/>
            <p:cNvSpPr/>
            <p:nvPr/>
          </p:nvSpPr>
          <p:spPr>
            <a:xfrm>
              <a:off x="992850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4014" y="1"/>
                  </a:moveTo>
                  <a:cubicBezTo>
                    <a:pt x="2597" y="1"/>
                    <a:pt x="1416" y="28"/>
                    <a:pt x="1062" y="110"/>
                  </a:cubicBezTo>
                  <a:cubicBezTo>
                    <a:pt x="1" y="362"/>
                    <a:pt x="2992" y="4785"/>
                    <a:pt x="5114" y="5223"/>
                  </a:cubicBezTo>
                  <a:cubicBezTo>
                    <a:pt x="5195" y="5239"/>
                    <a:pt x="5277" y="5247"/>
                    <a:pt x="5361" y="5247"/>
                  </a:cubicBezTo>
                  <a:cubicBezTo>
                    <a:pt x="7489" y="5247"/>
                    <a:pt x="10628" y="110"/>
                    <a:pt x="10628" y="110"/>
                  </a:cubicBezTo>
                  <a:cubicBezTo>
                    <a:pt x="10628" y="110"/>
                    <a:pt x="6848" y="1"/>
                    <a:pt x="40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6" name="Google Shape;2006;p65"/>
          <p:cNvGrpSpPr/>
          <p:nvPr/>
        </p:nvGrpSpPr>
        <p:grpSpPr>
          <a:xfrm>
            <a:off x="7427191" y="17"/>
            <a:ext cx="1417651" cy="2067829"/>
            <a:chOff x="6588350" y="3094300"/>
            <a:chExt cx="459575" cy="670350"/>
          </a:xfrm>
        </p:grpSpPr>
        <p:sp>
          <p:nvSpPr>
            <p:cNvPr id="2007" name="Google Shape;2007;p65"/>
            <p:cNvSpPr/>
            <p:nvPr/>
          </p:nvSpPr>
          <p:spPr>
            <a:xfrm>
              <a:off x="6588350" y="3094300"/>
              <a:ext cx="459575" cy="670350"/>
            </a:xfrm>
            <a:custGeom>
              <a:avLst/>
              <a:gdLst/>
              <a:ahLst/>
              <a:cxnLst/>
              <a:rect l="l" t="t" r="r" b="b"/>
              <a:pathLst>
                <a:path w="18383" h="26814" extrusionOk="0">
                  <a:moveTo>
                    <a:pt x="8438" y="1"/>
                  </a:moveTo>
                  <a:cubicBezTo>
                    <a:pt x="7317" y="1"/>
                    <a:pt x="6687" y="431"/>
                    <a:pt x="6353" y="787"/>
                  </a:cubicBezTo>
                  <a:lnTo>
                    <a:pt x="6345" y="787"/>
                  </a:lnTo>
                  <a:lnTo>
                    <a:pt x="6271" y="743"/>
                  </a:lnTo>
                  <a:cubicBezTo>
                    <a:pt x="6078" y="617"/>
                    <a:pt x="5848" y="557"/>
                    <a:pt x="5618" y="557"/>
                  </a:cubicBezTo>
                  <a:cubicBezTo>
                    <a:pt x="5551" y="557"/>
                    <a:pt x="5492" y="557"/>
                    <a:pt x="5425" y="572"/>
                  </a:cubicBezTo>
                  <a:cubicBezTo>
                    <a:pt x="4342" y="743"/>
                    <a:pt x="3815" y="1648"/>
                    <a:pt x="3844" y="2465"/>
                  </a:cubicBezTo>
                  <a:cubicBezTo>
                    <a:pt x="3852" y="2554"/>
                    <a:pt x="3867" y="2643"/>
                    <a:pt x="3889" y="2724"/>
                  </a:cubicBezTo>
                  <a:lnTo>
                    <a:pt x="1996" y="2724"/>
                  </a:lnTo>
                  <a:cubicBezTo>
                    <a:pt x="824" y="2724"/>
                    <a:pt x="0" y="3927"/>
                    <a:pt x="0" y="5656"/>
                  </a:cubicBezTo>
                  <a:cubicBezTo>
                    <a:pt x="0" y="7378"/>
                    <a:pt x="824" y="8580"/>
                    <a:pt x="1996" y="8580"/>
                  </a:cubicBezTo>
                  <a:lnTo>
                    <a:pt x="6279" y="8580"/>
                  </a:lnTo>
                  <a:cubicBezTo>
                    <a:pt x="5922" y="8817"/>
                    <a:pt x="5573" y="9099"/>
                    <a:pt x="5254" y="9418"/>
                  </a:cubicBezTo>
                  <a:lnTo>
                    <a:pt x="5136" y="9418"/>
                  </a:lnTo>
                  <a:cubicBezTo>
                    <a:pt x="4022" y="9418"/>
                    <a:pt x="3110" y="10331"/>
                    <a:pt x="3110" y="11444"/>
                  </a:cubicBezTo>
                  <a:cubicBezTo>
                    <a:pt x="3110" y="11763"/>
                    <a:pt x="3184" y="12075"/>
                    <a:pt x="3325" y="12350"/>
                  </a:cubicBezTo>
                  <a:cubicBezTo>
                    <a:pt x="3206" y="12624"/>
                    <a:pt x="3095" y="12914"/>
                    <a:pt x="2998" y="13203"/>
                  </a:cubicBezTo>
                  <a:cubicBezTo>
                    <a:pt x="2256" y="13507"/>
                    <a:pt x="1737" y="14235"/>
                    <a:pt x="1737" y="15081"/>
                  </a:cubicBezTo>
                  <a:cubicBezTo>
                    <a:pt x="1737" y="15637"/>
                    <a:pt x="1952" y="16142"/>
                    <a:pt x="2316" y="16506"/>
                  </a:cubicBezTo>
                  <a:cubicBezTo>
                    <a:pt x="2308" y="16632"/>
                    <a:pt x="2301" y="16758"/>
                    <a:pt x="2293" y="16884"/>
                  </a:cubicBezTo>
                  <a:cubicBezTo>
                    <a:pt x="1833" y="17255"/>
                    <a:pt x="1536" y="17827"/>
                    <a:pt x="1536" y="18465"/>
                  </a:cubicBezTo>
                  <a:cubicBezTo>
                    <a:pt x="1536" y="19214"/>
                    <a:pt x="1952" y="19875"/>
                    <a:pt x="2560" y="20224"/>
                  </a:cubicBezTo>
                  <a:cubicBezTo>
                    <a:pt x="2612" y="20469"/>
                    <a:pt x="2664" y="20706"/>
                    <a:pt x="2724" y="20944"/>
                  </a:cubicBezTo>
                  <a:cubicBezTo>
                    <a:pt x="2508" y="21270"/>
                    <a:pt x="2382" y="21656"/>
                    <a:pt x="2382" y="22072"/>
                  </a:cubicBezTo>
                  <a:cubicBezTo>
                    <a:pt x="2382" y="23096"/>
                    <a:pt x="3147" y="23942"/>
                    <a:pt x="4134" y="24083"/>
                  </a:cubicBezTo>
                  <a:cubicBezTo>
                    <a:pt x="5418" y="25871"/>
                    <a:pt x="7303" y="26814"/>
                    <a:pt x="9626" y="26814"/>
                  </a:cubicBezTo>
                  <a:cubicBezTo>
                    <a:pt x="11956" y="26814"/>
                    <a:pt x="13841" y="25871"/>
                    <a:pt x="15125" y="24083"/>
                  </a:cubicBezTo>
                  <a:cubicBezTo>
                    <a:pt x="16112" y="23942"/>
                    <a:pt x="16876" y="23096"/>
                    <a:pt x="16876" y="22072"/>
                  </a:cubicBezTo>
                  <a:cubicBezTo>
                    <a:pt x="16876" y="21663"/>
                    <a:pt x="16750" y="21270"/>
                    <a:pt x="16535" y="20944"/>
                  </a:cubicBezTo>
                  <a:cubicBezTo>
                    <a:pt x="16594" y="20714"/>
                    <a:pt x="16646" y="20469"/>
                    <a:pt x="16698" y="20224"/>
                  </a:cubicBezTo>
                  <a:cubicBezTo>
                    <a:pt x="17307" y="19875"/>
                    <a:pt x="17722" y="19214"/>
                    <a:pt x="17722" y="18465"/>
                  </a:cubicBezTo>
                  <a:cubicBezTo>
                    <a:pt x="17722" y="17827"/>
                    <a:pt x="17425" y="17255"/>
                    <a:pt x="16965" y="16884"/>
                  </a:cubicBezTo>
                  <a:cubicBezTo>
                    <a:pt x="16958" y="16758"/>
                    <a:pt x="16950" y="16632"/>
                    <a:pt x="16943" y="16506"/>
                  </a:cubicBezTo>
                  <a:cubicBezTo>
                    <a:pt x="17307" y="16142"/>
                    <a:pt x="17529" y="15637"/>
                    <a:pt x="17529" y="15081"/>
                  </a:cubicBezTo>
                  <a:cubicBezTo>
                    <a:pt x="17529" y="14235"/>
                    <a:pt x="17002" y="13507"/>
                    <a:pt x="16260" y="13203"/>
                  </a:cubicBezTo>
                  <a:cubicBezTo>
                    <a:pt x="16164" y="12914"/>
                    <a:pt x="16052" y="12632"/>
                    <a:pt x="15941" y="12357"/>
                  </a:cubicBezTo>
                  <a:cubicBezTo>
                    <a:pt x="16075" y="12083"/>
                    <a:pt x="16149" y="11771"/>
                    <a:pt x="16149" y="11444"/>
                  </a:cubicBezTo>
                  <a:cubicBezTo>
                    <a:pt x="16149" y="10331"/>
                    <a:pt x="15243" y="9418"/>
                    <a:pt x="14123" y="9418"/>
                  </a:cubicBezTo>
                  <a:lnTo>
                    <a:pt x="14004" y="9418"/>
                  </a:lnTo>
                  <a:cubicBezTo>
                    <a:pt x="13685" y="9099"/>
                    <a:pt x="13344" y="8817"/>
                    <a:pt x="12980" y="8580"/>
                  </a:cubicBezTo>
                  <a:lnTo>
                    <a:pt x="16386" y="8580"/>
                  </a:lnTo>
                  <a:cubicBezTo>
                    <a:pt x="17559" y="8580"/>
                    <a:pt x="18383" y="7378"/>
                    <a:pt x="18383" y="5656"/>
                  </a:cubicBezTo>
                  <a:cubicBezTo>
                    <a:pt x="18383" y="3927"/>
                    <a:pt x="17559" y="2724"/>
                    <a:pt x="16386" y="2724"/>
                  </a:cubicBezTo>
                  <a:lnTo>
                    <a:pt x="9425" y="2724"/>
                  </a:lnTo>
                  <a:lnTo>
                    <a:pt x="9292" y="2635"/>
                  </a:lnTo>
                  <a:cubicBezTo>
                    <a:pt x="9677" y="2168"/>
                    <a:pt x="9804" y="1596"/>
                    <a:pt x="9796" y="1203"/>
                  </a:cubicBezTo>
                  <a:cubicBezTo>
                    <a:pt x="9774" y="550"/>
                    <a:pt x="9254" y="30"/>
                    <a:pt x="8601" y="8"/>
                  </a:cubicBezTo>
                  <a:cubicBezTo>
                    <a:pt x="8542" y="1"/>
                    <a:pt x="8490" y="1"/>
                    <a:pt x="8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65"/>
            <p:cNvSpPr/>
            <p:nvPr/>
          </p:nvSpPr>
          <p:spPr>
            <a:xfrm>
              <a:off x="6638250" y="3139025"/>
              <a:ext cx="378875" cy="138975"/>
            </a:xfrm>
            <a:custGeom>
              <a:avLst/>
              <a:gdLst/>
              <a:ahLst/>
              <a:cxnLst/>
              <a:rect l="l" t="t" r="r" b="b"/>
              <a:pathLst>
                <a:path w="15155" h="5559" extrusionOk="0">
                  <a:moveTo>
                    <a:pt x="3622" y="0"/>
                  </a:moveTo>
                  <a:cubicBezTo>
                    <a:pt x="3065" y="89"/>
                    <a:pt x="3088" y="616"/>
                    <a:pt x="3088" y="616"/>
                  </a:cubicBezTo>
                  <a:lnTo>
                    <a:pt x="4795" y="2175"/>
                  </a:lnTo>
                  <a:lnTo>
                    <a:pt x="0" y="2175"/>
                  </a:lnTo>
                  <a:cubicBezTo>
                    <a:pt x="423" y="2175"/>
                    <a:pt x="765" y="2932"/>
                    <a:pt x="765" y="3867"/>
                  </a:cubicBezTo>
                  <a:cubicBezTo>
                    <a:pt x="765" y="4757"/>
                    <a:pt x="453" y="5492"/>
                    <a:pt x="52" y="5551"/>
                  </a:cubicBezTo>
                  <a:lnTo>
                    <a:pt x="14390" y="5551"/>
                  </a:lnTo>
                  <a:lnTo>
                    <a:pt x="14390" y="5559"/>
                  </a:lnTo>
                  <a:cubicBezTo>
                    <a:pt x="14813" y="5559"/>
                    <a:pt x="15155" y="4794"/>
                    <a:pt x="15155" y="3867"/>
                  </a:cubicBezTo>
                  <a:cubicBezTo>
                    <a:pt x="15155" y="2932"/>
                    <a:pt x="14813" y="2175"/>
                    <a:pt x="14390" y="2175"/>
                  </a:cubicBezTo>
                  <a:lnTo>
                    <a:pt x="7073" y="2175"/>
                  </a:lnTo>
                  <a:lnTo>
                    <a:pt x="36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65"/>
            <p:cNvSpPr/>
            <p:nvPr/>
          </p:nvSpPr>
          <p:spPr>
            <a:xfrm>
              <a:off x="6879800" y="3536050"/>
              <a:ext cx="120625" cy="39725"/>
            </a:xfrm>
            <a:custGeom>
              <a:avLst/>
              <a:gdLst/>
              <a:ahLst/>
              <a:cxnLst/>
              <a:rect l="l" t="t" r="r" b="b"/>
              <a:pathLst>
                <a:path w="4825" h="1589" extrusionOk="0">
                  <a:moveTo>
                    <a:pt x="1" y="1"/>
                  </a:moveTo>
                  <a:cubicBezTo>
                    <a:pt x="97" y="246"/>
                    <a:pt x="149" y="513"/>
                    <a:pt x="149" y="795"/>
                  </a:cubicBezTo>
                  <a:cubicBezTo>
                    <a:pt x="149" y="1069"/>
                    <a:pt x="97" y="1337"/>
                    <a:pt x="1" y="1589"/>
                  </a:cubicBezTo>
                  <a:lnTo>
                    <a:pt x="4031" y="1589"/>
                  </a:lnTo>
                  <a:cubicBezTo>
                    <a:pt x="4469" y="1589"/>
                    <a:pt x="4825" y="1233"/>
                    <a:pt x="4825" y="795"/>
                  </a:cubicBezTo>
                  <a:cubicBezTo>
                    <a:pt x="4825" y="372"/>
                    <a:pt x="4491" y="23"/>
                    <a:pt x="40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65"/>
            <p:cNvSpPr/>
            <p:nvPr/>
          </p:nvSpPr>
          <p:spPr>
            <a:xfrm>
              <a:off x="6662550" y="3451450"/>
              <a:ext cx="333050" cy="39725"/>
            </a:xfrm>
            <a:custGeom>
              <a:avLst/>
              <a:gdLst/>
              <a:ahLst/>
              <a:cxnLst/>
              <a:rect l="l" t="t" r="r" b="b"/>
              <a:pathLst>
                <a:path w="13322" h="1589" extrusionOk="0">
                  <a:moveTo>
                    <a:pt x="795" y="1"/>
                  </a:moveTo>
                  <a:cubicBezTo>
                    <a:pt x="357" y="1"/>
                    <a:pt x="1" y="357"/>
                    <a:pt x="1" y="795"/>
                  </a:cubicBezTo>
                  <a:cubicBezTo>
                    <a:pt x="1" y="1188"/>
                    <a:pt x="283" y="1515"/>
                    <a:pt x="661" y="1574"/>
                  </a:cubicBezTo>
                  <a:cubicBezTo>
                    <a:pt x="706" y="1581"/>
                    <a:pt x="750" y="1589"/>
                    <a:pt x="795" y="1589"/>
                  </a:cubicBezTo>
                  <a:lnTo>
                    <a:pt x="12528" y="1589"/>
                  </a:lnTo>
                  <a:cubicBezTo>
                    <a:pt x="12572" y="1589"/>
                    <a:pt x="12617" y="1581"/>
                    <a:pt x="12661" y="1574"/>
                  </a:cubicBezTo>
                  <a:cubicBezTo>
                    <a:pt x="13040" y="1515"/>
                    <a:pt x="13322" y="1188"/>
                    <a:pt x="13322" y="795"/>
                  </a:cubicBezTo>
                  <a:cubicBezTo>
                    <a:pt x="13322" y="357"/>
                    <a:pt x="12966" y="1"/>
                    <a:pt x="125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65"/>
            <p:cNvSpPr/>
            <p:nvPr/>
          </p:nvSpPr>
          <p:spPr>
            <a:xfrm>
              <a:off x="6828975" y="3490800"/>
              <a:ext cx="152900" cy="45275"/>
            </a:xfrm>
            <a:custGeom>
              <a:avLst/>
              <a:gdLst/>
              <a:ahLst/>
              <a:cxnLst/>
              <a:rect l="l" t="t" r="r" b="b"/>
              <a:pathLst>
                <a:path w="6116" h="1811" extrusionOk="0">
                  <a:moveTo>
                    <a:pt x="6004" y="0"/>
                  </a:moveTo>
                  <a:cubicBezTo>
                    <a:pt x="5960" y="7"/>
                    <a:pt x="5915" y="15"/>
                    <a:pt x="5871" y="15"/>
                  </a:cubicBezTo>
                  <a:lnTo>
                    <a:pt x="1" y="15"/>
                  </a:lnTo>
                  <a:lnTo>
                    <a:pt x="1" y="423"/>
                  </a:lnTo>
                  <a:cubicBezTo>
                    <a:pt x="928" y="423"/>
                    <a:pt x="1715" y="1002"/>
                    <a:pt x="2034" y="1811"/>
                  </a:cubicBezTo>
                  <a:lnTo>
                    <a:pt x="6108" y="1811"/>
                  </a:lnTo>
                  <a:cubicBezTo>
                    <a:pt x="6108" y="1692"/>
                    <a:pt x="6116" y="1581"/>
                    <a:pt x="6116" y="1462"/>
                  </a:cubicBezTo>
                  <a:cubicBezTo>
                    <a:pt x="6116" y="1002"/>
                    <a:pt x="6079" y="512"/>
                    <a:pt x="60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65"/>
            <p:cNvSpPr/>
            <p:nvPr/>
          </p:nvSpPr>
          <p:spPr>
            <a:xfrm>
              <a:off x="6679625" y="3575750"/>
              <a:ext cx="298925" cy="51800"/>
            </a:xfrm>
            <a:custGeom>
              <a:avLst/>
              <a:gdLst/>
              <a:ahLst/>
              <a:cxnLst/>
              <a:rect l="l" t="t" r="r" b="b"/>
              <a:pathLst>
                <a:path w="11957" h="2072" extrusionOk="0">
                  <a:moveTo>
                    <a:pt x="0" y="1"/>
                  </a:moveTo>
                  <a:cubicBezTo>
                    <a:pt x="97" y="691"/>
                    <a:pt x="253" y="1396"/>
                    <a:pt x="475" y="2072"/>
                  </a:cubicBezTo>
                  <a:cubicBezTo>
                    <a:pt x="564" y="2042"/>
                    <a:pt x="661" y="2020"/>
                    <a:pt x="765" y="2020"/>
                  </a:cubicBezTo>
                  <a:lnTo>
                    <a:pt x="11192" y="2020"/>
                  </a:lnTo>
                  <a:cubicBezTo>
                    <a:pt x="11296" y="2020"/>
                    <a:pt x="11392" y="2034"/>
                    <a:pt x="11481" y="2072"/>
                  </a:cubicBezTo>
                  <a:cubicBezTo>
                    <a:pt x="11704" y="1396"/>
                    <a:pt x="11860" y="691"/>
                    <a:pt x="11956" y="1"/>
                  </a:cubicBezTo>
                  <a:lnTo>
                    <a:pt x="8008" y="1"/>
                  </a:lnTo>
                  <a:cubicBezTo>
                    <a:pt x="7689" y="810"/>
                    <a:pt x="6902" y="1381"/>
                    <a:pt x="5975" y="1381"/>
                  </a:cubicBezTo>
                  <a:cubicBezTo>
                    <a:pt x="5054" y="1381"/>
                    <a:pt x="4268" y="810"/>
                    <a:pt x="3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65"/>
            <p:cNvSpPr/>
            <p:nvPr/>
          </p:nvSpPr>
          <p:spPr>
            <a:xfrm>
              <a:off x="6678875" y="3626225"/>
              <a:ext cx="300400" cy="39725"/>
            </a:xfrm>
            <a:custGeom>
              <a:avLst/>
              <a:gdLst/>
              <a:ahLst/>
              <a:cxnLst/>
              <a:rect l="l" t="t" r="r" b="b"/>
              <a:pathLst>
                <a:path w="12016" h="1589" extrusionOk="0">
                  <a:moveTo>
                    <a:pt x="795" y="1"/>
                  </a:moveTo>
                  <a:cubicBezTo>
                    <a:pt x="691" y="1"/>
                    <a:pt x="594" y="23"/>
                    <a:pt x="505" y="53"/>
                  </a:cubicBezTo>
                  <a:cubicBezTo>
                    <a:pt x="208" y="171"/>
                    <a:pt x="1" y="453"/>
                    <a:pt x="1" y="795"/>
                  </a:cubicBezTo>
                  <a:cubicBezTo>
                    <a:pt x="1" y="1232"/>
                    <a:pt x="357" y="1589"/>
                    <a:pt x="795" y="1589"/>
                  </a:cubicBezTo>
                  <a:lnTo>
                    <a:pt x="11222" y="1589"/>
                  </a:lnTo>
                  <a:cubicBezTo>
                    <a:pt x="11660" y="1589"/>
                    <a:pt x="12016" y="1232"/>
                    <a:pt x="12016" y="795"/>
                  </a:cubicBezTo>
                  <a:cubicBezTo>
                    <a:pt x="12016" y="453"/>
                    <a:pt x="11808" y="164"/>
                    <a:pt x="11511" y="53"/>
                  </a:cubicBezTo>
                  <a:cubicBezTo>
                    <a:pt x="11422" y="15"/>
                    <a:pt x="11326" y="1"/>
                    <a:pt x="1122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65"/>
            <p:cNvSpPr/>
            <p:nvPr/>
          </p:nvSpPr>
          <p:spPr>
            <a:xfrm>
              <a:off x="6687225" y="3398200"/>
              <a:ext cx="283700" cy="53275"/>
            </a:xfrm>
            <a:custGeom>
              <a:avLst/>
              <a:gdLst/>
              <a:ahLst/>
              <a:cxnLst/>
              <a:rect l="l" t="t" r="r" b="b"/>
              <a:pathLst>
                <a:path w="11348" h="2131" extrusionOk="0">
                  <a:moveTo>
                    <a:pt x="832" y="1"/>
                  </a:moveTo>
                  <a:cubicBezTo>
                    <a:pt x="476" y="676"/>
                    <a:pt x="201" y="1403"/>
                    <a:pt x="1" y="2131"/>
                  </a:cubicBezTo>
                  <a:lnTo>
                    <a:pt x="11348" y="2131"/>
                  </a:lnTo>
                  <a:cubicBezTo>
                    <a:pt x="11147" y="1403"/>
                    <a:pt x="10873" y="676"/>
                    <a:pt x="10517" y="1"/>
                  </a:cubicBezTo>
                  <a:cubicBezTo>
                    <a:pt x="10413" y="53"/>
                    <a:pt x="10294" y="82"/>
                    <a:pt x="10168" y="82"/>
                  </a:cubicBezTo>
                  <a:lnTo>
                    <a:pt x="1181" y="82"/>
                  </a:lnTo>
                  <a:cubicBezTo>
                    <a:pt x="1054" y="82"/>
                    <a:pt x="936" y="53"/>
                    <a:pt x="8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65"/>
            <p:cNvSpPr/>
            <p:nvPr/>
          </p:nvSpPr>
          <p:spPr>
            <a:xfrm>
              <a:off x="6697050" y="3360725"/>
              <a:ext cx="264225" cy="39550"/>
            </a:xfrm>
            <a:custGeom>
              <a:avLst/>
              <a:gdLst/>
              <a:ahLst/>
              <a:cxnLst/>
              <a:rect l="l" t="t" r="r" b="b"/>
              <a:pathLst>
                <a:path w="10569" h="1582" extrusionOk="0">
                  <a:moveTo>
                    <a:pt x="788" y="1"/>
                  </a:moveTo>
                  <a:cubicBezTo>
                    <a:pt x="350" y="1"/>
                    <a:pt x="1" y="357"/>
                    <a:pt x="1" y="787"/>
                  </a:cubicBezTo>
                  <a:cubicBezTo>
                    <a:pt x="1" y="1099"/>
                    <a:pt x="179" y="1374"/>
                    <a:pt x="439" y="1500"/>
                  </a:cubicBezTo>
                  <a:cubicBezTo>
                    <a:pt x="543" y="1552"/>
                    <a:pt x="661" y="1581"/>
                    <a:pt x="788" y="1581"/>
                  </a:cubicBezTo>
                  <a:lnTo>
                    <a:pt x="9775" y="1581"/>
                  </a:lnTo>
                  <a:cubicBezTo>
                    <a:pt x="9901" y="1581"/>
                    <a:pt x="10020" y="1552"/>
                    <a:pt x="10124" y="1500"/>
                  </a:cubicBezTo>
                  <a:cubicBezTo>
                    <a:pt x="10383" y="1374"/>
                    <a:pt x="10569" y="1099"/>
                    <a:pt x="10569" y="787"/>
                  </a:cubicBezTo>
                  <a:cubicBezTo>
                    <a:pt x="10569" y="357"/>
                    <a:pt x="10213" y="1"/>
                    <a:pt x="97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65"/>
            <p:cNvSpPr/>
            <p:nvPr/>
          </p:nvSpPr>
          <p:spPr>
            <a:xfrm>
              <a:off x="6708750" y="3665925"/>
              <a:ext cx="240650" cy="67750"/>
            </a:xfrm>
            <a:custGeom>
              <a:avLst/>
              <a:gdLst/>
              <a:ahLst/>
              <a:cxnLst/>
              <a:rect l="l" t="t" r="r" b="b"/>
              <a:pathLst>
                <a:path w="9626" h="2710" extrusionOk="0">
                  <a:moveTo>
                    <a:pt x="1" y="1"/>
                  </a:moveTo>
                  <a:cubicBezTo>
                    <a:pt x="921" y="1567"/>
                    <a:pt x="2427" y="2709"/>
                    <a:pt x="4810" y="2709"/>
                  </a:cubicBezTo>
                  <a:cubicBezTo>
                    <a:pt x="7199" y="2709"/>
                    <a:pt x="8706" y="1567"/>
                    <a:pt x="96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65"/>
            <p:cNvSpPr/>
            <p:nvPr/>
          </p:nvSpPr>
          <p:spPr>
            <a:xfrm>
              <a:off x="6733250" y="3314525"/>
              <a:ext cx="191850" cy="46225"/>
            </a:xfrm>
            <a:custGeom>
              <a:avLst/>
              <a:gdLst/>
              <a:ahLst/>
              <a:cxnLst/>
              <a:rect l="l" t="t" r="r" b="b"/>
              <a:pathLst>
                <a:path w="7674" h="1849" extrusionOk="0">
                  <a:moveTo>
                    <a:pt x="3830" y="1"/>
                  </a:moveTo>
                  <a:cubicBezTo>
                    <a:pt x="3748" y="1"/>
                    <a:pt x="3659" y="1"/>
                    <a:pt x="3577" y="8"/>
                  </a:cubicBezTo>
                  <a:cubicBezTo>
                    <a:pt x="2078" y="82"/>
                    <a:pt x="898" y="802"/>
                    <a:pt x="0" y="1849"/>
                  </a:cubicBezTo>
                  <a:lnTo>
                    <a:pt x="7674" y="1849"/>
                  </a:lnTo>
                  <a:cubicBezTo>
                    <a:pt x="6776" y="802"/>
                    <a:pt x="5588" y="82"/>
                    <a:pt x="4097" y="8"/>
                  </a:cubicBezTo>
                  <a:cubicBezTo>
                    <a:pt x="4008" y="1"/>
                    <a:pt x="3919" y="1"/>
                    <a:pt x="38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65"/>
            <p:cNvSpPr/>
            <p:nvPr/>
          </p:nvSpPr>
          <p:spPr>
            <a:xfrm>
              <a:off x="6822675" y="3277800"/>
              <a:ext cx="13000" cy="36950"/>
            </a:xfrm>
            <a:custGeom>
              <a:avLst/>
              <a:gdLst/>
              <a:ahLst/>
              <a:cxnLst/>
              <a:rect l="l" t="t" r="r" b="b"/>
              <a:pathLst>
                <a:path w="520" h="1478" extrusionOk="0">
                  <a:moveTo>
                    <a:pt x="0" y="0"/>
                  </a:moveTo>
                  <a:lnTo>
                    <a:pt x="0" y="1470"/>
                  </a:lnTo>
                  <a:lnTo>
                    <a:pt x="0" y="1477"/>
                  </a:lnTo>
                  <a:cubicBezTo>
                    <a:pt x="82" y="1470"/>
                    <a:pt x="171" y="1470"/>
                    <a:pt x="253" y="1470"/>
                  </a:cubicBezTo>
                  <a:cubicBezTo>
                    <a:pt x="342" y="1470"/>
                    <a:pt x="431" y="1470"/>
                    <a:pt x="520" y="1477"/>
                  </a:cubicBezTo>
                  <a:lnTo>
                    <a:pt x="520" y="1470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65"/>
            <p:cNvSpPr/>
            <p:nvPr/>
          </p:nvSpPr>
          <p:spPr>
            <a:xfrm>
              <a:off x="6676475" y="3490800"/>
              <a:ext cx="152525" cy="45275"/>
            </a:xfrm>
            <a:custGeom>
              <a:avLst/>
              <a:gdLst/>
              <a:ahLst/>
              <a:cxnLst/>
              <a:rect l="l" t="t" r="r" b="b"/>
              <a:pathLst>
                <a:path w="6101" h="1811" extrusionOk="0">
                  <a:moveTo>
                    <a:pt x="104" y="0"/>
                  </a:moveTo>
                  <a:cubicBezTo>
                    <a:pt x="30" y="512"/>
                    <a:pt x="0" y="1002"/>
                    <a:pt x="0" y="1462"/>
                  </a:cubicBezTo>
                  <a:cubicBezTo>
                    <a:pt x="0" y="1581"/>
                    <a:pt x="0" y="1692"/>
                    <a:pt x="0" y="1811"/>
                  </a:cubicBezTo>
                  <a:lnTo>
                    <a:pt x="4075" y="1811"/>
                  </a:lnTo>
                  <a:cubicBezTo>
                    <a:pt x="4394" y="1002"/>
                    <a:pt x="5180" y="423"/>
                    <a:pt x="6101" y="423"/>
                  </a:cubicBezTo>
                  <a:lnTo>
                    <a:pt x="6101" y="15"/>
                  </a:lnTo>
                  <a:lnTo>
                    <a:pt x="238" y="15"/>
                  </a:lnTo>
                  <a:cubicBezTo>
                    <a:pt x="193" y="15"/>
                    <a:pt x="149" y="7"/>
                    <a:pt x="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65"/>
            <p:cNvSpPr/>
            <p:nvPr/>
          </p:nvSpPr>
          <p:spPr>
            <a:xfrm>
              <a:off x="6761900" y="3125250"/>
              <a:ext cx="41200" cy="25575"/>
            </a:xfrm>
            <a:custGeom>
              <a:avLst/>
              <a:gdLst/>
              <a:ahLst/>
              <a:cxnLst/>
              <a:rect l="l" t="t" r="r" b="b"/>
              <a:pathLst>
                <a:path w="1648" h="1023" extrusionOk="0">
                  <a:moveTo>
                    <a:pt x="1502" y="0"/>
                  </a:moveTo>
                  <a:cubicBezTo>
                    <a:pt x="1" y="0"/>
                    <a:pt x="71" y="1011"/>
                    <a:pt x="71" y="1011"/>
                  </a:cubicBezTo>
                  <a:cubicBezTo>
                    <a:pt x="159" y="1019"/>
                    <a:pt x="241" y="1022"/>
                    <a:pt x="319" y="1022"/>
                  </a:cubicBezTo>
                  <a:cubicBezTo>
                    <a:pt x="1648" y="1022"/>
                    <a:pt x="1615" y="2"/>
                    <a:pt x="1615" y="2"/>
                  </a:cubicBezTo>
                  <a:cubicBezTo>
                    <a:pt x="1576" y="1"/>
                    <a:pt x="1539" y="0"/>
                    <a:pt x="15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65"/>
            <p:cNvSpPr/>
            <p:nvPr/>
          </p:nvSpPr>
          <p:spPr>
            <a:xfrm>
              <a:off x="6657725" y="3536050"/>
              <a:ext cx="120625" cy="39725"/>
            </a:xfrm>
            <a:custGeom>
              <a:avLst/>
              <a:gdLst/>
              <a:ahLst/>
              <a:cxnLst/>
              <a:rect l="l" t="t" r="r" b="b"/>
              <a:pathLst>
                <a:path w="4825" h="1589" extrusionOk="0">
                  <a:moveTo>
                    <a:pt x="750" y="1"/>
                  </a:moveTo>
                  <a:cubicBezTo>
                    <a:pt x="335" y="23"/>
                    <a:pt x="1" y="372"/>
                    <a:pt x="1" y="795"/>
                  </a:cubicBezTo>
                  <a:cubicBezTo>
                    <a:pt x="1" y="1233"/>
                    <a:pt x="357" y="1589"/>
                    <a:pt x="795" y="1589"/>
                  </a:cubicBezTo>
                  <a:lnTo>
                    <a:pt x="4825" y="1589"/>
                  </a:lnTo>
                  <a:cubicBezTo>
                    <a:pt x="4728" y="1337"/>
                    <a:pt x="4676" y="1069"/>
                    <a:pt x="4676" y="795"/>
                  </a:cubicBezTo>
                  <a:cubicBezTo>
                    <a:pt x="4676" y="513"/>
                    <a:pt x="4728" y="246"/>
                    <a:pt x="48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65"/>
            <p:cNvSpPr/>
            <p:nvPr/>
          </p:nvSpPr>
          <p:spPr>
            <a:xfrm>
              <a:off x="6619150" y="3193375"/>
              <a:ext cx="38225" cy="84625"/>
            </a:xfrm>
            <a:custGeom>
              <a:avLst/>
              <a:gdLst/>
              <a:ahLst/>
              <a:cxnLst/>
              <a:rect l="l" t="t" r="r" b="b"/>
              <a:pathLst>
                <a:path w="1529" h="3385" extrusionOk="0">
                  <a:moveTo>
                    <a:pt x="764" y="646"/>
                  </a:moveTo>
                  <a:cubicBezTo>
                    <a:pt x="1024" y="646"/>
                    <a:pt x="1232" y="1114"/>
                    <a:pt x="1232" y="1693"/>
                  </a:cubicBezTo>
                  <a:cubicBezTo>
                    <a:pt x="1232" y="2264"/>
                    <a:pt x="1024" y="2732"/>
                    <a:pt x="764" y="2732"/>
                  </a:cubicBezTo>
                  <a:cubicBezTo>
                    <a:pt x="505" y="2732"/>
                    <a:pt x="297" y="2264"/>
                    <a:pt x="297" y="1693"/>
                  </a:cubicBezTo>
                  <a:cubicBezTo>
                    <a:pt x="297" y="1114"/>
                    <a:pt x="505" y="646"/>
                    <a:pt x="764" y="646"/>
                  </a:cubicBezTo>
                  <a:close/>
                  <a:moveTo>
                    <a:pt x="764" y="1"/>
                  </a:moveTo>
                  <a:cubicBezTo>
                    <a:pt x="341" y="1"/>
                    <a:pt x="0" y="758"/>
                    <a:pt x="0" y="1693"/>
                  </a:cubicBezTo>
                  <a:cubicBezTo>
                    <a:pt x="0" y="2628"/>
                    <a:pt x="341" y="3385"/>
                    <a:pt x="764" y="3385"/>
                  </a:cubicBezTo>
                  <a:cubicBezTo>
                    <a:pt x="787" y="3385"/>
                    <a:pt x="802" y="3377"/>
                    <a:pt x="816" y="3377"/>
                  </a:cubicBezTo>
                  <a:cubicBezTo>
                    <a:pt x="1217" y="3318"/>
                    <a:pt x="1529" y="2583"/>
                    <a:pt x="1529" y="1693"/>
                  </a:cubicBezTo>
                  <a:cubicBezTo>
                    <a:pt x="1529" y="758"/>
                    <a:pt x="1187" y="1"/>
                    <a:pt x="7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65"/>
            <p:cNvSpPr/>
            <p:nvPr/>
          </p:nvSpPr>
          <p:spPr>
            <a:xfrm>
              <a:off x="6626550" y="3209525"/>
              <a:ext cx="23400" cy="52150"/>
            </a:xfrm>
            <a:custGeom>
              <a:avLst/>
              <a:gdLst/>
              <a:ahLst/>
              <a:cxnLst/>
              <a:rect l="l" t="t" r="r" b="b"/>
              <a:pathLst>
                <a:path w="936" h="2086" extrusionOk="0">
                  <a:moveTo>
                    <a:pt x="468" y="490"/>
                  </a:moveTo>
                  <a:cubicBezTo>
                    <a:pt x="609" y="490"/>
                    <a:pt x="721" y="742"/>
                    <a:pt x="721" y="1047"/>
                  </a:cubicBezTo>
                  <a:cubicBezTo>
                    <a:pt x="721" y="1351"/>
                    <a:pt x="609" y="1596"/>
                    <a:pt x="468" y="1596"/>
                  </a:cubicBezTo>
                  <a:cubicBezTo>
                    <a:pt x="335" y="1596"/>
                    <a:pt x="224" y="1351"/>
                    <a:pt x="224" y="1047"/>
                  </a:cubicBezTo>
                  <a:cubicBezTo>
                    <a:pt x="224" y="742"/>
                    <a:pt x="335" y="490"/>
                    <a:pt x="468" y="490"/>
                  </a:cubicBezTo>
                  <a:close/>
                  <a:moveTo>
                    <a:pt x="468" y="0"/>
                  </a:moveTo>
                  <a:cubicBezTo>
                    <a:pt x="209" y="0"/>
                    <a:pt x="1" y="468"/>
                    <a:pt x="1" y="1047"/>
                  </a:cubicBezTo>
                  <a:cubicBezTo>
                    <a:pt x="1" y="1618"/>
                    <a:pt x="209" y="2086"/>
                    <a:pt x="468" y="2086"/>
                  </a:cubicBezTo>
                  <a:cubicBezTo>
                    <a:pt x="728" y="2086"/>
                    <a:pt x="936" y="1618"/>
                    <a:pt x="936" y="1047"/>
                  </a:cubicBezTo>
                  <a:cubicBezTo>
                    <a:pt x="936" y="468"/>
                    <a:pt x="728" y="0"/>
                    <a:pt x="4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65"/>
            <p:cNvSpPr/>
            <p:nvPr/>
          </p:nvSpPr>
          <p:spPr>
            <a:xfrm>
              <a:off x="6632125" y="3221775"/>
              <a:ext cx="12450" cy="27650"/>
            </a:xfrm>
            <a:custGeom>
              <a:avLst/>
              <a:gdLst/>
              <a:ahLst/>
              <a:cxnLst/>
              <a:rect l="l" t="t" r="r" b="b"/>
              <a:pathLst>
                <a:path w="498" h="1106" extrusionOk="0">
                  <a:moveTo>
                    <a:pt x="245" y="0"/>
                  </a:moveTo>
                  <a:cubicBezTo>
                    <a:pt x="112" y="0"/>
                    <a:pt x="1" y="252"/>
                    <a:pt x="1" y="557"/>
                  </a:cubicBezTo>
                  <a:cubicBezTo>
                    <a:pt x="1" y="861"/>
                    <a:pt x="112" y="1106"/>
                    <a:pt x="245" y="1106"/>
                  </a:cubicBezTo>
                  <a:cubicBezTo>
                    <a:pt x="386" y="1106"/>
                    <a:pt x="498" y="861"/>
                    <a:pt x="498" y="557"/>
                  </a:cubicBezTo>
                  <a:cubicBezTo>
                    <a:pt x="498" y="252"/>
                    <a:pt x="386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65"/>
            <p:cNvSpPr/>
            <p:nvPr/>
          </p:nvSpPr>
          <p:spPr>
            <a:xfrm>
              <a:off x="6774625" y="3501375"/>
              <a:ext cx="108925" cy="108925"/>
            </a:xfrm>
            <a:custGeom>
              <a:avLst/>
              <a:gdLst/>
              <a:ahLst/>
              <a:cxnLst/>
              <a:rect l="l" t="t" r="r" b="b"/>
              <a:pathLst>
                <a:path w="4357" h="4357" extrusionOk="0">
                  <a:moveTo>
                    <a:pt x="2175" y="0"/>
                  </a:moveTo>
                  <a:cubicBezTo>
                    <a:pt x="1254" y="0"/>
                    <a:pt x="468" y="579"/>
                    <a:pt x="149" y="1388"/>
                  </a:cubicBezTo>
                  <a:cubicBezTo>
                    <a:pt x="52" y="1633"/>
                    <a:pt x="0" y="1900"/>
                    <a:pt x="0" y="2182"/>
                  </a:cubicBezTo>
                  <a:cubicBezTo>
                    <a:pt x="0" y="2456"/>
                    <a:pt x="52" y="2724"/>
                    <a:pt x="149" y="2976"/>
                  </a:cubicBezTo>
                  <a:cubicBezTo>
                    <a:pt x="468" y="3785"/>
                    <a:pt x="1254" y="4356"/>
                    <a:pt x="2175" y="4356"/>
                  </a:cubicBezTo>
                  <a:cubicBezTo>
                    <a:pt x="3102" y="4356"/>
                    <a:pt x="3889" y="3785"/>
                    <a:pt x="4208" y="2976"/>
                  </a:cubicBezTo>
                  <a:cubicBezTo>
                    <a:pt x="4304" y="2724"/>
                    <a:pt x="4356" y="2456"/>
                    <a:pt x="4356" y="2182"/>
                  </a:cubicBezTo>
                  <a:cubicBezTo>
                    <a:pt x="4356" y="1900"/>
                    <a:pt x="4304" y="1633"/>
                    <a:pt x="4208" y="1388"/>
                  </a:cubicBezTo>
                  <a:cubicBezTo>
                    <a:pt x="3889" y="579"/>
                    <a:pt x="3102" y="0"/>
                    <a:pt x="21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65"/>
            <p:cNvSpPr/>
            <p:nvPr/>
          </p:nvSpPr>
          <p:spPr>
            <a:xfrm>
              <a:off x="6771450" y="3498400"/>
              <a:ext cx="115250" cy="115050"/>
            </a:xfrm>
            <a:custGeom>
              <a:avLst/>
              <a:gdLst/>
              <a:ahLst/>
              <a:cxnLst/>
              <a:rect l="l" t="t" r="r" b="b"/>
              <a:pathLst>
                <a:path w="4610" h="4602" extrusionOk="0">
                  <a:moveTo>
                    <a:pt x="2302" y="245"/>
                  </a:moveTo>
                  <a:cubicBezTo>
                    <a:pt x="3155" y="245"/>
                    <a:pt x="3912" y="757"/>
                    <a:pt x="4216" y="1551"/>
                  </a:cubicBezTo>
                  <a:cubicBezTo>
                    <a:pt x="4313" y="1789"/>
                    <a:pt x="4357" y="2041"/>
                    <a:pt x="4357" y="2301"/>
                  </a:cubicBezTo>
                  <a:cubicBezTo>
                    <a:pt x="4357" y="2553"/>
                    <a:pt x="4313" y="2806"/>
                    <a:pt x="4216" y="3043"/>
                  </a:cubicBezTo>
                  <a:cubicBezTo>
                    <a:pt x="3912" y="3837"/>
                    <a:pt x="3155" y="4357"/>
                    <a:pt x="2302" y="4357"/>
                  </a:cubicBezTo>
                  <a:cubicBezTo>
                    <a:pt x="1448" y="4357"/>
                    <a:pt x="699" y="3837"/>
                    <a:pt x="387" y="3043"/>
                  </a:cubicBezTo>
                  <a:cubicBezTo>
                    <a:pt x="298" y="2806"/>
                    <a:pt x="253" y="2553"/>
                    <a:pt x="253" y="2301"/>
                  </a:cubicBezTo>
                  <a:cubicBezTo>
                    <a:pt x="253" y="2041"/>
                    <a:pt x="298" y="1789"/>
                    <a:pt x="387" y="1551"/>
                  </a:cubicBezTo>
                  <a:cubicBezTo>
                    <a:pt x="699" y="757"/>
                    <a:pt x="1455" y="245"/>
                    <a:pt x="2302" y="245"/>
                  </a:cubicBezTo>
                  <a:close/>
                  <a:moveTo>
                    <a:pt x="2302" y="0"/>
                  </a:moveTo>
                  <a:cubicBezTo>
                    <a:pt x="1352" y="0"/>
                    <a:pt x="506" y="572"/>
                    <a:pt x="157" y="1462"/>
                  </a:cubicBezTo>
                  <a:cubicBezTo>
                    <a:pt x="53" y="1729"/>
                    <a:pt x="1" y="2011"/>
                    <a:pt x="1" y="2301"/>
                  </a:cubicBezTo>
                  <a:cubicBezTo>
                    <a:pt x="1" y="2583"/>
                    <a:pt x="53" y="2865"/>
                    <a:pt x="157" y="3139"/>
                  </a:cubicBezTo>
                  <a:cubicBezTo>
                    <a:pt x="506" y="4030"/>
                    <a:pt x="1352" y="4601"/>
                    <a:pt x="2302" y="4601"/>
                  </a:cubicBezTo>
                  <a:cubicBezTo>
                    <a:pt x="3259" y="4601"/>
                    <a:pt x="4105" y="4030"/>
                    <a:pt x="4454" y="3139"/>
                  </a:cubicBezTo>
                  <a:cubicBezTo>
                    <a:pt x="4558" y="2865"/>
                    <a:pt x="4610" y="2583"/>
                    <a:pt x="4610" y="2301"/>
                  </a:cubicBezTo>
                  <a:cubicBezTo>
                    <a:pt x="4610" y="2011"/>
                    <a:pt x="4558" y="1729"/>
                    <a:pt x="4454" y="1462"/>
                  </a:cubicBezTo>
                  <a:cubicBezTo>
                    <a:pt x="4105" y="572"/>
                    <a:pt x="3259" y="0"/>
                    <a:pt x="23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65"/>
            <p:cNvSpPr/>
            <p:nvPr/>
          </p:nvSpPr>
          <p:spPr>
            <a:xfrm>
              <a:off x="6704150" y="3205525"/>
              <a:ext cx="302400" cy="7375"/>
            </a:xfrm>
            <a:custGeom>
              <a:avLst/>
              <a:gdLst/>
              <a:ahLst/>
              <a:cxnLst/>
              <a:rect l="l" t="t" r="r" b="b"/>
              <a:pathLst>
                <a:path w="12096" h="295" extrusionOk="0">
                  <a:moveTo>
                    <a:pt x="11206" y="0"/>
                  </a:moveTo>
                  <a:cubicBezTo>
                    <a:pt x="9483" y="0"/>
                    <a:pt x="7755" y="64"/>
                    <a:pt x="6033" y="116"/>
                  </a:cubicBezTo>
                  <a:cubicBezTo>
                    <a:pt x="5053" y="146"/>
                    <a:pt x="4073" y="168"/>
                    <a:pt x="3086" y="183"/>
                  </a:cubicBezTo>
                  <a:cubicBezTo>
                    <a:pt x="3045" y="184"/>
                    <a:pt x="3003" y="184"/>
                    <a:pt x="2962" y="184"/>
                  </a:cubicBezTo>
                  <a:cubicBezTo>
                    <a:pt x="2606" y="184"/>
                    <a:pt x="2254" y="143"/>
                    <a:pt x="1892" y="143"/>
                  </a:cubicBezTo>
                  <a:cubicBezTo>
                    <a:pt x="1799" y="143"/>
                    <a:pt x="1704" y="146"/>
                    <a:pt x="1609" y="153"/>
                  </a:cubicBezTo>
                  <a:cubicBezTo>
                    <a:pt x="1454" y="172"/>
                    <a:pt x="1298" y="176"/>
                    <a:pt x="1141" y="176"/>
                  </a:cubicBezTo>
                  <a:cubicBezTo>
                    <a:pt x="1039" y="176"/>
                    <a:pt x="936" y="174"/>
                    <a:pt x="834" y="174"/>
                  </a:cubicBezTo>
                  <a:cubicBezTo>
                    <a:pt x="602" y="174"/>
                    <a:pt x="370" y="182"/>
                    <a:pt x="140" y="235"/>
                  </a:cubicBezTo>
                  <a:cubicBezTo>
                    <a:pt x="29" y="266"/>
                    <a:pt x="1" y="294"/>
                    <a:pt x="50" y="294"/>
                  </a:cubicBezTo>
                  <a:cubicBezTo>
                    <a:pt x="70" y="294"/>
                    <a:pt x="103" y="290"/>
                    <a:pt x="147" y="279"/>
                  </a:cubicBezTo>
                  <a:cubicBezTo>
                    <a:pt x="325" y="243"/>
                    <a:pt x="505" y="234"/>
                    <a:pt x="687" y="234"/>
                  </a:cubicBezTo>
                  <a:cubicBezTo>
                    <a:pt x="875" y="234"/>
                    <a:pt x="1065" y="244"/>
                    <a:pt x="1255" y="244"/>
                  </a:cubicBezTo>
                  <a:cubicBezTo>
                    <a:pt x="1375" y="244"/>
                    <a:pt x="1496" y="240"/>
                    <a:pt x="1617" y="227"/>
                  </a:cubicBezTo>
                  <a:cubicBezTo>
                    <a:pt x="1671" y="225"/>
                    <a:pt x="1725" y="224"/>
                    <a:pt x="1779" y="224"/>
                  </a:cubicBezTo>
                  <a:cubicBezTo>
                    <a:pt x="2189" y="224"/>
                    <a:pt x="2605" y="287"/>
                    <a:pt x="3026" y="287"/>
                  </a:cubicBezTo>
                  <a:cubicBezTo>
                    <a:pt x="3046" y="287"/>
                    <a:pt x="3066" y="287"/>
                    <a:pt x="3086" y="287"/>
                  </a:cubicBezTo>
                  <a:cubicBezTo>
                    <a:pt x="4073" y="287"/>
                    <a:pt x="5053" y="264"/>
                    <a:pt x="6040" y="235"/>
                  </a:cubicBezTo>
                  <a:cubicBezTo>
                    <a:pt x="8007" y="175"/>
                    <a:pt x="9973" y="71"/>
                    <a:pt x="11940" y="49"/>
                  </a:cubicBezTo>
                  <a:cubicBezTo>
                    <a:pt x="12096" y="49"/>
                    <a:pt x="12088" y="5"/>
                    <a:pt x="11940" y="5"/>
                  </a:cubicBezTo>
                  <a:cubicBezTo>
                    <a:pt x="11695" y="2"/>
                    <a:pt x="11451" y="0"/>
                    <a:pt x="11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65"/>
            <p:cNvSpPr/>
            <p:nvPr/>
          </p:nvSpPr>
          <p:spPr>
            <a:xfrm>
              <a:off x="6749325" y="3159350"/>
              <a:ext cx="126800" cy="43700"/>
            </a:xfrm>
            <a:custGeom>
              <a:avLst/>
              <a:gdLst/>
              <a:ahLst/>
              <a:cxnLst/>
              <a:rect l="l" t="t" r="r" b="b"/>
              <a:pathLst>
                <a:path w="5072" h="1748" extrusionOk="0">
                  <a:moveTo>
                    <a:pt x="29" y="0"/>
                  </a:moveTo>
                  <a:cubicBezTo>
                    <a:pt x="1" y="0"/>
                    <a:pt x="5" y="28"/>
                    <a:pt x="55" y="56"/>
                  </a:cubicBezTo>
                  <a:cubicBezTo>
                    <a:pt x="448" y="271"/>
                    <a:pt x="745" y="627"/>
                    <a:pt x="1094" y="924"/>
                  </a:cubicBezTo>
                  <a:cubicBezTo>
                    <a:pt x="1183" y="998"/>
                    <a:pt x="1272" y="1072"/>
                    <a:pt x="1368" y="1139"/>
                  </a:cubicBezTo>
                  <a:cubicBezTo>
                    <a:pt x="1465" y="1206"/>
                    <a:pt x="1554" y="1273"/>
                    <a:pt x="1643" y="1339"/>
                  </a:cubicBezTo>
                  <a:cubicBezTo>
                    <a:pt x="1814" y="1488"/>
                    <a:pt x="2007" y="1644"/>
                    <a:pt x="2244" y="1703"/>
                  </a:cubicBezTo>
                  <a:cubicBezTo>
                    <a:pt x="2370" y="1733"/>
                    <a:pt x="2481" y="1733"/>
                    <a:pt x="2600" y="1740"/>
                  </a:cubicBezTo>
                  <a:cubicBezTo>
                    <a:pt x="2712" y="1740"/>
                    <a:pt x="2830" y="1748"/>
                    <a:pt x="2942" y="1748"/>
                  </a:cubicBezTo>
                  <a:cubicBezTo>
                    <a:pt x="3172" y="1748"/>
                    <a:pt x="3402" y="1740"/>
                    <a:pt x="3632" y="1725"/>
                  </a:cubicBezTo>
                  <a:cubicBezTo>
                    <a:pt x="4092" y="1711"/>
                    <a:pt x="4545" y="1673"/>
                    <a:pt x="4997" y="1673"/>
                  </a:cubicBezTo>
                  <a:cubicBezTo>
                    <a:pt x="5072" y="1673"/>
                    <a:pt x="5072" y="1629"/>
                    <a:pt x="4997" y="1629"/>
                  </a:cubicBezTo>
                  <a:cubicBezTo>
                    <a:pt x="4820" y="1620"/>
                    <a:pt x="4641" y="1617"/>
                    <a:pt x="4462" y="1617"/>
                  </a:cubicBezTo>
                  <a:cubicBezTo>
                    <a:pt x="4185" y="1617"/>
                    <a:pt x="3907" y="1624"/>
                    <a:pt x="3632" y="1629"/>
                  </a:cubicBezTo>
                  <a:cubicBezTo>
                    <a:pt x="3478" y="1629"/>
                    <a:pt x="3325" y="1632"/>
                    <a:pt x="3172" y="1632"/>
                  </a:cubicBezTo>
                  <a:cubicBezTo>
                    <a:pt x="3095" y="1632"/>
                    <a:pt x="3018" y="1631"/>
                    <a:pt x="2942" y="1629"/>
                  </a:cubicBezTo>
                  <a:cubicBezTo>
                    <a:pt x="2830" y="1629"/>
                    <a:pt x="2719" y="1621"/>
                    <a:pt x="2608" y="1621"/>
                  </a:cubicBezTo>
                  <a:cubicBezTo>
                    <a:pt x="2489" y="1614"/>
                    <a:pt x="2378" y="1614"/>
                    <a:pt x="2274" y="1584"/>
                  </a:cubicBezTo>
                  <a:cubicBezTo>
                    <a:pt x="2066" y="1540"/>
                    <a:pt x="1895" y="1391"/>
                    <a:pt x="1717" y="1250"/>
                  </a:cubicBezTo>
                  <a:cubicBezTo>
                    <a:pt x="1628" y="1184"/>
                    <a:pt x="1532" y="1109"/>
                    <a:pt x="1435" y="1050"/>
                  </a:cubicBezTo>
                  <a:cubicBezTo>
                    <a:pt x="1339" y="983"/>
                    <a:pt x="1250" y="916"/>
                    <a:pt x="1161" y="850"/>
                  </a:cubicBezTo>
                  <a:cubicBezTo>
                    <a:pt x="812" y="560"/>
                    <a:pt x="493" y="211"/>
                    <a:pt x="70" y="11"/>
                  </a:cubicBezTo>
                  <a:cubicBezTo>
                    <a:pt x="53" y="3"/>
                    <a:pt x="39" y="0"/>
                    <a:pt x="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65"/>
            <p:cNvSpPr/>
            <p:nvPr/>
          </p:nvSpPr>
          <p:spPr>
            <a:xfrm>
              <a:off x="6721875" y="3147475"/>
              <a:ext cx="59425" cy="46850"/>
            </a:xfrm>
            <a:custGeom>
              <a:avLst/>
              <a:gdLst/>
              <a:ahLst/>
              <a:cxnLst/>
              <a:rect l="l" t="t" r="r" b="b"/>
              <a:pathLst>
                <a:path w="2377" h="1874" extrusionOk="0">
                  <a:moveTo>
                    <a:pt x="33" y="1"/>
                  </a:moveTo>
                  <a:cubicBezTo>
                    <a:pt x="7" y="1"/>
                    <a:pt x="0" y="34"/>
                    <a:pt x="32" y="41"/>
                  </a:cubicBezTo>
                  <a:cubicBezTo>
                    <a:pt x="255" y="137"/>
                    <a:pt x="455" y="278"/>
                    <a:pt x="656" y="427"/>
                  </a:cubicBezTo>
                  <a:cubicBezTo>
                    <a:pt x="752" y="501"/>
                    <a:pt x="848" y="583"/>
                    <a:pt x="952" y="649"/>
                  </a:cubicBezTo>
                  <a:cubicBezTo>
                    <a:pt x="1056" y="724"/>
                    <a:pt x="1160" y="783"/>
                    <a:pt x="1264" y="850"/>
                  </a:cubicBezTo>
                  <a:cubicBezTo>
                    <a:pt x="1464" y="983"/>
                    <a:pt x="1613" y="1169"/>
                    <a:pt x="1769" y="1362"/>
                  </a:cubicBezTo>
                  <a:cubicBezTo>
                    <a:pt x="1925" y="1555"/>
                    <a:pt x="2095" y="1748"/>
                    <a:pt x="2325" y="1866"/>
                  </a:cubicBezTo>
                  <a:cubicBezTo>
                    <a:pt x="2333" y="1871"/>
                    <a:pt x="2341" y="1873"/>
                    <a:pt x="2347" y="1873"/>
                  </a:cubicBezTo>
                  <a:cubicBezTo>
                    <a:pt x="2369" y="1873"/>
                    <a:pt x="2377" y="1847"/>
                    <a:pt x="2348" y="1829"/>
                  </a:cubicBezTo>
                  <a:cubicBezTo>
                    <a:pt x="2147" y="1696"/>
                    <a:pt x="1999" y="1495"/>
                    <a:pt x="1850" y="1302"/>
                  </a:cubicBezTo>
                  <a:cubicBezTo>
                    <a:pt x="1709" y="1102"/>
                    <a:pt x="1546" y="894"/>
                    <a:pt x="1331" y="753"/>
                  </a:cubicBezTo>
                  <a:cubicBezTo>
                    <a:pt x="1227" y="679"/>
                    <a:pt x="1116" y="620"/>
                    <a:pt x="1012" y="553"/>
                  </a:cubicBezTo>
                  <a:cubicBezTo>
                    <a:pt x="915" y="493"/>
                    <a:pt x="819" y="412"/>
                    <a:pt x="715" y="345"/>
                  </a:cubicBezTo>
                  <a:cubicBezTo>
                    <a:pt x="507" y="204"/>
                    <a:pt x="284" y="78"/>
                    <a:pt x="47" y="4"/>
                  </a:cubicBezTo>
                  <a:cubicBezTo>
                    <a:pt x="42" y="2"/>
                    <a:pt x="37" y="1"/>
                    <a:pt x="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65"/>
            <p:cNvSpPr/>
            <p:nvPr/>
          </p:nvSpPr>
          <p:spPr>
            <a:xfrm>
              <a:off x="6790975" y="3182425"/>
              <a:ext cx="25025" cy="13700"/>
            </a:xfrm>
            <a:custGeom>
              <a:avLst/>
              <a:gdLst/>
              <a:ahLst/>
              <a:cxnLst/>
              <a:rect l="l" t="t" r="r" b="b"/>
              <a:pathLst>
                <a:path w="1001" h="548" extrusionOk="0">
                  <a:moveTo>
                    <a:pt x="18" y="0"/>
                  </a:moveTo>
                  <a:cubicBezTo>
                    <a:pt x="6" y="0"/>
                    <a:pt x="0" y="39"/>
                    <a:pt x="14" y="45"/>
                  </a:cubicBezTo>
                  <a:cubicBezTo>
                    <a:pt x="185" y="105"/>
                    <a:pt x="303" y="231"/>
                    <a:pt x="452" y="350"/>
                  </a:cubicBezTo>
                  <a:cubicBezTo>
                    <a:pt x="526" y="402"/>
                    <a:pt x="608" y="461"/>
                    <a:pt x="697" y="498"/>
                  </a:cubicBezTo>
                  <a:cubicBezTo>
                    <a:pt x="767" y="527"/>
                    <a:pt x="846" y="547"/>
                    <a:pt x="924" y="547"/>
                  </a:cubicBezTo>
                  <a:cubicBezTo>
                    <a:pt x="945" y="547"/>
                    <a:pt x="966" y="546"/>
                    <a:pt x="986" y="543"/>
                  </a:cubicBezTo>
                  <a:cubicBezTo>
                    <a:pt x="1001" y="543"/>
                    <a:pt x="1001" y="498"/>
                    <a:pt x="986" y="498"/>
                  </a:cubicBezTo>
                  <a:cubicBezTo>
                    <a:pt x="808" y="476"/>
                    <a:pt x="674" y="365"/>
                    <a:pt x="526" y="253"/>
                  </a:cubicBezTo>
                  <a:cubicBezTo>
                    <a:pt x="385" y="142"/>
                    <a:pt x="222" y="16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65"/>
            <p:cNvSpPr/>
            <p:nvPr/>
          </p:nvSpPr>
          <p:spPr>
            <a:xfrm>
              <a:off x="6935650" y="3198375"/>
              <a:ext cx="57925" cy="3825"/>
            </a:xfrm>
            <a:custGeom>
              <a:avLst/>
              <a:gdLst/>
              <a:ahLst/>
              <a:cxnLst/>
              <a:rect l="l" t="t" r="r" b="b"/>
              <a:pathLst>
                <a:path w="2317" h="153" extrusionOk="0">
                  <a:moveTo>
                    <a:pt x="1987" y="0"/>
                  </a:moveTo>
                  <a:cubicBezTo>
                    <a:pt x="1709" y="0"/>
                    <a:pt x="1432" y="18"/>
                    <a:pt x="1158" y="23"/>
                  </a:cubicBezTo>
                  <a:cubicBezTo>
                    <a:pt x="1102" y="26"/>
                    <a:pt x="1047" y="26"/>
                    <a:pt x="992" y="26"/>
                  </a:cubicBezTo>
                  <a:cubicBezTo>
                    <a:pt x="860" y="26"/>
                    <a:pt x="731" y="21"/>
                    <a:pt x="594" y="16"/>
                  </a:cubicBezTo>
                  <a:cubicBezTo>
                    <a:pt x="409" y="16"/>
                    <a:pt x="209" y="16"/>
                    <a:pt x="23" y="83"/>
                  </a:cubicBezTo>
                  <a:cubicBezTo>
                    <a:pt x="1" y="90"/>
                    <a:pt x="8" y="127"/>
                    <a:pt x="38" y="127"/>
                  </a:cubicBezTo>
                  <a:cubicBezTo>
                    <a:pt x="124" y="111"/>
                    <a:pt x="210" y="106"/>
                    <a:pt x="297" y="106"/>
                  </a:cubicBezTo>
                  <a:cubicBezTo>
                    <a:pt x="543" y="106"/>
                    <a:pt x="794" y="153"/>
                    <a:pt x="1051" y="153"/>
                  </a:cubicBezTo>
                  <a:cubicBezTo>
                    <a:pt x="1086" y="153"/>
                    <a:pt x="1122" y="152"/>
                    <a:pt x="1158" y="150"/>
                  </a:cubicBezTo>
                  <a:cubicBezTo>
                    <a:pt x="1537" y="135"/>
                    <a:pt x="1908" y="83"/>
                    <a:pt x="2287" y="53"/>
                  </a:cubicBezTo>
                  <a:cubicBezTo>
                    <a:pt x="2316" y="53"/>
                    <a:pt x="2316" y="9"/>
                    <a:pt x="2287" y="9"/>
                  </a:cubicBezTo>
                  <a:cubicBezTo>
                    <a:pt x="2187" y="3"/>
                    <a:pt x="2087" y="0"/>
                    <a:pt x="19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65"/>
            <p:cNvSpPr/>
            <p:nvPr/>
          </p:nvSpPr>
          <p:spPr>
            <a:xfrm>
              <a:off x="6655875" y="3198175"/>
              <a:ext cx="95025" cy="5375"/>
            </a:xfrm>
            <a:custGeom>
              <a:avLst/>
              <a:gdLst/>
              <a:ahLst/>
              <a:cxnLst/>
              <a:rect l="l" t="t" r="r" b="b"/>
              <a:pathLst>
                <a:path w="3801" h="215" extrusionOk="0">
                  <a:moveTo>
                    <a:pt x="1348" y="0"/>
                  </a:moveTo>
                  <a:cubicBezTo>
                    <a:pt x="1225" y="0"/>
                    <a:pt x="1102" y="2"/>
                    <a:pt x="980" y="2"/>
                  </a:cubicBezTo>
                  <a:cubicBezTo>
                    <a:pt x="668" y="2"/>
                    <a:pt x="364" y="9"/>
                    <a:pt x="52" y="17"/>
                  </a:cubicBezTo>
                  <a:cubicBezTo>
                    <a:pt x="8" y="17"/>
                    <a:pt x="0" y="61"/>
                    <a:pt x="52" y="68"/>
                  </a:cubicBezTo>
                  <a:cubicBezTo>
                    <a:pt x="364" y="83"/>
                    <a:pt x="668" y="98"/>
                    <a:pt x="980" y="106"/>
                  </a:cubicBezTo>
                  <a:cubicBezTo>
                    <a:pt x="1292" y="120"/>
                    <a:pt x="1596" y="120"/>
                    <a:pt x="1900" y="135"/>
                  </a:cubicBezTo>
                  <a:cubicBezTo>
                    <a:pt x="2423" y="167"/>
                    <a:pt x="2946" y="214"/>
                    <a:pt x="3469" y="214"/>
                  </a:cubicBezTo>
                  <a:cubicBezTo>
                    <a:pt x="3562" y="214"/>
                    <a:pt x="3655" y="213"/>
                    <a:pt x="3748" y="209"/>
                  </a:cubicBezTo>
                  <a:cubicBezTo>
                    <a:pt x="3800" y="209"/>
                    <a:pt x="3800" y="172"/>
                    <a:pt x="3756" y="165"/>
                  </a:cubicBezTo>
                  <a:cubicBezTo>
                    <a:pt x="3140" y="143"/>
                    <a:pt x="2524" y="54"/>
                    <a:pt x="1908" y="17"/>
                  </a:cubicBezTo>
                  <a:cubicBezTo>
                    <a:pt x="1721" y="3"/>
                    <a:pt x="1534" y="0"/>
                    <a:pt x="13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65"/>
            <p:cNvSpPr/>
            <p:nvPr/>
          </p:nvSpPr>
          <p:spPr>
            <a:xfrm>
              <a:off x="6656050" y="3207175"/>
              <a:ext cx="53650" cy="4900"/>
            </a:xfrm>
            <a:custGeom>
              <a:avLst/>
              <a:gdLst/>
              <a:ahLst/>
              <a:cxnLst/>
              <a:rect l="l" t="t" r="r" b="b"/>
              <a:pathLst>
                <a:path w="2146" h="196" extrusionOk="0">
                  <a:moveTo>
                    <a:pt x="1782" y="1"/>
                  </a:moveTo>
                  <a:cubicBezTo>
                    <a:pt x="1192" y="1"/>
                    <a:pt x="611" y="101"/>
                    <a:pt x="31" y="139"/>
                  </a:cubicBezTo>
                  <a:cubicBezTo>
                    <a:pt x="1" y="146"/>
                    <a:pt x="1" y="183"/>
                    <a:pt x="31" y="183"/>
                  </a:cubicBezTo>
                  <a:cubicBezTo>
                    <a:pt x="147" y="192"/>
                    <a:pt x="263" y="196"/>
                    <a:pt x="379" y="196"/>
                  </a:cubicBezTo>
                  <a:cubicBezTo>
                    <a:pt x="964" y="196"/>
                    <a:pt x="1540" y="101"/>
                    <a:pt x="2116" y="57"/>
                  </a:cubicBezTo>
                  <a:cubicBezTo>
                    <a:pt x="2146" y="57"/>
                    <a:pt x="2146" y="13"/>
                    <a:pt x="2116" y="13"/>
                  </a:cubicBezTo>
                  <a:cubicBezTo>
                    <a:pt x="2004" y="4"/>
                    <a:pt x="1893" y="1"/>
                    <a:pt x="17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65"/>
            <p:cNvSpPr/>
            <p:nvPr/>
          </p:nvSpPr>
          <p:spPr>
            <a:xfrm>
              <a:off x="6767200" y="3203875"/>
              <a:ext cx="37300" cy="3100"/>
            </a:xfrm>
            <a:custGeom>
              <a:avLst/>
              <a:gdLst/>
              <a:ahLst/>
              <a:cxnLst/>
              <a:rect l="l" t="t" r="r" b="b"/>
              <a:pathLst>
                <a:path w="1492" h="124" extrusionOk="0">
                  <a:moveTo>
                    <a:pt x="681" y="1"/>
                  </a:moveTo>
                  <a:cubicBezTo>
                    <a:pt x="462" y="1"/>
                    <a:pt x="242" y="13"/>
                    <a:pt x="22" y="33"/>
                  </a:cubicBezTo>
                  <a:cubicBezTo>
                    <a:pt x="0" y="33"/>
                    <a:pt x="0" y="78"/>
                    <a:pt x="22" y="78"/>
                  </a:cubicBezTo>
                  <a:cubicBezTo>
                    <a:pt x="337" y="112"/>
                    <a:pt x="648" y="124"/>
                    <a:pt x="962" y="124"/>
                  </a:cubicBezTo>
                  <a:cubicBezTo>
                    <a:pt x="1130" y="124"/>
                    <a:pt x="1299" y="120"/>
                    <a:pt x="1470" y="115"/>
                  </a:cubicBezTo>
                  <a:cubicBezTo>
                    <a:pt x="1484" y="115"/>
                    <a:pt x="1492" y="71"/>
                    <a:pt x="1470" y="63"/>
                  </a:cubicBezTo>
                  <a:cubicBezTo>
                    <a:pt x="1207" y="19"/>
                    <a:pt x="944" y="1"/>
                    <a:pt x="6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65"/>
            <p:cNvSpPr/>
            <p:nvPr/>
          </p:nvSpPr>
          <p:spPr>
            <a:xfrm>
              <a:off x="6919700" y="3217875"/>
              <a:ext cx="91675" cy="3350"/>
            </a:xfrm>
            <a:custGeom>
              <a:avLst/>
              <a:gdLst/>
              <a:ahLst/>
              <a:cxnLst/>
              <a:rect l="l" t="t" r="r" b="b"/>
              <a:pathLst>
                <a:path w="3667" h="134" extrusionOk="0">
                  <a:moveTo>
                    <a:pt x="3615" y="0"/>
                  </a:moveTo>
                  <a:cubicBezTo>
                    <a:pt x="3292" y="10"/>
                    <a:pt x="2969" y="13"/>
                    <a:pt x="2646" y="13"/>
                  </a:cubicBezTo>
                  <a:cubicBezTo>
                    <a:pt x="2189" y="13"/>
                    <a:pt x="1732" y="7"/>
                    <a:pt x="1276" y="7"/>
                  </a:cubicBezTo>
                  <a:cubicBezTo>
                    <a:pt x="868" y="7"/>
                    <a:pt x="460" y="12"/>
                    <a:pt x="52" y="30"/>
                  </a:cubicBezTo>
                  <a:cubicBezTo>
                    <a:pt x="1" y="37"/>
                    <a:pt x="1" y="75"/>
                    <a:pt x="52" y="82"/>
                  </a:cubicBezTo>
                  <a:cubicBezTo>
                    <a:pt x="654" y="108"/>
                    <a:pt x="1262" y="133"/>
                    <a:pt x="1870" y="133"/>
                  </a:cubicBezTo>
                  <a:cubicBezTo>
                    <a:pt x="2455" y="133"/>
                    <a:pt x="3040" y="110"/>
                    <a:pt x="3622" y="45"/>
                  </a:cubicBezTo>
                  <a:cubicBezTo>
                    <a:pt x="3667" y="37"/>
                    <a:pt x="3667" y="0"/>
                    <a:pt x="36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65"/>
            <p:cNvSpPr/>
            <p:nvPr/>
          </p:nvSpPr>
          <p:spPr>
            <a:xfrm>
              <a:off x="6800650" y="3215650"/>
              <a:ext cx="86975" cy="5725"/>
            </a:xfrm>
            <a:custGeom>
              <a:avLst/>
              <a:gdLst/>
              <a:ahLst/>
              <a:cxnLst/>
              <a:rect l="l" t="t" r="r" b="b"/>
              <a:pathLst>
                <a:path w="3479" h="229" extrusionOk="0">
                  <a:moveTo>
                    <a:pt x="466" y="0"/>
                  </a:moveTo>
                  <a:cubicBezTo>
                    <a:pt x="325" y="0"/>
                    <a:pt x="176" y="8"/>
                    <a:pt x="35" y="74"/>
                  </a:cubicBezTo>
                  <a:cubicBezTo>
                    <a:pt x="0" y="92"/>
                    <a:pt x="6" y="118"/>
                    <a:pt x="32" y="118"/>
                  </a:cubicBezTo>
                  <a:cubicBezTo>
                    <a:pt x="39" y="118"/>
                    <a:pt x="48" y="116"/>
                    <a:pt x="57" y="112"/>
                  </a:cubicBezTo>
                  <a:cubicBezTo>
                    <a:pt x="145" y="86"/>
                    <a:pt x="239" y="78"/>
                    <a:pt x="335" y="78"/>
                  </a:cubicBezTo>
                  <a:cubicBezTo>
                    <a:pt x="378" y="78"/>
                    <a:pt x="422" y="80"/>
                    <a:pt x="466" y="82"/>
                  </a:cubicBezTo>
                  <a:cubicBezTo>
                    <a:pt x="599" y="89"/>
                    <a:pt x="740" y="104"/>
                    <a:pt x="881" y="119"/>
                  </a:cubicBezTo>
                  <a:cubicBezTo>
                    <a:pt x="1171" y="141"/>
                    <a:pt x="1453" y="171"/>
                    <a:pt x="1735" y="178"/>
                  </a:cubicBezTo>
                  <a:cubicBezTo>
                    <a:pt x="2191" y="196"/>
                    <a:pt x="2647" y="229"/>
                    <a:pt x="3107" y="229"/>
                  </a:cubicBezTo>
                  <a:cubicBezTo>
                    <a:pt x="3216" y="229"/>
                    <a:pt x="3325" y="227"/>
                    <a:pt x="3434" y="223"/>
                  </a:cubicBezTo>
                  <a:cubicBezTo>
                    <a:pt x="3479" y="223"/>
                    <a:pt x="3479" y="178"/>
                    <a:pt x="3434" y="178"/>
                  </a:cubicBezTo>
                  <a:cubicBezTo>
                    <a:pt x="2870" y="149"/>
                    <a:pt x="2306" y="82"/>
                    <a:pt x="1742" y="52"/>
                  </a:cubicBezTo>
                  <a:cubicBezTo>
                    <a:pt x="1453" y="45"/>
                    <a:pt x="1171" y="23"/>
                    <a:pt x="889" y="15"/>
                  </a:cubicBezTo>
                  <a:cubicBezTo>
                    <a:pt x="755" y="8"/>
                    <a:pt x="607" y="0"/>
                    <a:pt x="4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65"/>
            <p:cNvSpPr/>
            <p:nvPr/>
          </p:nvSpPr>
          <p:spPr>
            <a:xfrm>
              <a:off x="6691125" y="3216750"/>
              <a:ext cx="73675" cy="6350"/>
            </a:xfrm>
            <a:custGeom>
              <a:avLst/>
              <a:gdLst/>
              <a:ahLst/>
              <a:cxnLst/>
              <a:rect l="l" t="t" r="r" b="b"/>
              <a:pathLst>
                <a:path w="2947" h="254" extrusionOk="0">
                  <a:moveTo>
                    <a:pt x="38" y="1"/>
                  </a:moveTo>
                  <a:cubicBezTo>
                    <a:pt x="0" y="1"/>
                    <a:pt x="0" y="45"/>
                    <a:pt x="38" y="53"/>
                  </a:cubicBezTo>
                  <a:cubicBezTo>
                    <a:pt x="149" y="68"/>
                    <a:pt x="253" y="127"/>
                    <a:pt x="372" y="164"/>
                  </a:cubicBezTo>
                  <a:cubicBezTo>
                    <a:pt x="490" y="201"/>
                    <a:pt x="609" y="231"/>
                    <a:pt x="735" y="238"/>
                  </a:cubicBezTo>
                  <a:cubicBezTo>
                    <a:pt x="861" y="253"/>
                    <a:pt x="980" y="246"/>
                    <a:pt x="1099" y="253"/>
                  </a:cubicBezTo>
                  <a:lnTo>
                    <a:pt x="1462" y="246"/>
                  </a:lnTo>
                  <a:cubicBezTo>
                    <a:pt x="1945" y="246"/>
                    <a:pt x="2427" y="223"/>
                    <a:pt x="2910" y="201"/>
                  </a:cubicBezTo>
                  <a:cubicBezTo>
                    <a:pt x="2947" y="194"/>
                    <a:pt x="2947" y="157"/>
                    <a:pt x="2910" y="157"/>
                  </a:cubicBezTo>
                  <a:cubicBezTo>
                    <a:pt x="2427" y="134"/>
                    <a:pt x="1945" y="127"/>
                    <a:pt x="1462" y="127"/>
                  </a:cubicBezTo>
                  <a:lnTo>
                    <a:pt x="1099" y="134"/>
                  </a:lnTo>
                  <a:cubicBezTo>
                    <a:pt x="1020" y="134"/>
                    <a:pt x="941" y="138"/>
                    <a:pt x="861" y="138"/>
                  </a:cubicBezTo>
                  <a:cubicBezTo>
                    <a:pt x="822" y="138"/>
                    <a:pt x="782" y="137"/>
                    <a:pt x="743" y="134"/>
                  </a:cubicBezTo>
                  <a:cubicBezTo>
                    <a:pt x="624" y="134"/>
                    <a:pt x="513" y="112"/>
                    <a:pt x="394" y="82"/>
                  </a:cubicBezTo>
                  <a:cubicBezTo>
                    <a:pt x="282" y="60"/>
                    <a:pt x="164" y="8"/>
                    <a:pt x="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65"/>
            <p:cNvSpPr/>
            <p:nvPr/>
          </p:nvSpPr>
          <p:spPr>
            <a:xfrm>
              <a:off x="6674975" y="3219225"/>
              <a:ext cx="9500" cy="3000"/>
            </a:xfrm>
            <a:custGeom>
              <a:avLst/>
              <a:gdLst/>
              <a:ahLst/>
              <a:cxnLst/>
              <a:rect l="l" t="t" r="r" b="b"/>
              <a:pathLst>
                <a:path w="380" h="120" extrusionOk="0">
                  <a:moveTo>
                    <a:pt x="185" y="0"/>
                  </a:moveTo>
                  <a:cubicBezTo>
                    <a:pt x="127" y="0"/>
                    <a:pt x="68" y="9"/>
                    <a:pt x="1" y="35"/>
                  </a:cubicBezTo>
                  <a:cubicBezTo>
                    <a:pt x="1" y="35"/>
                    <a:pt x="1" y="80"/>
                    <a:pt x="1" y="80"/>
                  </a:cubicBezTo>
                  <a:cubicBezTo>
                    <a:pt x="58" y="105"/>
                    <a:pt x="120" y="120"/>
                    <a:pt x="181" y="120"/>
                  </a:cubicBezTo>
                  <a:cubicBezTo>
                    <a:pt x="246" y="120"/>
                    <a:pt x="311" y="103"/>
                    <a:pt x="372" y="65"/>
                  </a:cubicBezTo>
                  <a:cubicBezTo>
                    <a:pt x="379" y="58"/>
                    <a:pt x="372" y="21"/>
                    <a:pt x="364" y="21"/>
                  </a:cubicBezTo>
                  <a:cubicBezTo>
                    <a:pt x="301" y="9"/>
                    <a:pt x="244" y="0"/>
                    <a:pt x="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65"/>
            <p:cNvSpPr/>
            <p:nvPr/>
          </p:nvSpPr>
          <p:spPr>
            <a:xfrm>
              <a:off x="6897425" y="3215050"/>
              <a:ext cx="16175" cy="3225"/>
            </a:xfrm>
            <a:custGeom>
              <a:avLst/>
              <a:gdLst/>
              <a:ahLst/>
              <a:cxnLst/>
              <a:rect l="l" t="t" r="r" b="b"/>
              <a:pathLst>
                <a:path w="647" h="129" extrusionOk="0">
                  <a:moveTo>
                    <a:pt x="392" y="0"/>
                  </a:moveTo>
                  <a:cubicBezTo>
                    <a:pt x="261" y="0"/>
                    <a:pt x="131" y="28"/>
                    <a:pt x="8" y="91"/>
                  </a:cubicBezTo>
                  <a:cubicBezTo>
                    <a:pt x="1" y="91"/>
                    <a:pt x="8" y="128"/>
                    <a:pt x="23" y="128"/>
                  </a:cubicBezTo>
                  <a:cubicBezTo>
                    <a:pt x="231" y="128"/>
                    <a:pt x="424" y="128"/>
                    <a:pt x="639" y="76"/>
                  </a:cubicBezTo>
                  <a:cubicBezTo>
                    <a:pt x="647" y="76"/>
                    <a:pt x="647" y="32"/>
                    <a:pt x="639" y="32"/>
                  </a:cubicBezTo>
                  <a:cubicBezTo>
                    <a:pt x="558" y="11"/>
                    <a:pt x="475" y="0"/>
                    <a:pt x="3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65"/>
            <p:cNvSpPr/>
            <p:nvPr/>
          </p:nvSpPr>
          <p:spPr>
            <a:xfrm>
              <a:off x="6824150" y="3255500"/>
              <a:ext cx="183325" cy="9900"/>
            </a:xfrm>
            <a:custGeom>
              <a:avLst/>
              <a:gdLst/>
              <a:ahLst/>
              <a:cxnLst/>
              <a:rect l="l" t="t" r="r" b="b"/>
              <a:pathLst>
                <a:path w="7333" h="396" extrusionOk="0">
                  <a:moveTo>
                    <a:pt x="5057" y="0"/>
                  </a:moveTo>
                  <a:cubicBezTo>
                    <a:pt x="5037" y="0"/>
                    <a:pt x="5016" y="1"/>
                    <a:pt x="4995" y="2"/>
                  </a:cubicBezTo>
                  <a:cubicBezTo>
                    <a:pt x="4832" y="9"/>
                    <a:pt x="4683" y="69"/>
                    <a:pt x="4542" y="121"/>
                  </a:cubicBezTo>
                  <a:cubicBezTo>
                    <a:pt x="4401" y="180"/>
                    <a:pt x="4268" y="232"/>
                    <a:pt x="4134" y="247"/>
                  </a:cubicBezTo>
                  <a:cubicBezTo>
                    <a:pt x="3986" y="269"/>
                    <a:pt x="3837" y="269"/>
                    <a:pt x="3689" y="269"/>
                  </a:cubicBezTo>
                  <a:cubicBezTo>
                    <a:pt x="3498" y="264"/>
                    <a:pt x="3307" y="262"/>
                    <a:pt x="3116" y="262"/>
                  </a:cubicBezTo>
                  <a:cubicBezTo>
                    <a:pt x="2340" y="262"/>
                    <a:pt x="1562" y="294"/>
                    <a:pt x="786" y="294"/>
                  </a:cubicBezTo>
                  <a:cubicBezTo>
                    <a:pt x="556" y="294"/>
                    <a:pt x="326" y="291"/>
                    <a:pt x="97" y="284"/>
                  </a:cubicBezTo>
                  <a:cubicBezTo>
                    <a:pt x="8" y="284"/>
                    <a:pt x="1" y="328"/>
                    <a:pt x="97" y="336"/>
                  </a:cubicBezTo>
                  <a:cubicBezTo>
                    <a:pt x="658" y="378"/>
                    <a:pt x="1220" y="385"/>
                    <a:pt x="1782" y="385"/>
                  </a:cubicBezTo>
                  <a:cubicBezTo>
                    <a:pt x="2096" y="385"/>
                    <a:pt x="2410" y="383"/>
                    <a:pt x="2723" y="383"/>
                  </a:cubicBezTo>
                  <a:cubicBezTo>
                    <a:pt x="3045" y="383"/>
                    <a:pt x="3367" y="385"/>
                    <a:pt x="3689" y="395"/>
                  </a:cubicBezTo>
                  <a:cubicBezTo>
                    <a:pt x="3845" y="388"/>
                    <a:pt x="3993" y="388"/>
                    <a:pt x="4149" y="365"/>
                  </a:cubicBezTo>
                  <a:cubicBezTo>
                    <a:pt x="4305" y="351"/>
                    <a:pt x="4453" y="284"/>
                    <a:pt x="4587" y="232"/>
                  </a:cubicBezTo>
                  <a:cubicBezTo>
                    <a:pt x="4721" y="173"/>
                    <a:pt x="4862" y="121"/>
                    <a:pt x="5003" y="113"/>
                  </a:cubicBezTo>
                  <a:cubicBezTo>
                    <a:pt x="5035" y="110"/>
                    <a:pt x="5068" y="108"/>
                    <a:pt x="5101" y="108"/>
                  </a:cubicBezTo>
                  <a:cubicBezTo>
                    <a:pt x="5209" y="108"/>
                    <a:pt x="5319" y="124"/>
                    <a:pt x="5433" y="135"/>
                  </a:cubicBezTo>
                  <a:cubicBezTo>
                    <a:pt x="5555" y="154"/>
                    <a:pt x="5687" y="167"/>
                    <a:pt x="5813" y="167"/>
                  </a:cubicBezTo>
                  <a:cubicBezTo>
                    <a:pt x="5840" y="167"/>
                    <a:pt x="5867" y="166"/>
                    <a:pt x="5893" y="165"/>
                  </a:cubicBezTo>
                  <a:lnTo>
                    <a:pt x="6338" y="158"/>
                  </a:lnTo>
                  <a:lnTo>
                    <a:pt x="7236" y="143"/>
                  </a:lnTo>
                  <a:cubicBezTo>
                    <a:pt x="7333" y="143"/>
                    <a:pt x="7333" y="98"/>
                    <a:pt x="7236" y="98"/>
                  </a:cubicBezTo>
                  <a:lnTo>
                    <a:pt x="6338" y="83"/>
                  </a:lnTo>
                  <a:lnTo>
                    <a:pt x="5893" y="76"/>
                  </a:lnTo>
                  <a:cubicBezTo>
                    <a:pt x="5737" y="76"/>
                    <a:pt x="5604" y="61"/>
                    <a:pt x="5448" y="39"/>
                  </a:cubicBezTo>
                  <a:cubicBezTo>
                    <a:pt x="5319" y="20"/>
                    <a:pt x="5191" y="0"/>
                    <a:pt x="50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65"/>
            <p:cNvSpPr/>
            <p:nvPr/>
          </p:nvSpPr>
          <p:spPr>
            <a:xfrm>
              <a:off x="6768875" y="3255350"/>
              <a:ext cx="113800" cy="5225"/>
            </a:xfrm>
            <a:custGeom>
              <a:avLst/>
              <a:gdLst/>
              <a:ahLst/>
              <a:cxnLst/>
              <a:rect l="l" t="t" r="r" b="b"/>
              <a:pathLst>
                <a:path w="4552" h="209" extrusionOk="0">
                  <a:moveTo>
                    <a:pt x="661" y="0"/>
                  </a:moveTo>
                  <a:cubicBezTo>
                    <a:pt x="631" y="8"/>
                    <a:pt x="616" y="15"/>
                    <a:pt x="594" y="23"/>
                  </a:cubicBezTo>
                  <a:cubicBezTo>
                    <a:pt x="416" y="82"/>
                    <a:pt x="245" y="149"/>
                    <a:pt x="59" y="156"/>
                  </a:cubicBezTo>
                  <a:cubicBezTo>
                    <a:pt x="0" y="164"/>
                    <a:pt x="0" y="201"/>
                    <a:pt x="59" y="208"/>
                  </a:cubicBezTo>
                  <a:cubicBezTo>
                    <a:pt x="252" y="208"/>
                    <a:pt x="438" y="149"/>
                    <a:pt x="616" y="104"/>
                  </a:cubicBezTo>
                  <a:cubicBezTo>
                    <a:pt x="649" y="93"/>
                    <a:pt x="673" y="87"/>
                    <a:pt x="702" y="87"/>
                  </a:cubicBezTo>
                  <a:cubicBezTo>
                    <a:pt x="712" y="87"/>
                    <a:pt x="723" y="87"/>
                    <a:pt x="735" y="89"/>
                  </a:cubicBezTo>
                  <a:cubicBezTo>
                    <a:pt x="779" y="97"/>
                    <a:pt x="831" y="104"/>
                    <a:pt x="876" y="104"/>
                  </a:cubicBezTo>
                  <a:lnTo>
                    <a:pt x="1150" y="119"/>
                  </a:lnTo>
                  <a:cubicBezTo>
                    <a:pt x="1521" y="134"/>
                    <a:pt x="1892" y="156"/>
                    <a:pt x="2264" y="156"/>
                  </a:cubicBezTo>
                  <a:lnTo>
                    <a:pt x="3377" y="156"/>
                  </a:lnTo>
                  <a:lnTo>
                    <a:pt x="3933" y="149"/>
                  </a:lnTo>
                  <a:cubicBezTo>
                    <a:pt x="4119" y="149"/>
                    <a:pt x="4304" y="149"/>
                    <a:pt x="4497" y="119"/>
                  </a:cubicBezTo>
                  <a:cubicBezTo>
                    <a:pt x="4551" y="106"/>
                    <a:pt x="4544" y="74"/>
                    <a:pt x="4503" y="74"/>
                  </a:cubicBezTo>
                  <a:cubicBezTo>
                    <a:pt x="4499" y="74"/>
                    <a:pt x="4495" y="74"/>
                    <a:pt x="4490" y="75"/>
                  </a:cubicBezTo>
                  <a:cubicBezTo>
                    <a:pt x="4419" y="80"/>
                    <a:pt x="4348" y="83"/>
                    <a:pt x="4277" y="83"/>
                  </a:cubicBezTo>
                  <a:cubicBezTo>
                    <a:pt x="4163" y="83"/>
                    <a:pt x="4048" y="76"/>
                    <a:pt x="3933" y="67"/>
                  </a:cubicBezTo>
                  <a:cubicBezTo>
                    <a:pt x="3748" y="60"/>
                    <a:pt x="3562" y="60"/>
                    <a:pt x="3377" y="52"/>
                  </a:cubicBezTo>
                  <a:cubicBezTo>
                    <a:pt x="3013" y="45"/>
                    <a:pt x="2642" y="38"/>
                    <a:pt x="2271" y="38"/>
                  </a:cubicBezTo>
                  <a:cubicBezTo>
                    <a:pt x="1900" y="38"/>
                    <a:pt x="1529" y="15"/>
                    <a:pt x="1158" y="15"/>
                  </a:cubicBezTo>
                  <a:lnTo>
                    <a:pt x="876" y="8"/>
                  </a:lnTo>
                  <a:cubicBezTo>
                    <a:pt x="831" y="8"/>
                    <a:pt x="794" y="8"/>
                    <a:pt x="7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65"/>
            <p:cNvSpPr/>
            <p:nvPr/>
          </p:nvSpPr>
          <p:spPr>
            <a:xfrm>
              <a:off x="6881300" y="3269450"/>
              <a:ext cx="119875" cy="5950"/>
            </a:xfrm>
            <a:custGeom>
              <a:avLst/>
              <a:gdLst/>
              <a:ahLst/>
              <a:cxnLst/>
              <a:rect l="l" t="t" r="r" b="b"/>
              <a:pathLst>
                <a:path w="4795" h="238" extrusionOk="0">
                  <a:moveTo>
                    <a:pt x="3273" y="0"/>
                  </a:moveTo>
                  <a:cubicBezTo>
                    <a:pt x="3169" y="0"/>
                    <a:pt x="3073" y="8"/>
                    <a:pt x="2976" y="23"/>
                  </a:cubicBezTo>
                  <a:cubicBezTo>
                    <a:pt x="2872" y="38"/>
                    <a:pt x="2776" y="52"/>
                    <a:pt x="2679" y="75"/>
                  </a:cubicBezTo>
                  <a:cubicBezTo>
                    <a:pt x="2590" y="89"/>
                    <a:pt x="2494" y="97"/>
                    <a:pt x="2397" y="104"/>
                  </a:cubicBezTo>
                  <a:cubicBezTo>
                    <a:pt x="2212" y="112"/>
                    <a:pt x="2004" y="112"/>
                    <a:pt x="1819" y="119"/>
                  </a:cubicBezTo>
                  <a:cubicBezTo>
                    <a:pt x="1783" y="121"/>
                    <a:pt x="1748" y="121"/>
                    <a:pt x="1712" y="121"/>
                  </a:cubicBezTo>
                  <a:cubicBezTo>
                    <a:pt x="1555" y="121"/>
                    <a:pt x="1397" y="109"/>
                    <a:pt x="1240" y="97"/>
                  </a:cubicBezTo>
                  <a:cubicBezTo>
                    <a:pt x="971" y="76"/>
                    <a:pt x="699" y="48"/>
                    <a:pt x="425" y="48"/>
                  </a:cubicBezTo>
                  <a:cubicBezTo>
                    <a:pt x="306" y="48"/>
                    <a:pt x="187" y="54"/>
                    <a:pt x="67" y="67"/>
                  </a:cubicBezTo>
                  <a:cubicBezTo>
                    <a:pt x="0" y="75"/>
                    <a:pt x="0" y="112"/>
                    <a:pt x="67" y="112"/>
                  </a:cubicBezTo>
                  <a:cubicBezTo>
                    <a:pt x="105" y="110"/>
                    <a:pt x="142" y="110"/>
                    <a:pt x="180" y="110"/>
                  </a:cubicBezTo>
                  <a:cubicBezTo>
                    <a:pt x="528" y="110"/>
                    <a:pt x="877" y="167"/>
                    <a:pt x="1225" y="201"/>
                  </a:cubicBezTo>
                  <a:cubicBezTo>
                    <a:pt x="1425" y="223"/>
                    <a:pt x="1618" y="238"/>
                    <a:pt x="1819" y="238"/>
                  </a:cubicBezTo>
                  <a:cubicBezTo>
                    <a:pt x="2019" y="231"/>
                    <a:pt x="2204" y="231"/>
                    <a:pt x="2405" y="223"/>
                  </a:cubicBezTo>
                  <a:cubicBezTo>
                    <a:pt x="2501" y="216"/>
                    <a:pt x="2605" y="208"/>
                    <a:pt x="2702" y="186"/>
                  </a:cubicBezTo>
                  <a:cubicBezTo>
                    <a:pt x="2798" y="171"/>
                    <a:pt x="2895" y="149"/>
                    <a:pt x="2991" y="141"/>
                  </a:cubicBezTo>
                  <a:cubicBezTo>
                    <a:pt x="3080" y="127"/>
                    <a:pt x="3177" y="112"/>
                    <a:pt x="3273" y="112"/>
                  </a:cubicBezTo>
                  <a:cubicBezTo>
                    <a:pt x="3370" y="104"/>
                    <a:pt x="3466" y="104"/>
                    <a:pt x="3563" y="104"/>
                  </a:cubicBezTo>
                  <a:lnTo>
                    <a:pt x="4735" y="97"/>
                  </a:lnTo>
                  <a:cubicBezTo>
                    <a:pt x="4794" y="97"/>
                    <a:pt x="4794" y="52"/>
                    <a:pt x="4735" y="52"/>
                  </a:cubicBezTo>
                  <a:cubicBezTo>
                    <a:pt x="4342" y="30"/>
                    <a:pt x="3956" y="15"/>
                    <a:pt x="3563" y="8"/>
                  </a:cubicBezTo>
                  <a:cubicBezTo>
                    <a:pt x="3466" y="0"/>
                    <a:pt x="3370" y="0"/>
                    <a:pt x="32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65"/>
            <p:cNvSpPr/>
            <p:nvPr/>
          </p:nvSpPr>
          <p:spPr>
            <a:xfrm>
              <a:off x="6659575" y="3267225"/>
              <a:ext cx="139175" cy="7200"/>
            </a:xfrm>
            <a:custGeom>
              <a:avLst/>
              <a:gdLst/>
              <a:ahLst/>
              <a:cxnLst/>
              <a:rect l="l" t="t" r="r" b="b"/>
              <a:pathLst>
                <a:path w="5567" h="288" extrusionOk="0">
                  <a:moveTo>
                    <a:pt x="5485" y="0"/>
                  </a:moveTo>
                  <a:cubicBezTo>
                    <a:pt x="5033" y="15"/>
                    <a:pt x="4587" y="141"/>
                    <a:pt x="4142" y="171"/>
                  </a:cubicBezTo>
                  <a:cubicBezTo>
                    <a:pt x="4078" y="175"/>
                    <a:pt x="4013" y="180"/>
                    <a:pt x="3949" y="180"/>
                  </a:cubicBezTo>
                  <a:cubicBezTo>
                    <a:pt x="3902" y="180"/>
                    <a:pt x="3855" y="177"/>
                    <a:pt x="3808" y="171"/>
                  </a:cubicBezTo>
                  <a:cubicBezTo>
                    <a:pt x="3697" y="171"/>
                    <a:pt x="3593" y="141"/>
                    <a:pt x="3481" y="119"/>
                  </a:cubicBezTo>
                  <a:cubicBezTo>
                    <a:pt x="3422" y="112"/>
                    <a:pt x="3370" y="97"/>
                    <a:pt x="3303" y="97"/>
                  </a:cubicBezTo>
                  <a:lnTo>
                    <a:pt x="3133" y="82"/>
                  </a:lnTo>
                  <a:cubicBezTo>
                    <a:pt x="3021" y="82"/>
                    <a:pt x="2910" y="75"/>
                    <a:pt x="2791" y="75"/>
                  </a:cubicBezTo>
                  <a:cubicBezTo>
                    <a:pt x="2758" y="74"/>
                    <a:pt x="2724" y="74"/>
                    <a:pt x="2690" y="74"/>
                  </a:cubicBezTo>
                  <a:cubicBezTo>
                    <a:pt x="1812" y="74"/>
                    <a:pt x="947" y="164"/>
                    <a:pt x="75" y="171"/>
                  </a:cubicBezTo>
                  <a:cubicBezTo>
                    <a:pt x="1" y="171"/>
                    <a:pt x="1" y="208"/>
                    <a:pt x="68" y="216"/>
                  </a:cubicBezTo>
                  <a:cubicBezTo>
                    <a:pt x="281" y="226"/>
                    <a:pt x="494" y="230"/>
                    <a:pt x="706" y="230"/>
                  </a:cubicBezTo>
                  <a:cubicBezTo>
                    <a:pt x="1359" y="230"/>
                    <a:pt x="2010" y="193"/>
                    <a:pt x="2660" y="193"/>
                  </a:cubicBezTo>
                  <a:cubicBezTo>
                    <a:pt x="2704" y="193"/>
                    <a:pt x="2748" y="193"/>
                    <a:pt x="2791" y="193"/>
                  </a:cubicBezTo>
                  <a:cubicBezTo>
                    <a:pt x="2903" y="201"/>
                    <a:pt x="3014" y="201"/>
                    <a:pt x="3125" y="208"/>
                  </a:cubicBezTo>
                  <a:lnTo>
                    <a:pt x="3296" y="216"/>
                  </a:lnTo>
                  <a:cubicBezTo>
                    <a:pt x="3348" y="216"/>
                    <a:pt x="3407" y="223"/>
                    <a:pt x="3459" y="238"/>
                  </a:cubicBezTo>
                  <a:cubicBezTo>
                    <a:pt x="3571" y="253"/>
                    <a:pt x="3682" y="282"/>
                    <a:pt x="3801" y="282"/>
                  </a:cubicBezTo>
                  <a:cubicBezTo>
                    <a:pt x="3850" y="285"/>
                    <a:pt x="3899" y="287"/>
                    <a:pt x="3948" y="287"/>
                  </a:cubicBezTo>
                  <a:cubicBezTo>
                    <a:pt x="4016" y="287"/>
                    <a:pt x="4084" y="284"/>
                    <a:pt x="4149" y="275"/>
                  </a:cubicBezTo>
                  <a:cubicBezTo>
                    <a:pt x="4609" y="230"/>
                    <a:pt x="5040" y="82"/>
                    <a:pt x="5493" y="45"/>
                  </a:cubicBezTo>
                  <a:cubicBezTo>
                    <a:pt x="5559" y="45"/>
                    <a:pt x="5567" y="0"/>
                    <a:pt x="5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65"/>
            <p:cNvSpPr/>
            <p:nvPr/>
          </p:nvSpPr>
          <p:spPr>
            <a:xfrm>
              <a:off x="6686475" y="3256800"/>
              <a:ext cx="31950" cy="3100"/>
            </a:xfrm>
            <a:custGeom>
              <a:avLst/>
              <a:gdLst/>
              <a:ahLst/>
              <a:cxnLst/>
              <a:rect l="l" t="t" r="r" b="b"/>
              <a:pathLst>
                <a:path w="1278" h="124" extrusionOk="0">
                  <a:moveTo>
                    <a:pt x="455" y="1"/>
                  </a:moveTo>
                  <a:cubicBezTo>
                    <a:pt x="312" y="1"/>
                    <a:pt x="168" y="4"/>
                    <a:pt x="23" y="9"/>
                  </a:cubicBezTo>
                  <a:cubicBezTo>
                    <a:pt x="1" y="9"/>
                    <a:pt x="1" y="54"/>
                    <a:pt x="16" y="54"/>
                  </a:cubicBezTo>
                  <a:cubicBezTo>
                    <a:pt x="247" y="103"/>
                    <a:pt x="479" y="123"/>
                    <a:pt x="710" y="123"/>
                  </a:cubicBezTo>
                  <a:cubicBezTo>
                    <a:pt x="894" y="123"/>
                    <a:pt x="1078" y="111"/>
                    <a:pt x="1263" y="91"/>
                  </a:cubicBezTo>
                  <a:cubicBezTo>
                    <a:pt x="1277" y="91"/>
                    <a:pt x="1277" y="46"/>
                    <a:pt x="1263" y="46"/>
                  </a:cubicBezTo>
                  <a:cubicBezTo>
                    <a:pt x="992" y="12"/>
                    <a:pt x="724" y="1"/>
                    <a:pt x="4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5" name="Google Shape;2045;p65"/>
          <p:cNvGrpSpPr/>
          <p:nvPr/>
        </p:nvGrpSpPr>
        <p:grpSpPr>
          <a:xfrm rot="-1661299">
            <a:off x="7537532" y="3322469"/>
            <a:ext cx="955478" cy="979817"/>
            <a:chOff x="982650" y="1801525"/>
            <a:chExt cx="552550" cy="566625"/>
          </a:xfrm>
        </p:grpSpPr>
        <p:sp>
          <p:nvSpPr>
            <p:cNvPr id="2046" name="Google Shape;2046;p65"/>
            <p:cNvSpPr/>
            <p:nvPr/>
          </p:nvSpPr>
          <p:spPr>
            <a:xfrm>
              <a:off x="982650" y="1801525"/>
              <a:ext cx="552550" cy="566625"/>
            </a:xfrm>
            <a:custGeom>
              <a:avLst/>
              <a:gdLst/>
              <a:ahLst/>
              <a:cxnLst/>
              <a:rect l="l" t="t" r="r" b="b"/>
              <a:pathLst>
                <a:path w="22102" h="22665" extrusionOk="0">
                  <a:moveTo>
                    <a:pt x="8476" y="0"/>
                  </a:moveTo>
                  <a:cubicBezTo>
                    <a:pt x="7526" y="0"/>
                    <a:pt x="6754" y="772"/>
                    <a:pt x="6754" y="1722"/>
                  </a:cubicBezTo>
                  <a:cubicBezTo>
                    <a:pt x="6754" y="2412"/>
                    <a:pt x="7162" y="3006"/>
                    <a:pt x="7749" y="3281"/>
                  </a:cubicBezTo>
                  <a:lnTo>
                    <a:pt x="8045" y="3867"/>
                  </a:lnTo>
                  <a:cubicBezTo>
                    <a:pt x="7192" y="4676"/>
                    <a:pt x="6695" y="5804"/>
                    <a:pt x="6695" y="7021"/>
                  </a:cubicBezTo>
                  <a:cubicBezTo>
                    <a:pt x="6695" y="7303"/>
                    <a:pt x="6717" y="7570"/>
                    <a:pt x="6769" y="7837"/>
                  </a:cubicBezTo>
                  <a:cubicBezTo>
                    <a:pt x="5893" y="7830"/>
                    <a:pt x="5107" y="7822"/>
                    <a:pt x="4424" y="7822"/>
                  </a:cubicBezTo>
                  <a:cubicBezTo>
                    <a:pt x="2116" y="7822"/>
                    <a:pt x="1507" y="7889"/>
                    <a:pt x="1188" y="7963"/>
                  </a:cubicBezTo>
                  <a:cubicBezTo>
                    <a:pt x="476" y="8134"/>
                    <a:pt x="1" y="8765"/>
                    <a:pt x="16" y="9537"/>
                  </a:cubicBezTo>
                  <a:cubicBezTo>
                    <a:pt x="30" y="10798"/>
                    <a:pt x="1359" y="12483"/>
                    <a:pt x="1767" y="12965"/>
                  </a:cubicBezTo>
                  <a:cubicBezTo>
                    <a:pt x="2442" y="13782"/>
                    <a:pt x="3800" y="15192"/>
                    <a:pt x="5270" y="15489"/>
                  </a:cubicBezTo>
                  <a:cubicBezTo>
                    <a:pt x="5396" y="15518"/>
                    <a:pt x="5515" y="15533"/>
                    <a:pt x="5641" y="15540"/>
                  </a:cubicBezTo>
                  <a:cubicBezTo>
                    <a:pt x="5641" y="15555"/>
                    <a:pt x="5656" y="15667"/>
                    <a:pt x="5656" y="15667"/>
                  </a:cubicBezTo>
                  <a:cubicBezTo>
                    <a:pt x="5693" y="15963"/>
                    <a:pt x="5745" y="16253"/>
                    <a:pt x="5812" y="16542"/>
                  </a:cubicBezTo>
                  <a:lnTo>
                    <a:pt x="5812" y="16550"/>
                  </a:lnTo>
                  <a:cubicBezTo>
                    <a:pt x="5938" y="17143"/>
                    <a:pt x="6123" y="17707"/>
                    <a:pt x="6353" y="18242"/>
                  </a:cubicBezTo>
                  <a:lnTo>
                    <a:pt x="6383" y="18301"/>
                  </a:lnTo>
                  <a:cubicBezTo>
                    <a:pt x="6405" y="18368"/>
                    <a:pt x="6442" y="18427"/>
                    <a:pt x="6472" y="18494"/>
                  </a:cubicBezTo>
                  <a:lnTo>
                    <a:pt x="6509" y="18576"/>
                  </a:lnTo>
                  <a:cubicBezTo>
                    <a:pt x="6539" y="18635"/>
                    <a:pt x="6569" y="18695"/>
                    <a:pt x="6598" y="18754"/>
                  </a:cubicBezTo>
                  <a:cubicBezTo>
                    <a:pt x="6613" y="18784"/>
                    <a:pt x="6628" y="18813"/>
                    <a:pt x="6650" y="18843"/>
                  </a:cubicBezTo>
                  <a:cubicBezTo>
                    <a:pt x="6680" y="18902"/>
                    <a:pt x="6710" y="18954"/>
                    <a:pt x="6739" y="19006"/>
                  </a:cubicBezTo>
                  <a:cubicBezTo>
                    <a:pt x="6754" y="19036"/>
                    <a:pt x="6799" y="19110"/>
                    <a:pt x="6799" y="19110"/>
                  </a:cubicBezTo>
                  <a:cubicBezTo>
                    <a:pt x="6828" y="19162"/>
                    <a:pt x="6858" y="19214"/>
                    <a:pt x="6888" y="19259"/>
                  </a:cubicBezTo>
                  <a:cubicBezTo>
                    <a:pt x="6903" y="19288"/>
                    <a:pt x="6962" y="19385"/>
                    <a:pt x="6962" y="19385"/>
                  </a:cubicBezTo>
                  <a:cubicBezTo>
                    <a:pt x="6992" y="19422"/>
                    <a:pt x="7021" y="19466"/>
                    <a:pt x="7044" y="19503"/>
                  </a:cubicBezTo>
                  <a:cubicBezTo>
                    <a:pt x="7066" y="19533"/>
                    <a:pt x="7088" y="19563"/>
                    <a:pt x="7110" y="19592"/>
                  </a:cubicBezTo>
                  <a:lnTo>
                    <a:pt x="7140" y="19637"/>
                  </a:lnTo>
                  <a:cubicBezTo>
                    <a:pt x="7162" y="19674"/>
                    <a:pt x="7192" y="19711"/>
                    <a:pt x="7214" y="19741"/>
                  </a:cubicBezTo>
                  <a:cubicBezTo>
                    <a:pt x="7259" y="19800"/>
                    <a:pt x="7296" y="19852"/>
                    <a:pt x="7340" y="19904"/>
                  </a:cubicBezTo>
                  <a:cubicBezTo>
                    <a:pt x="7919" y="20631"/>
                    <a:pt x="8617" y="21181"/>
                    <a:pt x="9366" y="21507"/>
                  </a:cubicBezTo>
                  <a:lnTo>
                    <a:pt x="10183" y="22316"/>
                  </a:lnTo>
                  <a:cubicBezTo>
                    <a:pt x="10428" y="22546"/>
                    <a:pt x="10739" y="22665"/>
                    <a:pt x="11051" y="22665"/>
                  </a:cubicBezTo>
                  <a:cubicBezTo>
                    <a:pt x="11363" y="22665"/>
                    <a:pt x="11674" y="22546"/>
                    <a:pt x="11919" y="22316"/>
                  </a:cubicBezTo>
                  <a:lnTo>
                    <a:pt x="12736" y="21515"/>
                  </a:lnTo>
                  <a:cubicBezTo>
                    <a:pt x="13470" y="21195"/>
                    <a:pt x="14146" y="20661"/>
                    <a:pt x="14717" y="19964"/>
                  </a:cubicBezTo>
                  <a:cubicBezTo>
                    <a:pt x="14777" y="19889"/>
                    <a:pt x="14828" y="19815"/>
                    <a:pt x="14888" y="19741"/>
                  </a:cubicBezTo>
                  <a:cubicBezTo>
                    <a:pt x="14910" y="19711"/>
                    <a:pt x="14932" y="19682"/>
                    <a:pt x="14955" y="19644"/>
                  </a:cubicBezTo>
                  <a:lnTo>
                    <a:pt x="14984" y="19607"/>
                  </a:lnTo>
                  <a:cubicBezTo>
                    <a:pt x="15007" y="19570"/>
                    <a:pt x="15029" y="19541"/>
                    <a:pt x="15059" y="19503"/>
                  </a:cubicBezTo>
                  <a:cubicBezTo>
                    <a:pt x="15081" y="19466"/>
                    <a:pt x="15103" y="19429"/>
                    <a:pt x="15133" y="19392"/>
                  </a:cubicBezTo>
                  <a:lnTo>
                    <a:pt x="15155" y="19355"/>
                  </a:lnTo>
                  <a:cubicBezTo>
                    <a:pt x="15177" y="19325"/>
                    <a:pt x="15192" y="19288"/>
                    <a:pt x="15214" y="19259"/>
                  </a:cubicBezTo>
                  <a:cubicBezTo>
                    <a:pt x="15244" y="19214"/>
                    <a:pt x="15274" y="19162"/>
                    <a:pt x="15303" y="19103"/>
                  </a:cubicBezTo>
                  <a:cubicBezTo>
                    <a:pt x="15326" y="19073"/>
                    <a:pt x="15348" y="19043"/>
                    <a:pt x="15363" y="19006"/>
                  </a:cubicBezTo>
                  <a:cubicBezTo>
                    <a:pt x="15392" y="18954"/>
                    <a:pt x="15422" y="18902"/>
                    <a:pt x="15452" y="18850"/>
                  </a:cubicBezTo>
                  <a:cubicBezTo>
                    <a:pt x="15467" y="18813"/>
                    <a:pt x="15489" y="18784"/>
                    <a:pt x="15504" y="18754"/>
                  </a:cubicBezTo>
                  <a:cubicBezTo>
                    <a:pt x="15534" y="18695"/>
                    <a:pt x="15563" y="18635"/>
                    <a:pt x="15593" y="18576"/>
                  </a:cubicBezTo>
                  <a:lnTo>
                    <a:pt x="15630" y="18494"/>
                  </a:lnTo>
                  <a:cubicBezTo>
                    <a:pt x="15660" y="18427"/>
                    <a:pt x="15689" y="18368"/>
                    <a:pt x="15719" y="18301"/>
                  </a:cubicBezTo>
                  <a:lnTo>
                    <a:pt x="15749" y="18234"/>
                  </a:lnTo>
                  <a:cubicBezTo>
                    <a:pt x="15979" y="17707"/>
                    <a:pt x="16164" y="17136"/>
                    <a:pt x="16290" y="16542"/>
                  </a:cubicBezTo>
                  <a:cubicBezTo>
                    <a:pt x="16290" y="16542"/>
                    <a:pt x="16290" y="16535"/>
                    <a:pt x="16290" y="16535"/>
                  </a:cubicBezTo>
                  <a:cubicBezTo>
                    <a:pt x="16357" y="16253"/>
                    <a:pt x="16402" y="15963"/>
                    <a:pt x="16439" y="15674"/>
                  </a:cubicBezTo>
                  <a:cubicBezTo>
                    <a:pt x="16439" y="15674"/>
                    <a:pt x="16454" y="15555"/>
                    <a:pt x="16461" y="15540"/>
                  </a:cubicBezTo>
                  <a:cubicBezTo>
                    <a:pt x="16580" y="15533"/>
                    <a:pt x="16706" y="15518"/>
                    <a:pt x="16825" y="15489"/>
                  </a:cubicBezTo>
                  <a:cubicBezTo>
                    <a:pt x="18302" y="15192"/>
                    <a:pt x="19660" y="13782"/>
                    <a:pt x="20335" y="12965"/>
                  </a:cubicBezTo>
                  <a:cubicBezTo>
                    <a:pt x="20743" y="12483"/>
                    <a:pt x="22072" y="10798"/>
                    <a:pt x="22087" y="9537"/>
                  </a:cubicBezTo>
                  <a:cubicBezTo>
                    <a:pt x="22101" y="8765"/>
                    <a:pt x="21626" y="8134"/>
                    <a:pt x="20914" y="7963"/>
                  </a:cubicBezTo>
                  <a:cubicBezTo>
                    <a:pt x="20610" y="7897"/>
                    <a:pt x="19994" y="7822"/>
                    <a:pt x="17678" y="7822"/>
                  </a:cubicBezTo>
                  <a:cubicBezTo>
                    <a:pt x="16995" y="7822"/>
                    <a:pt x="16209" y="7830"/>
                    <a:pt x="15333" y="7837"/>
                  </a:cubicBezTo>
                  <a:cubicBezTo>
                    <a:pt x="15385" y="7570"/>
                    <a:pt x="15407" y="7303"/>
                    <a:pt x="15407" y="7021"/>
                  </a:cubicBezTo>
                  <a:cubicBezTo>
                    <a:pt x="15407" y="5804"/>
                    <a:pt x="14910" y="4676"/>
                    <a:pt x="14049" y="3867"/>
                  </a:cubicBezTo>
                  <a:lnTo>
                    <a:pt x="14346" y="3281"/>
                  </a:lnTo>
                  <a:cubicBezTo>
                    <a:pt x="14940" y="3006"/>
                    <a:pt x="15348" y="2412"/>
                    <a:pt x="15348" y="1722"/>
                  </a:cubicBezTo>
                  <a:cubicBezTo>
                    <a:pt x="15348" y="772"/>
                    <a:pt x="14576" y="0"/>
                    <a:pt x="13626" y="0"/>
                  </a:cubicBezTo>
                  <a:cubicBezTo>
                    <a:pt x="12676" y="0"/>
                    <a:pt x="11904" y="772"/>
                    <a:pt x="11904" y="1722"/>
                  </a:cubicBezTo>
                  <a:cubicBezTo>
                    <a:pt x="11904" y="1767"/>
                    <a:pt x="11904" y="1811"/>
                    <a:pt x="11912" y="1848"/>
                  </a:cubicBezTo>
                  <a:lnTo>
                    <a:pt x="11481" y="2687"/>
                  </a:lnTo>
                  <a:cubicBezTo>
                    <a:pt x="11340" y="2672"/>
                    <a:pt x="11199" y="2665"/>
                    <a:pt x="11051" y="2665"/>
                  </a:cubicBezTo>
                  <a:cubicBezTo>
                    <a:pt x="10903" y="2665"/>
                    <a:pt x="10762" y="2672"/>
                    <a:pt x="10613" y="2687"/>
                  </a:cubicBezTo>
                  <a:lnTo>
                    <a:pt x="10190" y="1848"/>
                  </a:lnTo>
                  <a:cubicBezTo>
                    <a:pt x="10190" y="1811"/>
                    <a:pt x="10198" y="1767"/>
                    <a:pt x="10198" y="1722"/>
                  </a:cubicBezTo>
                  <a:cubicBezTo>
                    <a:pt x="10198" y="772"/>
                    <a:pt x="9426" y="0"/>
                    <a:pt x="84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65"/>
            <p:cNvSpPr/>
            <p:nvPr/>
          </p:nvSpPr>
          <p:spPr>
            <a:xfrm>
              <a:off x="1152800" y="2002275"/>
              <a:ext cx="212075" cy="315050"/>
            </a:xfrm>
            <a:custGeom>
              <a:avLst/>
              <a:gdLst/>
              <a:ahLst/>
              <a:cxnLst/>
              <a:rect l="l" t="t" r="r" b="b"/>
              <a:pathLst>
                <a:path w="8483" h="12602" extrusionOk="0">
                  <a:moveTo>
                    <a:pt x="4245" y="0"/>
                  </a:moveTo>
                  <a:cubicBezTo>
                    <a:pt x="1900" y="0"/>
                    <a:pt x="0" y="2820"/>
                    <a:pt x="0" y="6301"/>
                  </a:cubicBezTo>
                  <a:cubicBezTo>
                    <a:pt x="0" y="9781"/>
                    <a:pt x="1900" y="12601"/>
                    <a:pt x="4245" y="12601"/>
                  </a:cubicBezTo>
                  <a:cubicBezTo>
                    <a:pt x="6590" y="12601"/>
                    <a:pt x="8483" y="9781"/>
                    <a:pt x="8483" y="6301"/>
                  </a:cubicBezTo>
                  <a:cubicBezTo>
                    <a:pt x="8483" y="2820"/>
                    <a:pt x="6590" y="0"/>
                    <a:pt x="4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65"/>
            <p:cNvSpPr/>
            <p:nvPr/>
          </p:nvSpPr>
          <p:spPr>
            <a:xfrm>
              <a:off x="1154075" y="2095225"/>
              <a:ext cx="209700" cy="40650"/>
            </a:xfrm>
            <a:custGeom>
              <a:avLst/>
              <a:gdLst/>
              <a:ahLst/>
              <a:cxnLst/>
              <a:rect l="l" t="t" r="r" b="b"/>
              <a:pathLst>
                <a:path w="8388" h="1626" extrusionOk="0">
                  <a:moveTo>
                    <a:pt x="328" y="0"/>
                  </a:moveTo>
                  <a:cubicBezTo>
                    <a:pt x="172" y="505"/>
                    <a:pt x="60" y="1054"/>
                    <a:pt x="1" y="1625"/>
                  </a:cubicBezTo>
                  <a:lnTo>
                    <a:pt x="8387" y="1625"/>
                  </a:lnTo>
                  <a:cubicBezTo>
                    <a:pt x="8328" y="1054"/>
                    <a:pt x="8216" y="505"/>
                    <a:pt x="8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65"/>
            <p:cNvSpPr/>
            <p:nvPr/>
          </p:nvSpPr>
          <p:spPr>
            <a:xfrm>
              <a:off x="1152975" y="2167750"/>
              <a:ext cx="211900" cy="40675"/>
            </a:xfrm>
            <a:custGeom>
              <a:avLst/>
              <a:gdLst/>
              <a:ahLst/>
              <a:cxnLst/>
              <a:rect l="l" t="t" r="r" b="b"/>
              <a:pathLst>
                <a:path w="8476" h="1627" extrusionOk="0">
                  <a:moveTo>
                    <a:pt x="0" y="1"/>
                  </a:moveTo>
                  <a:cubicBezTo>
                    <a:pt x="23" y="565"/>
                    <a:pt x="90" y="1114"/>
                    <a:pt x="201" y="1626"/>
                  </a:cubicBezTo>
                  <a:lnTo>
                    <a:pt x="8268" y="1626"/>
                  </a:lnTo>
                  <a:cubicBezTo>
                    <a:pt x="8387" y="1114"/>
                    <a:pt x="8453" y="565"/>
                    <a:pt x="84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65"/>
            <p:cNvSpPr/>
            <p:nvPr/>
          </p:nvSpPr>
          <p:spPr>
            <a:xfrm>
              <a:off x="1167825" y="2240500"/>
              <a:ext cx="182200" cy="40650"/>
            </a:xfrm>
            <a:custGeom>
              <a:avLst/>
              <a:gdLst/>
              <a:ahLst/>
              <a:cxnLst/>
              <a:rect l="l" t="t" r="r" b="b"/>
              <a:pathLst>
                <a:path w="7288" h="1626" extrusionOk="0">
                  <a:moveTo>
                    <a:pt x="0" y="0"/>
                  </a:moveTo>
                  <a:cubicBezTo>
                    <a:pt x="252" y="616"/>
                    <a:pt x="564" y="1165"/>
                    <a:pt x="935" y="1625"/>
                  </a:cubicBezTo>
                  <a:lnTo>
                    <a:pt x="6345" y="1625"/>
                  </a:lnTo>
                  <a:cubicBezTo>
                    <a:pt x="6716" y="1165"/>
                    <a:pt x="7036" y="616"/>
                    <a:pt x="7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65"/>
            <p:cNvSpPr/>
            <p:nvPr/>
          </p:nvSpPr>
          <p:spPr>
            <a:xfrm>
              <a:off x="1180800" y="1899100"/>
              <a:ext cx="156050" cy="156075"/>
            </a:xfrm>
            <a:custGeom>
              <a:avLst/>
              <a:gdLst/>
              <a:ahLst/>
              <a:cxnLst/>
              <a:rect l="l" t="t" r="r" b="b"/>
              <a:pathLst>
                <a:path w="6242" h="6243" extrusionOk="0">
                  <a:moveTo>
                    <a:pt x="3125" y="1"/>
                  </a:moveTo>
                  <a:cubicBezTo>
                    <a:pt x="1403" y="1"/>
                    <a:pt x="1" y="1396"/>
                    <a:pt x="1" y="3118"/>
                  </a:cubicBezTo>
                  <a:cubicBezTo>
                    <a:pt x="1" y="4847"/>
                    <a:pt x="1403" y="6242"/>
                    <a:pt x="3125" y="6242"/>
                  </a:cubicBezTo>
                  <a:cubicBezTo>
                    <a:pt x="4847" y="6242"/>
                    <a:pt x="6242" y="4847"/>
                    <a:pt x="6242" y="3118"/>
                  </a:cubicBezTo>
                  <a:cubicBezTo>
                    <a:pt x="6242" y="1396"/>
                    <a:pt x="4847" y="1"/>
                    <a:pt x="3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65"/>
            <p:cNvSpPr/>
            <p:nvPr/>
          </p:nvSpPr>
          <p:spPr>
            <a:xfrm>
              <a:off x="1182475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483" y="1"/>
                  </a:moveTo>
                  <a:cubicBezTo>
                    <a:pt x="216" y="1"/>
                    <a:pt x="0" y="216"/>
                    <a:pt x="0" y="483"/>
                  </a:cubicBezTo>
                  <a:cubicBezTo>
                    <a:pt x="0" y="750"/>
                    <a:pt x="216" y="965"/>
                    <a:pt x="483" y="965"/>
                  </a:cubicBezTo>
                  <a:cubicBezTo>
                    <a:pt x="520" y="965"/>
                    <a:pt x="557" y="958"/>
                    <a:pt x="594" y="951"/>
                  </a:cubicBezTo>
                  <a:lnTo>
                    <a:pt x="1945" y="3615"/>
                  </a:lnTo>
                  <a:lnTo>
                    <a:pt x="2257" y="3459"/>
                  </a:lnTo>
                  <a:lnTo>
                    <a:pt x="884" y="750"/>
                  </a:lnTo>
                  <a:cubicBezTo>
                    <a:pt x="936" y="676"/>
                    <a:pt x="965" y="580"/>
                    <a:pt x="965" y="483"/>
                  </a:cubicBezTo>
                  <a:cubicBezTo>
                    <a:pt x="965" y="216"/>
                    <a:pt x="75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65"/>
            <p:cNvSpPr/>
            <p:nvPr/>
          </p:nvSpPr>
          <p:spPr>
            <a:xfrm>
              <a:off x="1278950" y="1832500"/>
              <a:ext cx="56425" cy="90375"/>
            </a:xfrm>
            <a:custGeom>
              <a:avLst/>
              <a:gdLst/>
              <a:ahLst/>
              <a:cxnLst/>
              <a:rect l="l" t="t" r="r" b="b"/>
              <a:pathLst>
                <a:path w="2257" h="3615" extrusionOk="0">
                  <a:moveTo>
                    <a:pt x="1774" y="1"/>
                  </a:moveTo>
                  <a:cubicBezTo>
                    <a:pt x="1507" y="1"/>
                    <a:pt x="1292" y="216"/>
                    <a:pt x="1292" y="483"/>
                  </a:cubicBezTo>
                  <a:cubicBezTo>
                    <a:pt x="1292" y="580"/>
                    <a:pt x="1322" y="676"/>
                    <a:pt x="1373" y="750"/>
                  </a:cubicBezTo>
                  <a:lnTo>
                    <a:pt x="1" y="3459"/>
                  </a:lnTo>
                  <a:lnTo>
                    <a:pt x="305" y="3615"/>
                  </a:lnTo>
                  <a:lnTo>
                    <a:pt x="1663" y="951"/>
                  </a:lnTo>
                  <a:cubicBezTo>
                    <a:pt x="1700" y="958"/>
                    <a:pt x="1737" y="965"/>
                    <a:pt x="1774" y="965"/>
                  </a:cubicBezTo>
                  <a:cubicBezTo>
                    <a:pt x="2041" y="965"/>
                    <a:pt x="2257" y="750"/>
                    <a:pt x="2257" y="483"/>
                  </a:cubicBezTo>
                  <a:cubicBezTo>
                    <a:pt x="2257" y="216"/>
                    <a:pt x="2041" y="1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65"/>
            <p:cNvSpPr/>
            <p:nvPr/>
          </p:nvSpPr>
          <p:spPr>
            <a:xfrm>
              <a:off x="1259275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6615" y="1"/>
                  </a:moveTo>
                  <a:cubicBezTo>
                    <a:pt x="3781" y="1"/>
                    <a:pt x="1" y="110"/>
                    <a:pt x="1" y="110"/>
                  </a:cubicBezTo>
                  <a:cubicBezTo>
                    <a:pt x="1" y="110"/>
                    <a:pt x="3140" y="5247"/>
                    <a:pt x="5268" y="5247"/>
                  </a:cubicBezTo>
                  <a:cubicBezTo>
                    <a:pt x="5352" y="5247"/>
                    <a:pt x="5434" y="5239"/>
                    <a:pt x="5515" y="5223"/>
                  </a:cubicBezTo>
                  <a:cubicBezTo>
                    <a:pt x="7630" y="4785"/>
                    <a:pt x="10628" y="362"/>
                    <a:pt x="9567" y="110"/>
                  </a:cubicBezTo>
                  <a:cubicBezTo>
                    <a:pt x="9213" y="28"/>
                    <a:pt x="8032" y="1"/>
                    <a:pt x="66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65"/>
            <p:cNvSpPr/>
            <p:nvPr/>
          </p:nvSpPr>
          <p:spPr>
            <a:xfrm>
              <a:off x="992850" y="2027925"/>
              <a:ext cx="265725" cy="131200"/>
            </a:xfrm>
            <a:custGeom>
              <a:avLst/>
              <a:gdLst/>
              <a:ahLst/>
              <a:cxnLst/>
              <a:rect l="l" t="t" r="r" b="b"/>
              <a:pathLst>
                <a:path w="10629" h="5248" extrusionOk="0">
                  <a:moveTo>
                    <a:pt x="4014" y="1"/>
                  </a:moveTo>
                  <a:cubicBezTo>
                    <a:pt x="2597" y="1"/>
                    <a:pt x="1416" y="28"/>
                    <a:pt x="1062" y="110"/>
                  </a:cubicBezTo>
                  <a:cubicBezTo>
                    <a:pt x="1" y="362"/>
                    <a:pt x="2992" y="4785"/>
                    <a:pt x="5114" y="5223"/>
                  </a:cubicBezTo>
                  <a:cubicBezTo>
                    <a:pt x="5195" y="5239"/>
                    <a:pt x="5277" y="5247"/>
                    <a:pt x="5361" y="5247"/>
                  </a:cubicBezTo>
                  <a:cubicBezTo>
                    <a:pt x="7489" y="5247"/>
                    <a:pt x="10628" y="110"/>
                    <a:pt x="10628" y="110"/>
                  </a:cubicBezTo>
                  <a:cubicBezTo>
                    <a:pt x="10628" y="110"/>
                    <a:pt x="6848" y="1"/>
                    <a:pt x="40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Подзаголовок 71"/>
          <p:cNvSpPr>
            <a:spLocks noGrp="1"/>
          </p:cNvSpPr>
          <p:nvPr>
            <p:ph type="subTitle" idx="1"/>
          </p:nvPr>
        </p:nvSpPr>
        <p:spPr>
          <a:xfrm>
            <a:off x="1043608" y="339502"/>
            <a:ext cx="6768752" cy="2016224"/>
          </a:xfrm>
        </p:spPr>
        <p:txBody>
          <a:bodyPr/>
          <a:lstStyle/>
          <a:p>
            <a:pPr indent="0" algn="l">
              <a:lnSpc>
                <a:spcPct val="150000"/>
              </a:lnSpc>
            </a:pPr>
            <a:r>
              <a:rPr lang="ru-RU" sz="2800" dirty="0" smtClean="0">
                <a:solidFill>
                  <a:schemeClr val="bg2"/>
                </a:solidFill>
              </a:rPr>
              <a:t>Ты пчела — я пчеловод,</a:t>
            </a:r>
            <a:br>
              <a:rPr lang="ru-RU" sz="2800" dirty="0" smtClean="0">
                <a:solidFill>
                  <a:schemeClr val="bg2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</a:rPr>
              <a:t>А мы любим мёд.</a:t>
            </a:r>
            <a:br>
              <a:rPr lang="ru-RU" sz="2800" dirty="0" smtClean="0">
                <a:solidFill>
                  <a:schemeClr val="bg2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</a:rPr>
              <a:t>А мне повезёт, с тобой мне повезёт,</a:t>
            </a:r>
            <a:br>
              <a:rPr lang="ru-RU" sz="2800" dirty="0" smtClean="0">
                <a:solidFill>
                  <a:schemeClr val="bg2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</a:rPr>
              <a:t>Ты пчела — я пчеловод.</a:t>
            </a:r>
            <a:br>
              <a:rPr lang="ru-RU" sz="2800" dirty="0" smtClean="0">
                <a:solidFill>
                  <a:schemeClr val="bg2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</a:rPr>
              <a:t>А мы любим мёд,</a:t>
            </a:r>
            <a:br>
              <a:rPr lang="ru-RU" sz="2800" dirty="0" smtClean="0">
                <a:solidFill>
                  <a:schemeClr val="bg2"/>
                </a:solidFill>
              </a:rPr>
            </a:br>
            <a:r>
              <a:rPr lang="ru-RU" sz="2800" dirty="0" smtClean="0">
                <a:solidFill>
                  <a:schemeClr val="bg2"/>
                </a:solidFill>
              </a:rPr>
              <a:t>А мне повезёт, и в танце унесёт.</a:t>
            </a:r>
          </a:p>
          <a:p>
            <a:pPr indent="0" algn="l">
              <a:lnSpc>
                <a:spcPct val="150000"/>
              </a:lnSpc>
            </a:pPr>
            <a:endParaRPr lang="ru-RU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1619672" y="987574"/>
            <a:ext cx="4320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3635896" y="987574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1979712" y="1635646"/>
            <a:ext cx="4320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1619672" y="2931790"/>
            <a:ext cx="4320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1979712" y="3579862"/>
            <a:ext cx="4320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635896" y="2931790"/>
            <a:ext cx="2880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3995936" y="987574"/>
            <a:ext cx="1656184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V="1">
            <a:off x="3995936" y="1131590"/>
            <a:ext cx="1656184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3995936" y="2931790"/>
            <a:ext cx="1656184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3995936" y="3075806"/>
            <a:ext cx="1656184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V="1">
            <a:off x="2627784" y="2211710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V="1">
            <a:off x="2627784" y="2355726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V="1">
            <a:off x="6228184" y="2211710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6228184" y="2355726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2627784" y="4155926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V="1">
            <a:off x="2627784" y="4299942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5724128" y="4155926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flipV="1">
            <a:off x="5724128" y="4299942"/>
            <a:ext cx="1368152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V="1">
            <a:off x="2123728" y="2931790"/>
            <a:ext cx="999728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2555776" y="3651870"/>
            <a:ext cx="1080120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V="1">
            <a:off x="2123728" y="987574"/>
            <a:ext cx="999728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2123728" y="1131590"/>
            <a:ext cx="999728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2555776" y="3507854"/>
            <a:ext cx="1080120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V="1">
            <a:off x="2555776" y="1563638"/>
            <a:ext cx="1080120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V="1">
            <a:off x="2123728" y="3003798"/>
            <a:ext cx="999728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flipV="1">
            <a:off x="2555776" y="1707654"/>
            <a:ext cx="1080120" cy="167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3707904" y="1635646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3923928" y="1635646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4139952" y="1635646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>
            <a:off x="4355976" y="1635646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2195736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1979712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2411760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5508104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5724128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4427984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4211960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5940152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4644008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4860032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>
            <a:off x="5076056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>
            <a:off x="5292080" y="2283718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779912" y="3579862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995936" y="3579862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>
            <a:off x="4211960" y="3579862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>
            <a:off x="1979712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2411760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>
            <a:off x="2195736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4427984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>
            <a:off x="4644008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4860032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>
            <a:off x="5292080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>
            <a:off x="5076056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>
            <a:off x="5508104" y="4227934"/>
            <a:ext cx="1440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1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2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500" fill="hold"/>
                                        <p:tgtEl>
                                          <p:spTgt spid="2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8" name="Google Shape;2288;p70"/>
          <p:cNvSpPr txBox="1">
            <a:spLocks noGrp="1"/>
          </p:cNvSpPr>
          <p:nvPr>
            <p:ph type="title" idx="2"/>
          </p:nvPr>
        </p:nvSpPr>
        <p:spPr>
          <a:xfrm flipH="1">
            <a:off x="6669796" y="1414025"/>
            <a:ext cx="1318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2289" name="Google Shape;2289;p70"/>
          <p:cNvSpPr txBox="1">
            <a:spLocks noGrp="1"/>
          </p:cNvSpPr>
          <p:nvPr>
            <p:ph type="title"/>
          </p:nvPr>
        </p:nvSpPr>
        <p:spPr>
          <a:xfrm flipH="1">
            <a:off x="3034696" y="2531850"/>
            <a:ext cx="5067600" cy="123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HONEY BEE DAY</a:t>
            </a:r>
            <a:endParaRPr/>
          </a:p>
        </p:txBody>
      </p:sp>
      <p:sp>
        <p:nvSpPr>
          <p:cNvPr id="2290" name="Google Shape;2290;p70"/>
          <p:cNvSpPr txBox="1">
            <a:spLocks noGrp="1"/>
          </p:cNvSpPr>
          <p:nvPr>
            <p:ph type="subTitle" idx="1"/>
          </p:nvPr>
        </p:nvSpPr>
        <p:spPr>
          <a:xfrm flipH="1">
            <a:off x="3034700" y="3970375"/>
            <a:ext cx="5067600" cy="4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You can enter a subtitle here if you need it</a:t>
            </a:r>
            <a:endParaRPr/>
          </a:p>
        </p:txBody>
      </p:sp>
      <p:grpSp>
        <p:nvGrpSpPr>
          <p:cNvPr id="2291" name="Google Shape;2291;p70"/>
          <p:cNvGrpSpPr/>
          <p:nvPr/>
        </p:nvGrpSpPr>
        <p:grpSpPr>
          <a:xfrm rot="6542950">
            <a:off x="1718760" y="646701"/>
            <a:ext cx="1690327" cy="1599227"/>
            <a:chOff x="4148746" y="2889997"/>
            <a:chExt cx="846407" cy="800790"/>
          </a:xfrm>
        </p:grpSpPr>
        <p:grpSp>
          <p:nvGrpSpPr>
            <p:cNvPr id="2292" name="Google Shape;2292;p70"/>
            <p:cNvGrpSpPr/>
            <p:nvPr/>
          </p:nvGrpSpPr>
          <p:grpSpPr>
            <a:xfrm>
              <a:off x="4148746" y="3205749"/>
              <a:ext cx="458515" cy="485038"/>
              <a:chOff x="1311125" y="238125"/>
              <a:chExt cx="4903900" cy="5187575"/>
            </a:xfrm>
          </p:grpSpPr>
          <p:sp>
            <p:nvSpPr>
              <p:cNvPr id="2293" name="Google Shape;2293;p70"/>
              <p:cNvSpPr/>
              <p:nvPr/>
            </p:nvSpPr>
            <p:spPr>
              <a:xfrm>
                <a:off x="1311125" y="238125"/>
                <a:ext cx="4903900" cy="5187575"/>
              </a:xfrm>
              <a:custGeom>
                <a:avLst/>
                <a:gdLst/>
                <a:ahLst/>
                <a:cxnLst/>
                <a:rect l="l" t="t" r="r" b="b"/>
                <a:pathLst>
                  <a:path w="196156" h="207503" extrusionOk="0">
                    <a:moveTo>
                      <a:pt x="98462" y="0"/>
                    </a:moveTo>
                    <a:cubicBezTo>
                      <a:pt x="78326" y="256"/>
                      <a:pt x="61603" y="15614"/>
                      <a:pt x="59641" y="35664"/>
                    </a:cubicBezTo>
                    <a:cubicBezTo>
                      <a:pt x="58702" y="35238"/>
                      <a:pt x="57849" y="34811"/>
                      <a:pt x="56910" y="34470"/>
                    </a:cubicBezTo>
                    <a:cubicBezTo>
                      <a:pt x="52388" y="32678"/>
                      <a:pt x="47525" y="31825"/>
                      <a:pt x="42662" y="31825"/>
                    </a:cubicBezTo>
                    <a:cubicBezTo>
                      <a:pt x="25427" y="31910"/>
                      <a:pt x="10239" y="43173"/>
                      <a:pt x="5120" y="59640"/>
                    </a:cubicBezTo>
                    <a:cubicBezTo>
                      <a:pt x="1" y="76107"/>
                      <a:pt x="6229" y="93939"/>
                      <a:pt x="20393" y="103751"/>
                    </a:cubicBezTo>
                    <a:cubicBezTo>
                      <a:pt x="6400" y="113648"/>
                      <a:pt x="427" y="131481"/>
                      <a:pt x="5547" y="147777"/>
                    </a:cubicBezTo>
                    <a:cubicBezTo>
                      <a:pt x="10751" y="164159"/>
                      <a:pt x="25939" y="175251"/>
                      <a:pt x="43003" y="175336"/>
                    </a:cubicBezTo>
                    <a:lnTo>
                      <a:pt x="43088" y="175336"/>
                    </a:lnTo>
                    <a:cubicBezTo>
                      <a:pt x="48719" y="175251"/>
                      <a:pt x="54265" y="174056"/>
                      <a:pt x="59470" y="171753"/>
                    </a:cubicBezTo>
                    <a:cubicBezTo>
                      <a:pt x="61347" y="191974"/>
                      <a:pt x="78326" y="207502"/>
                      <a:pt x="98633" y="207502"/>
                    </a:cubicBezTo>
                    <a:cubicBezTo>
                      <a:pt x="119024" y="207417"/>
                      <a:pt x="136003" y="191888"/>
                      <a:pt x="137880" y="171582"/>
                    </a:cubicBezTo>
                    <a:cubicBezTo>
                      <a:pt x="143085" y="174056"/>
                      <a:pt x="148716" y="175251"/>
                      <a:pt x="154433" y="175336"/>
                    </a:cubicBezTo>
                    <a:cubicBezTo>
                      <a:pt x="176190" y="175251"/>
                      <a:pt x="193766" y="157674"/>
                      <a:pt x="193851" y="136003"/>
                    </a:cubicBezTo>
                    <a:lnTo>
                      <a:pt x="193851" y="135832"/>
                    </a:lnTo>
                    <a:cubicBezTo>
                      <a:pt x="193766" y="123119"/>
                      <a:pt x="187538" y="111259"/>
                      <a:pt x="177214" y="103922"/>
                    </a:cubicBezTo>
                    <a:cubicBezTo>
                      <a:pt x="189927" y="94963"/>
                      <a:pt x="196155" y="79349"/>
                      <a:pt x="193169" y="64162"/>
                    </a:cubicBezTo>
                    <a:cubicBezTo>
                      <a:pt x="193169" y="63565"/>
                      <a:pt x="192998" y="62967"/>
                      <a:pt x="192913" y="62455"/>
                    </a:cubicBezTo>
                    <a:cubicBezTo>
                      <a:pt x="188661" y="44854"/>
                      <a:pt x="172970" y="32422"/>
                      <a:pt x="154874" y="32422"/>
                    </a:cubicBezTo>
                    <a:cubicBezTo>
                      <a:pt x="154813" y="32422"/>
                      <a:pt x="154751" y="32422"/>
                      <a:pt x="154689" y="32422"/>
                    </a:cubicBezTo>
                    <a:cubicBezTo>
                      <a:pt x="148972" y="32422"/>
                      <a:pt x="143256" y="33702"/>
                      <a:pt x="138136" y="36091"/>
                    </a:cubicBezTo>
                    <a:cubicBezTo>
                      <a:pt x="136771" y="20563"/>
                      <a:pt x="126362" y="7338"/>
                      <a:pt x="111601" y="2304"/>
                    </a:cubicBezTo>
                    <a:cubicBezTo>
                      <a:pt x="111089" y="2048"/>
                      <a:pt x="110407" y="1792"/>
                      <a:pt x="109810" y="1621"/>
                    </a:cubicBezTo>
                    <a:cubicBezTo>
                      <a:pt x="106226" y="597"/>
                      <a:pt x="102557" y="0"/>
                      <a:pt x="988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4" name="Google Shape;2294;p70"/>
              <p:cNvSpPr/>
              <p:nvPr/>
            </p:nvSpPr>
            <p:spPr>
              <a:xfrm>
                <a:off x="3397250" y="2462875"/>
                <a:ext cx="767925" cy="753000"/>
              </a:xfrm>
              <a:custGeom>
                <a:avLst/>
                <a:gdLst/>
                <a:ahLst/>
                <a:cxnLst/>
                <a:rect l="l" t="t" r="r" b="b"/>
                <a:pathLst>
                  <a:path w="30717" h="30120" extrusionOk="0">
                    <a:moveTo>
                      <a:pt x="15273" y="0"/>
                    </a:moveTo>
                    <a:lnTo>
                      <a:pt x="8106" y="1878"/>
                    </a:lnTo>
                    <a:cubicBezTo>
                      <a:pt x="7765" y="2048"/>
                      <a:pt x="7423" y="2219"/>
                      <a:pt x="7167" y="2475"/>
                    </a:cubicBezTo>
                    <a:lnTo>
                      <a:pt x="2048" y="7679"/>
                    </a:lnTo>
                    <a:lnTo>
                      <a:pt x="0" y="14676"/>
                    </a:lnTo>
                    <a:cubicBezTo>
                      <a:pt x="0" y="14846"/>
                      <a:pt x="0" y="15017"/>
                      <a:pt x="0" y="15188"/>
                    </a:cubicBezTo>
                    <a:cubicBezTo>
                      <a:pt x="0" y="15444"/>
                      <a:pt x="0" y="15614"/>
                      <a:pt x="0" y="15785"/>
                    </a:cubicBezTo>
                    <a:lnTo>
                      <a:pt x="2048" y="22781"/>
                    </a:lnTo>
                    <a:lnTo>
                      <a:pt x="7253" y="27815"/>
                    </a:lnTo>
                    <a:cubicBezTo>
                      <a:pt x="7509" y="27986"/>
                      <a:pt x="7850" y="28157"/>
                      <a:pt x="8191" y="28327"/>
                    </a:cubicBezTo>
                    <a:lnTo>
                      <a:pt x="15443" y="30119"/>
                    </a:lnTo>
                    <a:lnTo>
                      <a:pt x="22525" y="28327"/>
                    </a:lnTo>
                    <a:cubicBezTo>
                      <a:pt x="22952" y="28242"/>
                      <a:pt x="23208" y="27986"/>
                      <a:pt x="23549" y="27815"/>
                    </a:cubicBezTo>
                    <a:lnTo>
                      <a:pt x="28668" y="22525"/>
                    </a:lnTo>
                    <a:lnTo>
                      <a:pt x="30716" y="15529"/>
                    </a:lnTo>
                    <a:cubicBezTo>
                      <a:pt x="30716" y="15358"/>
                      <a:pt x="30716" y="15188"/>
                      <a:pt x="30716" y="15017"/>
                    </a:cubicBezTo>
                    <a:cubicBezTo>
                      <a:pt x="30716" y="14846"/>
                      <a:pt x="30716" y="14591"/>
                      <a:pt x="30716" y="14420"/>
                    </a:cubicBezTo>
                    <a:lnTo>
                      <a:pt x="28583" y="7679"/>
                    </a:lnTo>
                    <a:lnTo>
                      <a:pt x="23464" y="2475"/>
                    </a:lnTo>
                    <a:cubicBezTo>
                      <a:pt x="23122" y="2219"/>
                      <a:pt x="22781" y="2048"/>
                      <a:pt x="22440" y="1878"/>
                    </a:cubicBezTo>
                    <a:lnTo>
                      <a:pt x="15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5" name="Google Shape;2295;p70"/>
              <p:cNvSpPr/>
              <p:nvPr/>
            </p:nvSpPr>
            <p:spPr>
              <a:xfrm>
                <a:off x="3988100" y="1372900"/>
                <a:ext cx="1906950" cy="1450475"/>
              </a:xfrm>
              <a:custGeom>
                <a:avLst/>
                <a:gdLst/>
                <a:ahLst/>
                <a:cxnLst/>
                <a:rect l="l" t="t" r="r" b="b"/>
                <a:pathLst>
                  <a:path w="76278" h="58019" extrusionOk="0">
                    <a:moveTo>
                      <a:pt x="47610" y="0"/>
                    </a:moveTo>
                    <a:cubicBezTo>
                      <a:pt x="41723" y="0"/>
                      <a:pt x="36006" y="1963"/>
                      <a:pt x="31228" y="5461"/>
                    </a:cubicBezTo>
                    <a:cubicBezTo>
                      <a:pt x="23037" y="11775"/>
                      <a:pt x="16041" y="19539"/>
                      <a:pt x="10666" y="28327"/>
                    </a:cubicBezTo>
                    <a:lnTo>
                      <a:pt x="0" y="45647"/>
                    </a:lnTo>
                    <a:cubicBezTo>
                      <a:pt x="2133" y="47012"/>
                      <a:pt x="3925" y="48804"/>
                      <a:pt x="5120" y="51022"/>
                    </a:cubicBezTo>
                    <a:cubicBezTo>
                      <a:pt x="6399" y="53156"/>
                      <a:pt x="7082" y="55545"/>
                      <a:pt x="7167" y="58019"/>
                    </a:cubicBezTo>
                    <a:lnTo>
                      <a:pt x="27559" y="57507"/>
                    </a:lnTo>
                    <a:cubicBezTo>
                      <a:pt x="37883" y="57251"/>
                      <a:pt x="48036" y="55118"/>
                      <a:pt x="57592" y="51022"/>
                    </a:cubicBezTo>
                    <a:cubicBezTo>
                      <a:pt x="69708" y="45989"/>
                      <a:pt x="76278" y="32849"/>
                      <a:pt x="73206" y="20136"/>
                    </a:cubicBezTo>
                    <a:lnTo>
                      <a:pt x="73206" y="20136"/>
                    </a:lnTo>
                    <a:lnTo>
                      <a:pt x="73377" y="20221"/>
                    </a:lnTo>
                    <a:cubicBezTo>
                      <a:pt x="70476" y="8362"/>
                      <a:pt x="59811" y="0"/>
                      <a:pt x="476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6" name="Google Shape;2296;p70"/>
              <p:cNvSpPr/>
              <p:nvPr/>
            </p:nvSpPr>
            <p:spPr>
              <a:xfrm>
                <a:off x="3983825" y="2855350"/>
                <a:ext cx="1853650" cy="1451850"/>
              </a:xfrm>
              <a:custGeom>
                <a:avLst/>
                <a:gdLst/>
                <a:ahLst/>
                <a:cxnLst/>
                <a:rect l="l" t="t" r="r" b="b"/>
                <a:pathLst>
                  <a:path w="74146" h="58074" extrusionOk="0">
                    <a:moveTo>
                      <a:pt x="7168" y="1"/>
                    </a:moveTo>
                    <a:cubicBezTo>
                      <a:pt x="7082" y="2475"/>
                      <a:pt x="6400" y="4864"/>
                      <a:pt x="5120" y="6997"/>
                    </a:cubicBezTo>
                    <a:cubicBezTo>
                      <a:pt x="3926" y="9130"/>
                      <a:pt x="2134" y="10922"/>
                      <a:pt x="1" y="12202"/>
                    </a:cubicBezTo>
                    <a:lnTo>
                      <a:pt x="10666" y="29607"/>
                    </a:lnTo>
                    <a:cubicBezTo>
                      <a:pt x="16041" y="38481"/>
                      <a:pt x="23038" y="46245"/>
                      <a:pt x="31314" y="52474"/>
                    </a:cubicBezTo>
                    <a:cubicBezTo>
                      <a:pt x="36297" y="56333"/>
                      <a:pt x="41937" y="58073"/>
                      <a:pt x="47450" y="58073"/>
                    </a:cubicBezTo>
                    <a:cubicBezTo>
                      <a:pt x="61194" y="58073"/>
                      <a:pt x="74145" y="47256"/>
                      <a:pt x="74145" y="31484"/>
                    </a:cubicBezTo>
                    <a:cubicBezTo>
                      <a:pt x="74060" y="20734"/>
                      <a:pt x="67490" y="11092"/>
                      <a:pt x="57593" y="6997"/>
                    </a:cubicBezTo>
                    <a:cubicBezTo>
                      <a:pt x="48037" y="2987"/>
                      <a:pt x="37883" y="769"/>
                      <a:pt x="27560" y="513"/>
                    </a:cubicBezTo>
                    <a:lnTo>
                      <a:pt x="71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7" name="Google Shape;2297;p70"/>
              <p:cNvSpPr/>
              <p:nvPr/>
            </p:nvSpPr>
            <p:spPr>
              <a:xfrm>
                <a:off x="3113875" y="563375"/>
                <a:ext cx="1369100" cy="1933650"/>
              </a:xfrm>
              <a:custGeom>
                <a:avLst/>
                <a:gdLst/>
                <a:ahLst/>
                <a:cxnLst/>
                <a:rect l="l" t="t" r="r" b="b"/>
                <a:pathLst>
                  <a:path w="54764" h="77346" extrusionOk="0">
                    <a:moveTo>
                      <a:pt x="26670" y="1"/>
                    </a:moveTo>
                    <a:cubicBezTo>
                      <a:pt x="12420" y="1"/>
                      <a:pt x="0" y="11616"/>
                      <a:pt x="73" y="26835"/>
                    </a:cubicBezTo>
                    <a:cubicBezTo>
                      <a:pt x="73" y="27944"/>
                      <a:pt x="158" y="29054"/>
                      <a:pt x="329" y="30163"/>
                    </a:cubicBezTo>
                    <a:cubicBezTo>
                      <a:pt x="1609" y="40487"/>
                      <a:pt x="4851" y="50384"/>
                      <a:pt x="9799" y="59428"/>
                    </a:cubicBezTo>
                    <a:lnTo>
                      <a:pt x="19526" y="77346"/>
                    </a:lnTo>
                    <a:cubicBezTo>
                      <a:pt x="21745" y="76108"/>
                      <a:pt x="24219" y="75490"/>
                      <a:pt x="26693" y="75490"/>
                    </a:cubicBezTo>
                    <a:cubicBezTo>
                      <a:pt x="29167" y="75490"/>
                      <a:pt x="31642" y="76108"/>
                      <a:pt x="33860" y="77346"/>
                    </a:cubicBezTo>
                    <a:lnTo>
                      <a:pt x="43757" y="59513"/>
                    </a:lnTo>
                    <a:cubicBezTo>
                      <a:pt x="48621" y="50469"/>
                      <a:pt x="51778" y="40572"/>
                      <a:pt x="53058" y="30248"/>
                    </a:cubicBezTo>
                    <a:cubicBezTo>
                      <a:pt x="54764" y="17194"/>
                      <a:pt x="46744" y="4908"/>
                      <a:pt x="34116" y="1153"/>
                    </a:cubicBezTo>
                    <a:lnTo>
                      <a:pt x="34116" y="1068"/>
                    </a:lnTo>
                    <a:cubicBezTo>
                      <a:pt x="31616" y="343"/>
                      <a:pt x="29116" y="1"/>
                      <a:pt x="266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8" name="Google Shape;2298;p70"/>
              <p:cNvSpPr/>
              <p:nvPr/>
            </p:nvSpPr>
            <p:spPr>
              <a:xfrm>
                <a:off x="3068750" y="3175300"/>
                <a:ext cx="1373700" cy="1933850"/>
              </a:xfrm>
              <a:custGeom>
                <a:avLst/>
                <a:gdLst/>
                <a:ahLst/>
                <a:cxnLst/>
                <a:rect l="l" t="t" r="r" b="b"/>
                <a:pathLst>
                  <a:path w="54948" h="77354" extrusionOk="0">
                    <a:moveTo>
                      <a:pt x="21161" y="1"/>
                    </a:moveTo>
                    <a:lnTo>
                      <a:pt x="11434" y="17918"/>
                    </a:lnTo>
                    <a:cubicBezTo>
                      <a:pt x="6485" y="26963"/>
                      <a:pt x="3328" y="36945"/>
                      <a:pt x="1963" y="47184"/>
                    </a:cubicBezTo>
                    <a:cubicBezTo>
                      <a:pt x="1" y="62456"/>
                      <a:pt x="11263" y="76279"/>
                      <a:pt x="26621" y="77302"/>
                    </a:cubicBezTo>
                    <a:cubicBezTo>
                      <a:pt x="27181" y="77337"/>
                      <a:pt x="27737" y="77353"/>
                      <a:pt x="28290" y="77353"/>
                    </a:cubicBezTo>
                    <a:cubicBezTo>
                      <a:pt x="42907" y="77353"/>
                      <a:pt x="54948" y="65562"/>
                      <a:pt x="54948" y="50682"/>
                    </a:cubicBezTo>
                    <a:cubicBezTo>
                      <a:pt x="54948" y="49573"/>
                      <a:pt x="54863" y="48378"/>
                      <a:pt x="54692" y="47269"/>
                    </a:cubicBezTo>
                    <a:cubicBezTo>
                      <a:pt x="53412" y="36945"/>
                      <a:pt x="50255" y="27048"/>
                      <a:pt x="45307" y="17918"/>
                    </a:cubicBezTo>
                    <a:lnTo>
                      <a:pt x="35495" y="1"/>
                    </a:lnTo>
                    <a:cubicBezTo>
                      <a:pt x="33361" y="1195"/>
                      <a:pt x="30887" y="1793"/>
                      <a:pt x="28413" y="1793"/>
                    </a:cubicBezTo>
                    <a:cubicBezTo>
                      <a:pt x="25853" y="1793"/>
                      <a:pt x="23379" y="1195"/>
                      <a:pt x="211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9" name="Google Shape;2299;p70"/>
              <p:cNvSpPr/>
              <p:nvPr/>
            </p:nvSpPr>
            <p:spPr>
              <a:xfrm>
                <a:off x="1675875" y="2853225"/>
                <a:ext cx="1900575" cy="1452625"/>
              </a:xfrm>
              <a:custGeom>
                <a:avLst/>
                <a:gdLst/>
                <a:ahLst/>
                <a:cxnLst/>
                <a:rect l="l" t="t" r="r" b="b"/>
                <a:pathLst>
                  <a:path w="76023" h="58105" extrusionOk="0">
                    <a:moveTo>
                      <a:pt x="68941" y="0"/>
                    </a:moveTo>
                    <a:lnTo>
                      <a:pt x="48634" y="512"/>
                    </a:lnTo>
                    <a:cubicBezTo>
                      <a:pt x="38225" y="683"/>
                      <a:pt x="28072" y="2901"/>
                      <a:pt x="18516" y="6911"/>
                    </a:cubicBezTo>
                    <a:cubicBezTo>
                      <a:pt x="6741" y="11775"/>
                      <a:pt x="1" y="24232"/>
                      <a:pt x="2475" y="36689"/>
                    </a:cubicBezTo>
                    <a:cubicBezTo>
                      <a:pt x="4949" y="49146"/>
                      <a:pt x="15785" y="58104"/>
                      <a:pt x="28498" y="58104"/>
                    </a:cubicBezTo>
                    <a:cubicBezTo>
                      <a:pt x="34385" y="58104"/>
                      <a:pt x="40102" y="56227"/>
                      <a:pt x="44795" y="52644"/>
                    </a:cubicBezTo>
                    <a:cubicBezTo>
                      <a:pt x="53071" y="46415"/>
                      <a:pt x="60067" y="38651"/>
                      <a:pt x="65442" y="29778"/>
                    </a:cubicBezTo>
                    <a:lnTo>
                      <a:pt x="76022" y="12457"/>
                    </a:lnTo>
                    <a:cubicBezTo>
                      <a:pt x="73889" y="11092"/>
                      <a:pt x="72183" y="9215"/>
                      <a:pt x="70988" y="6911"/>
                    </a:cubicBezTo>
                    <a:cubicBezTo>
                      <a:pt x="69708" y="4864"/>
                      <a:pt x="69026" y="2389"/>
                      <a:pt x="689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0" name="Google Shape;2300;p70"/>
              <p:cNvSpPr/>
              <p:nvPr/>
            </p:nvSpPr>
            <p:spPr>
              <a:xfrm>
                <a:off x="1590550" y="1353900"/>
                <a:ext cx="1985900" cy="1465225"/>
              </a:xfrm>
              <a:custGeom>
                <a:avLst/>
                <a:gdLst/>
                <a:ahLst/>
                <a:cxnLst/>
                <a:rect l="l" t="t" r="r" b="b"/>
                <a:pathLst>
                  <a:path w="79436" h="58609" extrusionOk="0">
                    <a:moveTo>
                      <a:pt x="31318" y="1"/>
                    </a:moveTo>
                    <a:cubicBezTo>
                      <a:pt x="22193" y="1"/>
                      <a:pt x="13213" y="4657"/>
                      <a:pt x="8192" y="13302"/>
                    </a:cubicBezTo>
                    <a:cubicBezTo>
                      <a:pt x="1" y="27551"/>
                      <a:pt x="6485" y="45810"/>
                      <a:pt x="21843" y="51612"/>
                    </a:cubicBezTo>
                    <a:cubicBezTo>
                      <a:pt x="31399" y="55622"/>
                      <a:pt x="41638" y="57840"/>
                      <a:pt x="51962" y="58096"/>
                    </a:cubicBezTo>
                    <a:lnTo>
                      <a:pt x="72354" y="58608"/>
                    </a:lnTo>
                    <a:cubicBezTo>
                      <a:pt x="72439" y="56134"/>
                      <a:pt x="73121" y="53660"/>
                      <a:pt x="74401" y="51612"/>
                    </a:cubicBezTo>
                    <a:cubicBezTo>
                      <a:pt x="75596" y="49393"/>
                      <a:pt x="77388" y="47602"/>
                      <a:pt x="79435" y="46322"/>
                    </a:cubicBezTo>
                    <a:lnTo>
                      <a:pt x="68855" y="28916"/>
                    </a:lnTo>
                    <a:cubicBezTo>
                      <a:pt x="63480" y="20128"/>
                      <a:pt x="56484" y="12364"/>
                      <a:pt x="48208" y="6050"/>
                    </a:cubicBezTo>
                    <a:cubicBezTo>
                      <a:pt x="43208" y="1957"/>
                      <a:pt x="37233" y="1"/>
                      <a:pt x="31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01" name="Google Shape;2301;p70"/>
            <p:cNvGrpSpPr/>
            <p:nvPr/>
          </p:nvGrpSpPr>
          <p:grpSpPr>
            <a:xfrm>
              <a:off x="4607255" y="3173981"/>
              <a:ext cx="387898" cy="410337"/>
              <a:chOff x="1311125" y="238125"/>
              <a:chExt cx="4903900" cy="5187575"/>
            </a:xfrm>
          </p:grpSpPr>
          <p:sp>
            <p:nvSpPr>
              <p:cNvPr id="2302" name="Google Shape;2302;p70"/>
              <p:cNvSpPr/>
              <p:nvPr/>
            </p:nvSpPr>
            <p:spPr>
              <a:xfrm>
                <a:off x="1311125" y="238125"/>
                <a:ext cx="4903900" cy="5187575"/>
              </a:xfrm>
              <a:custGeom>
                <a:avLst/>
                <a:gdLst/>
                <a:ahLst/>
                <a:cxnLst/>
                <a:rect l="l" t="t" r="r" b="b"/>
                <a:pathLst>
                  <a:path w="196156" h="207503" extrusionOk="0">
                    <a:moveTo>
                      <a:pt x="98462" y="0"/>
                    </a:moveTo>
                    <a:cubicBezTo>
                      <a:pt x="78326" y="256"/>
                      <a:pt x="61603" y="15614"/>
                      <a:pt x="59641" y="35664"/>
                    </a:cubicBezTo>
                    <a:cubicBezTo>
                      <a:pt x="58702" y="35238"/>
                      <a:pt x="57849" y="34811"/>
                      <a:pt x="56910" y="34470"/>
                    </a:cubicBezTo>
                    <a:cubicBezTo>
                      <a:pt x="52388" y="32678"/>
                      <a:pt x="47525" y="31825"/>
                      <a:pt x="42662" y="31825"/>
                    </a:cubicBezTo>
                    <a:cubicBezTo>
                      <a:pt x="25427" y="31910"/>
                      <a:pt x="10239" y="43173"/>
                      <a:pt x="5120" y="59640"/>
                    </a:cubicBezTo>
                    <a:cubicBezTo>
                      <a:pt x="1" y="76107"/>
                      <a:pt x="6229" y="93939"/>
                      <a:pt x="20393" y="103751"/>
                    </a:cubicBezTo>
                    <a:cubicBezTo>
                      <a:pt x="6400" y="113648"/>
                      <a:pt x="427" y="131481"/>
                      <a:pt x="5547" y="147777"/>
                    </a:cubicBezTo>
                    <a:cubicBezTo>
                      <a:pt x="10751" y="164159"/>
                      <a:pt x="25939" y="175251"/>
                      <a:pt x="43003" y="175336"/>
                    </a:cubicBezTo>
                    <a:lnTo>
                      <a:pt x="43088" y="175336"/>
                    </a:lnTo>
                    <a:cubicBezTo>
                      <a:pt x="48719" y="175251"/>
                      <a:pt x="54265" y="174056"/>
                      <a:pt x="59470" y="171753"/>
                    </a:cubicBezTo>
                    <a:cubicBezTo>
                      <a:pt x="61347" y="191974"/>
                      <a:pt x="78326" y="207502"/>
                      <a:pt x="98633" y="207502"/>
                    </a:cubicBezTo>
                    <a:cubicBezTo>
                      <a:pt x="119024" y="207417"/>
                      <a:pt x="136003" y="191888"/>
                      <a:pt x="137880" y="171582"/>
                    </a:cubicBezTo>
                    <a:cubicBezTo>
                      <a:pt x="143085" y="174056"/>
                      <a:pt x="148716" y="175251"/>
                      <a:pt x="154433" y="175336"/>
                    </a:cubicBezTo>
                    <a:cubicBezTo>
                      <a:pt x="176190" y="175251"/>
                      <a:pt x="193766" y="157674"/>
                      <a:pt x="193851" y="136003"/>
                    </a:cubicBezTo>
                    <a:lnTo>
                      <a:pt x="193851" y="135832"/>
                    </a:lnTo>
                    <a:cubicBezTo>
                      <a:pt x="193766" y="123119"/>
                      <a:pt x="187538" y="111259"/>
                      <a:pt x="177214" y="103922"/>
                    </a:cubicBezTo>
                    <a:cubicBezTo>
                      <a:pt x="189927" y="94963"/>
                      <a:pt x="196155" y="79349"/>
                      <a:pt x="193169" y="64162"/>
                    </a:cubicBezTo>
                    <a:cubicBezTo>
                      <a:pt x="193169" y="63565"/>
                      <a:pt x="192998" y="62967"/>
                      <a:pt x="192913" y="62455"/>
                    </a:cubicBezTo>
                    <a:cubicBezTo>
                      <a:pt x="188661" y="44854"/>
                      <a:pt x="172970" y="32422"/>
                      <a:pt x="154874" y="32422"/>
                    </a:cubicBezTo>
                    <a:cubicBezTo>
                      <a:pt x="154813" y="32422"/>
                      <a:pt x="154751" y="32422"/>
                      <a:pt x="154689" y="32422"/>
                    </a:cubicBezTo>
                    <a:cubicBezTo>
                      <a:pt x="148972" y="32422"/>
                      <a:pt x="143256" y="33702"/>
                      <a:pt x="138136" y="36091"/>
                    </a:cubicBezTo>
                    <a:cubicBezTo>
                      <a:pt x="136771" y="20563"/>
                      <a:pt x="126362" y="7338"/>
                      <a:pt x="111601" y="2304"/>
                    </a:cubicBezTo>
                    <a:cubicBezTo>
                      <a:pt x="111089" y="2048"/>
                      <a:pt x="110407" y="1792"/>
                      <a:pt x="109810" y="1621"/>
                    </a:cubicBezTo>
                    <a:cubicBezTo>
                      <a:pt x="106226" y="597"/>
                      <a:pt x="102557" y="0"/>
                      <a:pt x="988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3" name="Google Shape;2303;p70"/>
              <p:cNvSpPr/>
              <p:nvPr/>
            </p:nvSpPr>
            <p:spPr>
              <a:xfrm>
                <a:off x="3397250" y="2462875"/>
                <a:ext cx="767925" cy="753000"/>
              </a:xfrm>
              <a:custGeom>
                <a:avLst/>
                <a:gdLst/>
                <a:ahLst/>
                <a:cxnLst/>
                <a:rect l="l" t="t" r="r" b="b"/>
                <a:pathLst>
                  <a:path w="30717" h="30120" extrusionOk="0">
                    <a:moveTo>
                      <a:pt x="15273" y="0"/>
                    </a:moveTo>
                    <a:lnTo>
                      <a:pt x="8106" y="1878"/>
                    </a:lnTo>
                    <a:cubicBezTo>
                      <a:pt x="7765" y="2048"/>
                      <a:pt x="7423" y="2219"/>
                      <a:pt x="7167" y="2475"/>
                    </a:cubicBezTo>
                    <a:lnTo>
                      <a:pt x="2048" y="7679"/>
                    </a:lnTo>
                    <a:lnTo>
                      <a:pt x="0" y="14676"/>
                    </a:lnTo>
                    <a:cubicBezTo>
                      <a:pt x="0" y="14846"/>
                      <a:pt x="0" y="15017"/>
                      <a:pt x="0" y="15188"/>
                    </a:cubicBezTo>
                    <a:cubicBezTo>
                      <a:pt x="0" y="15444"/>
                      <a:pt x="0" y="15614"/>
                      <a:pt x="0" y="15785"/>
                    </a:cubicBezTo>
                    <a:lnTo>
                      <a:pt x="2048" y="22781"/>
                    </a:lnTo>
                    <a:lnTo>
                      <a:pt x="7253" y="27815"/>
                    </a:lnTo>
                    <a:cubicBezTo>
                      <a:pt x="7509" y="27986"/>
                      <a:pt x="7850" y="28157"/>
                      <a:pt x="8191" y="28327"/>
                    </a:cubicBezTo>
                    <a:lnTo>
                      <a:pt x="15443" y="30119"/>
                    </a:lnTo>
                    <a:lnTo>
                      <a:pt x="22525" y="28327"/>
                    </a:lnTo>
                    <a:cubicBezTo>
                      <a:pt x="22952" y="28242"/>
                      <a:pt x="23208" y="27986"/>
                      <a:pt x="23549" y="27815"/>
                    </a:cubicBezTo>
                    <a:lnTo>
                      <a:pt x="28668" y="22525"/>
                    </a:lnTo>
                    <a:lnTo>
                      <a:pt x="30716" y="15529"/>
                    </a:lnTo>
                    <a:cubicBezTo>
                      <a:pt x="30716" y="15358"/>
                      <a:pt x="30716" y="15188"/>
                      <a:pt x="30716" y="15017"/>
                    </a:cubicBezTo>
                    <a:cubicBezTo>
                      <a:pt x="30716" y="14846"/>
                      <a:pt x="30716" y="14591"/>
                      <a:pt x="30716" y="14420"/>
                    </a:cubicBezTo>
                    <a:lnTo>
                      <a:pt x="28583" y="7679"/>
                    </a:lnTo>
                    <a:lnTo>
                      <a:pt x="23464" y="2475"/>
                    </a:lnTo>
                    <a:cubicBezTo>
                      <a:pt x="23122" y="2219"/>
                      <a:pt x="22781" y="2048"/>
                      <a:pt x="22440" y="1878"/>
                    </a:cubicBezTo>
                    <a:lnTo>
                      <a:pt x="15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4" name="Google Shape;2304;p70"/>
              <p:cNvSpPr/>
              <p:nvPr/>
            </p:nvSpPr>
            <p:spPr>
              <a:xfrm>
                <a:off x="3988100" y="1372900"/>
                <a:ext cx="1906950" cy="1450475"/>
              </a:xfrm>
              <a:custGeom>
                <a:avLst/>
                <a:gdLst/>
                <a:ahLst/>
                <a:cxnLst/>
                <a:rect l="l" t="t" r="r" b="b"/>
                <a:pathLst>
                  <a:path w="76278" h="58019" extrusionOk="0">
                    <a:moveTo>
                      <a:pt x="47610" y="0"/>
                    </a:moveTo>
                    <a:cubicBezTo>
                      <a:pt x="41723" y="0"/>
                      <a:pt x="36006" y="1963"/>
                      <a:pt x="31228" y="5461"/>
                    </a:cubicBezTo>
                    <a:cubicBezTo>
                      <a:pt x="23037" y="11775"/>
                      <a:pt x="16041" y="19539"/>
                      <a:pt x="10666" y="28327"/>
                    </a:cubicBezTo>
                    <a:lnTo>
                      <a:pt x="0" y="45647"/>
                    </a:lnTo>
                    <a:cubicBezTo>
                      <a:pt x="2133" y="47012"/>
                      <a:pt x="3925" y="48804"/>
                      <a:pt x="5120" y="51022"/>
                    </a:cubicBezTo>
                    <a:cubicBezTo>
                      <a:pt x="6399" y="53156"/>
                      <a:pt x="7082" y="55545"/>
                      <a:pt x="7167" y="58019"/>
                    </a:cubicBezTo>
                    <a:lnTo>
                      <a:pt x="27559" y="57507"/>
                    </a:lnTo>
                    <a:cubicBezTo>
                      <a:pt x="37883" y="57251"/>
                      <a:pt x="48036" y="55118"/>
                      <a:pt x="57592" y="51022"/>
                    </a:cubicBezTo>
                    <a:cubicBezTo>
                      <a:pt x="69708" y="45989"/>
                      <a:pt x="76278" y="32849"/>
                      <a:pt x="73206" y="20136"/>
                    </a:cubicBezTo>
                    <a:lnTo>
                      <a:pt x="73206" y="20136"/>
                    </a:lnTo>
                    <a:lnTo>
                      <a:pt x="73377" y="20221"/>
                    </a:lnTo>
                    <a:cubicBezTo>
                      <a:pt x="70476" y="8362"/>
                      <a:pt x="59811" y="0"/>
                      <a:pt x="476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5" name="Google Shape;2305;p70"/>
              <p:cNvSpPr/>
              <p:nvPr/>
            </p:nvSpPr>
            <p:spPr>
              <a:xfrm>
                <a:off x="3983825" y="2855350"/>
                <a:ext cx="1853650" cy="1451850"/>
              </a:xfrm>
              <a:custGeom>
                <a:avLst/>
                <a:gdLst/>
                <a:ahLst/>
                <a:cxnLst/>
                <a:rect l="l" t="t" r="r" b="b"/>
                <a:pathLst>
                  <a:path w="74146" h="58074" extrusionOk="0">
                    <a:moveTo>
                      <a:pt x="7168" y="1"/>
                    </a:moveTo>
                    <a:cubicBezTo>
                      <a:pt x="7082" y="2475"/>
                      <a:pt x="6400" y="4864"/>
                      <a:pt x="5120" y="6997"/>
                    </a:cubicBezTo>
                    <a:cubicBezTo>
                      <a:pt x="3926" y="9130"/>
                      <a:pt x="2134" y="10922"/>
                      <a:pt x="1" y="12202"/>
                    </a:cubicBezTo>
                    <a:lnTo>
                      <a:pt x="10666" y="29607"/>
                    </a:lnTo>
                    <a:cubicBezTo>
                      <a:pt x="16041" y="38481"/>
                      <a:pt x="23038" y="46245"/>
                      <a:pt x="31314" y="52474"/>
                    </a:cubicBezTo>
                    <a:cubicBezTo>
                      <a:pt x="36297" y="56333"/>
                      <a:pt x="41937" y="58073"/>
                      <a:pt x="47450" y="58073"/>
                    </a:cubicBezTo>
                    <a:cubicBezTo>
                      <a:pt x="61194" y="58073"/>
                      <a:pt x="74145" y="47256"/>
                      <a:pt x="74145" y="31484"/>
                    </a:cubicBezTo>
                    <a:cubicBezTo>
                      <a:pt x="74060" y="20734"/>
                      <a:pt x="67490" y="11092"/>
                      <a:pt x="57593" y="6997"/>
                    </a:cubicBezTo>
                    <a:cubicBezTo>
                      <a:pt x="48037" y="2987"/>
                      <a:pt x="37883" y="769"/>
                      <a:pt x="27560" y="513"/>
                    </a:cubicBezTo>
                    <a:lnTo>
                      <a:pt x="716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6" name="Google Shape;2306;p70"/>
              <p:cNvSpPr/>
              <p:nvPr/>
            </p:nvSpPr>
            <p:spPr>
              <a:xfrm>
                <a:off x="3113875" y="563375"/>
                <a:ext cx="1369100" cy="1933650"/>
              </a:xfrm>
              <a:custGeom>
                <a:avLst/>
                <a:gdLst/>
                <a:ahLst/>
                <a:cxnLst/>
                <a:rect l="l" t="t" r="r" b="b"/>
                <a:pathLst>
                  <a:path w="54764" h="77346" extrusionOk="0">
                    <a:moveTo>
                      <a:pt x="26670" y="1"/>
                    </a:moveTo>
                    <a:cubicBezTo>
                      <a:pt x="12420" y="1"/>
                      <a:pt x="0" y="11616"/>
                      <a:pt x="73" y="26835"/>
                    </a:cubicBezTo>
                    <a:cubicBezTo>
                      <a:pt x="73" y="27944"/>
                      <a:pt x="158" y="29054"/>
                      <a:pt x="329" y="30163"/>
                    </a:cubicBezTo>
                    <a:cubicBezTo>
                      <a:pt x="1609" y="40487"/>
                      <a:pt x="4851" y="50384"/>
                      <a:pt x="9799" y="59428"/>
                    </a:cubicBezTo>
                    <a:lnTo>
                      <a:pt x="19526" y="77346"/>
                    </a:lnTo>
                    <a:cubicBezTo>
                      <a:pt x="21745" y="76108"/>
                      <a:pt x="24219" y="75490"/>
                      <a:pt x="26693" y="75490"/>
                    </a:cubicBezTo>
                    <a:cubicBezTo>
                      <a:pt x="29167" y="75490"/>
                      <a:pt x="31642" y="76108"/>
                      <a:pt x="33860" y="77346"/>
                    </a:cubicBezTo>
                    <a:lnTo>
                      <a:pt x="43757" y="59513"/>
                    </a:lnTo>
                    <a:cubicBezTo>
                      <a:pt x="48621" y="50469"/>
                      <a:pt x="51778" y="40572"/>
                      <a:pt x="53058" y="30248"/>
                    </a:cubicBezTo>
                    <a:cubicBezTo>
                      <a:pt x="54764" y="17194"/>
                      <a:pt x="46744" y="4908"/>
                      <a:pt x="34116" y="1153"/>
                    </a:cubicBezTo>
                    <a:lnTo>
                      <a:pt x="34116" y="1068"/>
                    </a:lnTo>
                    <a:cubicBezTo>
                      <a:pt x="31616" y="343"/>
                      <a:pt x="29116" y="1"/>
                      <a:pt x="26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7" name="Google Shape;2307;p70"/>
              <p:cNvSpPr/>
              <p:nvPr/>
            </p:nvSpPr>
            <p:spPr>
              <a:xfrm>
                <a:off x="3068750" y="3175300"/>
                <a:ext cx="1373700" cy="1933850"/>
              </a:xfrm>
              <a:custGeom>
                <a:avLst/>
                <a:gdLst/>
                <a:ahLst/>
                <a:cxnLst/>
                <a:rect l="l" t="t" r="r" b="b"/>
                <a:pathLst>
                  <a:path w="54948" h="77354" extrusionOk="0">
                    <a:moveTo>
                      <a:pt x="21161" y="1"/>
                    </a:moveTo>
                    <a:lnTo>
                      <a:pt x="11434" y="17918"/>
                    </a:lnTo>
                    <a:cubicBezTo>
                      <a:pt x="6485" y="26963"/>
                      <a:pt x="3328" y="36945"/>
                      <a:pt x="1963" y="47184"/>
                    </a:cubicBezTo>
                    <a:cubicBezTo>
                      <a:pt x="1" y="62456"/>
                      <a:pt x="11263" y="76279"/>
                      <a:pt x="26621" y="77302"/>
                    </a:cubicBezTo>
                    <a:cubicBezTo>
                      <a:pt x="27181" y="77337"/>
                      <a:pt x="27737" y="77353"/>
                      <a:pt x="28290" y="77353"/>
                    </a:cubicBezTo>
                    <a:cubicBezTo>
                      <a:pt x="42907" y="77353"/>
                      <a:pt x="54948" y="65562"/>
                      <a:pt x="54948" y="50682"/>
                    </a:cubicBezTo>
                    <a:cubicBezTo>
                      <a:pt x="54948" y="49573"/>
                      <a:pt x="54863" y="48378"/>
                      <a:pt x="54692" y="47269"/>
                    </a:cubicBezTo>
                    <a:cubicBezTo>
                      <a:pt x="53412" y="36945"/>
                      <a:pt x="50255" y="27048"/>
                      <a:pt x="45307" y="17918"/>
                    </a:cubicBezTo>
                    <a:lnTo>
                      <a:pt x="35495" y="1"/>
                    </a:lnTo>
                    <a:cubicBezTo>
                      <a:pt x="33361" y="1195"/>
                      <a:pt x="30887" y="1793"/>
                      <a:pt x="28413" y="1793"/>
                    </a:cubicBezTo>
                    <a:cubicBezTo>
                      <a:pt x="25853" y="1793"/>
                      <a:pt x="23379" y="1195"/>
                      <a:pt x="211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8" name="Google Shape;2308;p70"/>
              <p:cNvSpPr/>
              <p:nvPr/>
            </p:nvSpPr>
            <p:spPr>
              <a:xfrm>
                <a:off x="1675875" y="2853225"/>
                <a:ext cx="1900575" cy="1452625"/>
              </a:xfrm>
              <a:custGeom>
                <a:avLst/>
                <a:gdLst/>
                <a:ahLst/>
                <a:cxnLst/>
                <a:rect l="l" t="t" r="r" b="b"/>
                <a:pathLst>
                  <a:path w="76023" h="58105" extrusionOk="0">
                    <a:moveTo>
                      <a:pt x="68941" y="0"/>
                    </a:moveTo>
                    <a:lnTo>
                      <a:pt x="48634" y="512"/>
                    </a:lnTo>
                    <a:cubicBezTo>
                      <a:pt x="38225" y="683"/>
                      <a:pt x="28072" y="2901"/>
                      <a:pt x="18516" y="6911"/>
                    </a:cubicBezTo>
                    <a:cubicBezTo>
                      <a:pt x="6741" y="11775"/>
                      <a:pt x="1" y="24232"/>
                      <a:pt x="2475" y="36689"/>
                    </a:cubicBezTo>
                    <a:cubicBezTo>
                      <a:pt x="4949" y="49146"/>
                      <a:pt x="15785" y="58104"/>
                      <a:pt x="28498" y="58104"/>
                    </a:cubicBezTo>
                    <a:cubicBezTo>
                      <a:pt x="34385" y="58104"/>
                      <a:pt x="40102" y="56227"/>
                      <a:pt x="44795" y="52644"/>
                    </a:cubicBezTo>
                    <a:cubicBezTo>
                      <a:pt x="53071" y="46415"/>
                      <a:pt x="60067" y="38651"/>
                      <a:pt x="65442" y="29778"/>
                    </a:cubicBezTo>
                    <a:lnTo>
                      <a:pt x="76022" y="12457"/>
                    </a:lnTo>
                    <a:cubicBezTo>
                      <a:pt x="73889" y="11092"/>
                      <a:pt x="72183" y="9215"/>
                      <a:pt x="70988" y="6911"/>
                    </a:cubicBezTo>
                    <a:cubicBezTo>
                      <a:pt x="69708" y="4864"/>
                      <a:pt x="69026" y="2389"/>
                      <a:pt x="689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9" name="Google Shape;2309;p70"/>
              <p:cNvSpPr/>
              <p:nvPr/>
            </p:nvSpPr>
            <p:spPr>
              <a:xfrm>
                <a:off x="1590550" y="1353900"/>
                <a:ext cx="1985900" cy="1465225"/>
              </a:xfrm>
              <a:custGeom>
                <a:avLst/>
                <a:gdLst/>
                <a:ahLst/>
                <a:cxnLst/>
                <a:rect l="l" t="t" r="r" b="b"/>
                <a:pathLst>
                  <a:path w="79436" h="58609" extrusionOk="0">
                    <a:moveTo>
                      <a:pt x="31318" y="1"/>
                    </a:moveTo>
                    <a:cubicBezTo>
                      <a:pt x="22193" y="1"/>
                      <a:pt x="13213" y="4657"/>
                      <a:pt x="8192" y="13302"/>
                    </a:cubicBezTo>
                    <a:cubicBezTo>
                      <a:pt x="1" y="27551"/>
                      <a:pt x="6485" y="45810"/>
                      <a:pt x="21843" y="51612"/>
                    </a:cubicBezTo>
                    <a:cubicBezTo>
                      <a:pt x="31399" y="55622"/>
                      <a:pt x="41638" y="57840"/>
                      <a:pt x="51962" y="58096"/>
                    </a:cubicBezTo>
                    <a:lnTo>
                      <a:pt x="72354" y="58608"/>
                    </a:lnTo>
                    <a:cubicBezTo>
                      <a:pt x="72439" y="56134"/>
                      <a:pt x="73121" y="53660"/>
                      <a:pt x="74401" y="51612"/>
                    </a:cubicBezTo>
                    <a:cubicBezTo>
                      <a:pt x="75596" y="49393"/>
                      <a:pt x="77388" y="47602"/>
                      <a:pt x="79435" y="46322"/>
                    </a:cubicBezTo>
                    <a:lnTo>
                      <a:pt x="68855" y="28916"/>
                    </a:lnTo>
                    <a:cubicBezTo>
                      <a:pt x="63480" y="20128"/>
                      <a:pt x="56484" y="12364"/>
                      <a:pt x="48208" y="6050"/>
                    </a:cubicBezTo>
                    <a:cubicBezTo>
                      <a:pt x="43208" y="1957"/>
                      <a:pt x="37233" y="1"/>
                      <a:pt x="313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10" name="Google Shape;2310;p70"/>
            <p:cNvGrpSpPr/>
            <p:nvPr/>
          </p:nvGrpSpPr>
          <p:grpSpPr>
            <a:xfrm>
              <a:off x="4385657" y="2889997"/>
              <a:ext cx="297667" cy="314886"/>
              <a:chOff x="1311125" y="238125"/>
              <a:chExt cx="4903900" cy="5187575"/>
            </a:xfrm>
          </p:grpSpPr>
          <p:sp>
            <p:nvSpPr>
              <p:cNvPr id="2311" name="Google Shape;2311;p70"/>
              <p:cNvSpPr/>
              <p:nvPr/>
            </p:nvSpPr>
            <p:spPr>
              <a:xfrm>
                <a:off x="1311125" y="238125"/>
                <a:ext cx="4903900" cy="5187575"/>
              </a:xfrm>
              <a:custGeom>
                <a:avLst/>
                <a:gdLst/>
                <a:ahLst/>
                <a:cxnLst/>
                <a:rect l="l" t="t" r="r" b="b"/>
                <a:pathLst>
                  <a:path w="196156" h="207503" extrusionOk="0">
                    <a:moveTo>
                      <a:pt x="98462" y="0"/>
                    </a:moveTo>
                    <a:cubicBezTo>
                      <a:pt x="78326" y="256"/>
                      <a:pt x="61603" y="15614"/>
                      <a:pt x="59641" y="35664"/>
                    </a:cubicBezTo>
                    <a:cubicBezTo>
                      <a:pt x="58702" y="35238"/>
                      <a:pt x="57849" y="34811"/>
                      <a:pt x="56910" y="34470"/>
                    </a:cubicBezTo>
                    <a:cubicBezTo>
                      <a:pt x="52388" y="32678"/>
                      <a:pt x="47525" y="31825"/>
                      <a:pt x="42662" y="31825"/>
                    </a:cubicBezTo>
                    <a:cubicBezTo>
                      <a:pt x="25427" y="31910"/>
                      <a:pt x="10239" y="43173"/>
                      <a:pt x="5120" y="59640"/>
                    </a:cubicBezTo>
                    <a:cubicBezTo>
                      <a:pt x="1" y="76107"/>
                      <a:pt x="6229" y="93939"/>
                      <a:pt x="20393" y="103751"/>
                    </a:cubicBezTo>
                    <a:cubicBezTo>
                      <a:pt x="6400" y="113648"/>
                      <a:pt x="427" y="131481"/>
                      <a:pt x="5547" y="147777"/>
                    </a:cubicBezTo>
                    <a:cubicBezTo>
                      <a:pt x="10751" y="164159"/>
                      <a:pt x="25939" y="175251"/>
                      <a:pt x="43003" y="175336"/>
                    </a:cubicBezTo>
                    <a:lnTo>
                      <a:pt x="43088" y="175336"/>
                    </a:lnTo>
                    <a:cubicBezTo>
                      <a:pt x="48719" y="175251"/>
                      <a:pt x="54265" y="174056"/>
                      <a:pt x="59470" y="171753"/>
                    </a:cubicBezTo>
                    <a:cubicBezTo>
                      <a:pt x="61347" y="191974"/>
                      <a:pt x="78326" y="207502"/>
                      <a:pt x="98633" y="207502"/>
                    </a:cubicBezTo>
                    <a:cubicBezTo>
                      <a:pt x="119024" y="207417"/>
                      <a:pt x="136003" y="191888"/>
                      <a:pt x="137880" y="171582"/>
                    </a:cubicBezTo>
                    <a:cubicBezTo>
                      <a:pt x="143085" y="174056"/>
                      <a:pt x="148716" y="175251"/>
                      <a:pt x="154433" y="175336"/>
                    </a:cubicBezTo>
                    <a:cubicBezTo>
                      <a:pt x="176190" y="175251"/>
                      <a:pt x="193766" y="157674"/>
                      <a:pt x="193851" y="136003"/>
                    </a:cubicBezTo>
                    <a:lnTo>
                      <a:pt x="193851" y="135832"/>
                    </a:lnTo>
                    <a:cubicBezTo>
                      <a:pt x="193766" y="123119"/>
                      <a:pt x="187538" y="111259"/>
                      <a:pt x="177214" y="103922"/>
                    </a:cubicBezTo>
                    <a:cubicBezTo>
                      <a:pt x="189927" y="94963"/>
                      <a:pt x="196155" y="79349"/>
                      <a:pt x="193169" y="64162"/>
                    </a:cubicBezTo>
                    <a:cubicBezTo>
                      <a:pt x="193169" y="63565"/>
                      <a:pt x="192998" y="62967"/>
                      <a:pt x="192913" y="62455"/>
                    </a:cubicBezTo>
                    <a:cubicBezTo>
                      <a:pt x="188661" y="44854"/>
                      <a:pt x="172970" y="32422"/>
                      <a:pt x="154874" y="32422"/>
                    </a:cubicBezTo>
                    <a:cubicBezTo>
                      <a:pt x="154813" y="32422"/>
                      <a:pt x="154751" y="32422"/>
                      <a:pt x="154689" y="32422"/>
                    </a:cubicBezTo>
                    <a:cubicBezTo>
                      <a:pt x="148972" y="32422"/>
                      <a:pt x="143256" y="33702"/>
                      <a:pt x="138136" y="36091"/>
                    </a:cubicBezTo>
                    <a:cubicBezTo>
                      <a:pt x="136771" y="20563"/>
                      <a:pt x="126362" y="7338"/>
                      <a:pt x="111601" y="2304"/>
                    </a:cubicBezTo>
                    <a:cubicBezTo>
                      <a:pt x="111089" y="2048"/>
                      <a:pt x="110407" y="1792"/>
                      <a:pt x="109810" y="1621"/>
                    </a:cubicBezTo>
                    <a:cubicBezTo>
                      <a:pt x="106226" y="597"/>
                      <a:pt x="102557" y="0"/>
                      <a:pt x="988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2" name="Google Shape;2312;p70"/>
              <p:cNvSpPr/>
              <p:nvPr/>
            </p:nvSpPr>
            <p:spPr>
              <a:xfrm>
                <a:off x="3397250" y="2462875"/>
                <a:ext cx="767925" cy="753000"/>
              </a:xfrm>
              <a:custGeom>
                <a:avLst/>
                <a:gdLst/>
                <a:ahLst/>
                <a:cxnLst/>
                <a:rect l="l" t="t" r="r" b="b"/>
                <a:pathLst>
                  <a:path w="30717" h="30120" extrusionOk="0">
                    <a:moveTo>
                      <a:pt x="15273" y="0"/>
                    </a:moveTo>
                    <a:lnTo>
                      <a:pt x="8106" y="1878"/>
                    </a:lnTo>
                    <a:cubicBezTo>
                      <a:pt x="7765" y="2048"/>
                      <a:pt x="7423" y="2219"/>
                      <a:pt x="7167" y="2475"/>
                    </a:cubicBezTo>
                    <a:lnTo>
                      <a:pt x="2048" y="7679"/>
                    </a:lnTo>
                    <a:lnTo>
                      <a:pt x="0" y="14676"/>
                    </a:lnTo>
                    <a:cubicBezTo>
                      <a:pt x="0" y="14846"/>
                      <a:pt x="0" y="15017"/>
                      <a:pt x="0" y="15188"/>
                    </a:cubicBezTo>
                    <a:cubicBezTo>
                      <a:pt x="0" y="15444"/>
                      <a:pt x="0" y="15614"/>
                      <a:pt x="0" y="15785"/>
                    </a:cubicBezTo>
                    <a:lnTo>
                      <a:pt x="2048" y="22781"/>
                    </a:lnTo>
                    <a:lnTo>
                      <a:pt x="7253" y="27815"/>
                    </a:lnTo>
                    <a:cubicBezTo>
                      <a:pt x="7509" y="27986"/>
                      <a:pt x="7850" y="28157"/>
                      <a:pt x="8191" y="28327"/>
                    </a:cubicBezTo>
                    <a:lnTo>
                      <a:pt x="15443" y="30119"/>
                    </a:lnTo>
                    <a:lnTo>
                      <a:pt x="22525" y="28327"/>
                    </a:lnTo>
                    <a:cubicBezTo>
                      <a:pt x="22952" y="28242"/>
                      <a:pt x="23208" y="27986"/>
                      <a:pt x="23549" y="27815"/>
                    </a:cubicBezTo>
                    <a:lnTo>
                      <a:pt x="28668" y="22525"/>
                    </a:lnTo>
                    <a:lnTo>
                      <a:pt x="30716" y="15529"/>
                    </a:lnTo>
                    <a:cubicBezTo>
                      <a:pt x="30716" y="15358"/>
                      <a:pt x="30716" y="15188"/>
                      <a:pt x="30716" y="15017"/>
                    </a:cubicBezTo>
                    <a:cubicBezTo>
                      <a:pt x="30716" y="14846"/>
                      <a:pt x="30716" y="14591"/>
                      <a:pt x="30716" y="14420"/>
                    </a:cubicBezTo>
                    <a:lnTo>
                      <a:pt x="28583" y="7679"/>
                    </a:lnTo>
                    <a:lnTo>
                      <a:pt x="23464" y="2475"/>
                    </a:lnTo>
                    <a:cubicBezTo>
                      <a:pt x="23122" y="2219"/>
                      <a:pt x="22781" y="2048"/>
                      <a:pt x="22440" y="1878"/>
                    </a:cubicBezTo>
                    <a:lnTo>
                      <a:pt x="15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3" name="Google Shape;2313;p70"/>
              <p:cNvSpPr/>
              <p:nvPr/>
            </p:nvSpPr>
            <p:spPr>
              <a:xfrm>
                <a:off x="3988100" y="1372900"/>
                <a:ext cx="1906950" cy="1450475"/>
              </a:xfrm>
              <a:custGeom>
                <a:avLst/>
                <a:gdLst/>
                <a:ahLst/>
                <a:cxnLst/>
                <a:rect l="l" t="t" r="r" b="b"/>
                <a:pathLst>
                  <a:path w="76278" h="58019" extrusionOk="0">
                    <a:moveTo>
                      <a:pt x="47610" y="0"/>
                    </a:moveTo>
                    <a:cubicBezTo>
                      <a:pt x="41723" y="0"/>
                      <a:pt x="36006" y="1963"/>
                      <a:pt x="31228" y="5461"/>
                    </a:cubicBezTo>
                    <a:cubicBezTo>
                      <a:pt x="23037" y="11775"/>
                      <a:pt x="16041" y="19539"/>
                      <a:pt x="10666" y="28327"/>
                    </a:cubicBezTo>
                    <a:lnTo>
                      <a:pt x="0" y="45647"/>
                    </a:lnTo>
                    <a:cubicBezTo>
                      <a:pt x="2133" y="47012"/>
                      <a:pt x="3925" y="48804"/>
                      <a:pt x="5120" y="51022"/>
                    </a:cubicBezTo>
                    <a:cubicBezTo>
                      <a:pt x="6399" y="53156"/>
                      <a:pt x="7082" y="55545"/>
                      <a:pt x="7167" y="58019"/>
                    </a:cubicBezTo>
                    <a:lnTo>
                      <a:pt x="27559" y="57507"/>
                    </a:lnTo>
                    <a:cubicBezTo>
                      <a:pt x="37883" y="57251"/>
                      <a:pt x="48036" y="55118"/>
                      <a:pt x="57592" y="51022"/>
                    </a:cubicBezTo>
                    <a:cubicBezTo>
                      <a:pt x="69708" y="45989"/>
                      <a:pt x="76278" y="32849"/>
                      <a:pt x="73206" y="20136"/>
                    </a:cubicBezTo>
                    <a:lnTo>
                      <a:pt x="73206" y="20136"/>
                    </a:lnTo>
                    <a:lnTo>
                      <a:pt x="73377" y="20221"/>
                    </a:lnTo>
                    <a:cubicBezTo>
                      <a:pt x="70476" y="8362"/>
                      <a:pt x="59811" y="0"/>
                      <a:pt x="4761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4" name="Google Shape;2314;p70"/>
              <p:cNvSpPr/>
              <p:nvPr/>
            </p:nvSpPr>
            <p:spPr>
              <a:xfrm>
                <a:off x="3983825" y="2855350"/>
                <a:ext cx="1853650" cy="1451850"/>
              </a:xfrm>
              <a:custGeom>
                <a:avLst/>
                <a:gdLst/>
                <a:ahLst/>
                <a:cxnLst/>
                <a:rect l="l" t="t" r="r" b="b"/>
                <a:pathLst>
                  <a:path w="74146" h="58074" extrusionOk="0">
                    <a:moveTo>
                      <a:pt x="7168" y="1"/>
                    </a:moveTo>
                    <a:cubicBezTo>
                      <a:pt x="7082" y="2475"/>
                      <a:pt x="6400" y="4864"/>
                      <a:pt x="5120" y="6997"/>
                    </a:cubicBezTo>
                    <a:cubicBezTo>
                      <a:pt x="3926" y="9130"/>
                      <a:pt x="2134" y="10922"/>
                      <a:pt x="1" y="12202"/>
                    </a:cubicBezTo>
                    <a:lnTo>
                      <a:pt x="10666" y="29607"/>
                    </a:lnTo>
                    <a:cubicBezTo>
                      <a:pt x="16041" y="38481"/>
                      <a:pt x="23038" y="46245"/>
                      <a:pt x="31314" y="52474"/>
                    </a:cubicBezTo>
                    <a:cubicBezTo>
                      <a:pt x="36297" y="56333"/>
                      <a:pt x="41937" y="58073"/>
                      <a:pt x="47450" y="58073"/>
                    </a:cubicBezTo>
                    <a:cubicBezTo>
                      <a:pt x="61194" y="58073"/>
                      <a:pt x="74145" y="47256"/>
                      <a:pt x="74145" y="31484"/>
                    </a:cubicBezTo>
                    <a:cubicBezTo>
                      <a:pt x="74060" y="20734"/>
                      <a:pt x="67490" y="11092"/>
                      <a:pt x="57593" y="6997"/>
                    </a:cubicBezTo>
                    <a:cubicBezTo>
                      <a:pt x="48037" y="2987"/>
                      <a:pt x="37883" y="769"/>
                      <a:pt x="27560" y="513"/>
                    </a:cubicBezTo>
                    <a:lnTo>
                      <a:pt x="716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5" name="Google Shape;2315;p70"/>
              <p:cNvSpPr/>
              <p:nvPr/>
            </p:nvSpPr>
            <p:spPr>
              <a:xfrm>
                <a:off x="3113875" y="563375"/>
                <a:ext cx="1369100" cy="1933650"/>
              </a:xfrm>
              <a:custGeom>
                <a:avLst/>
                <a:gdLst/>
                <a:ahLst/>
                <a:cxnLst/>
                <a:rect l="l" t="t" r="r" b="b"/>
                <a:pathLst>
                  <a:path w="54764" h="77346" extrusionOk="0">
                    <a:moveTo>
                      <a:pt x="26670" y="1"/>
                    </a:moveTo>
                    <a:cubicBezTo>
                      <a:pt x="12420" y="1"/>
                      <a:pt x="0" y="11616"/>
                      <a:pt x="73" y="26835"/>
                    </a:cubicBezTo>
                    <a:cubicBezTo>
                      <a:pt x="73" y="27944"/>
                      <a:pt x="158" y="29054"/>
                      <a:pt x="329" y="30163"/>
                    </a:cubicBezTo>
                    <a:cubicBezTo>
                      <a:pt x="1609" y="40487"/>
                      <a:pt x="4851" y="50384"/>
                      <a:pt x="9799" y="59428"/>
                    </a:cubicBezTo>
                    <a:lnTo>
                      <a:pt x="19526" y="77346"/>
                    </a:lnTo>
                    <a:cubicBezTo>
                      <a:pt x="21745" y="76108"/>
                      <a:pt x="24219" y="75490"/>
                      <a:pt x="26693" y="75490"/>
                    </a:cubicBezTo>
                    <a:cubicBezTo>
                      <a:pt x="29167" y="75490"/>
                      <a:pt x="31642" y="76108"/>
                      <a:pt x="33860" y="77346"/>
                    </a:cubicBezTo>
                    <a:lnTo>
                      <a:pt x="43757" y="59513"/>
                    </a:lnTo>
                    <a:cubicBezTo>
                      <a:pt x="48621" y="50469"/>
                      <a:pt x="51778" y="40572"/>
                      <a:pt x="53058" y="30248"/>
                    </a:cubicBezTo>
                    <a:cubicBezTo>
                      <a:pt x="54764" y="17194"/>
                      <a:pt x="46744" y="4908"/>
                      <a:pt x="34116" y="1153"/>
                    </a:cubicBezTo>
                    <a:lnTo>
                      <a:pt x="34116" y="1068"/>
                    </a:lnTo>
                    <a:cubicBezTo>
                      <a:pt x="31616" y="343"/>
                      <a:pt x="29116" y="1"/>
                      <a:pt x="266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6" name="Google Shape;2316;p70"/>
              <p:cNvSpPr/>
              <p:nvPr/>
            </p:nvSpPr>
            <p:spPr>
              <a:xfrm>
                <a:off x="3068750" y="3175300"/>
                <a:ext cx="1373700" cy="1933850"/>
              </a:xfrm>
              <a:custGeom>
                <a:avLst/>
                <a:gdLst/>
                <a:ahLst/>
                <a:cxnLst/>
                <a:rect l="l" t="t" r="r" b="b"/>
                <a:pathLst>
                  <a:path w="54948" h="77354" extrusionOk="0">
                    <a:moveTo>
                      <a:pt x="21161" y="1"/>
                    </a:moveTo>
                    <a:lnTo>
                      <a:pt x="11434" y="17918"/>
                    </a:lnTo>
                    <a:cubicBezTo>
                      <a:pt x="6485" y="26963"/>
                      <a:pt x="3328" y="36945"/>
                      <a:pt x="1963" y="47184"/>
                    </a:cubicBezTo>
                    <a:cubicBezTo>
                      <a:pt x="1" y="62456"/>
                      <a:pt x="11263" y="76279"/>
                      <a:pt x="26621" y="77302"/>
                    </a:cubicBezTo>
                    <a:cubicBezTo>
                      <a:pt x="27181" y="77337"/>
                      <a:pt x="27737" y="77353"/>
                      <a:pt x="28290" y="77353"/>
                    </a:cubicBezTo>
                    <a:cubicBezTo>
                      <a:pt x="42907" y="77353"/>
                      <a:pt x="54948" y="65562"/>
                      <a:pt x="54948" y="50682"/>
                    </a:cubicBezTo>
                    <a:cubicBezTo>
                      <a:pt x="54948" y="49573"/>
                      <a:pt x="54863" y="48378"/>
                      <a:pt x="54692" y="47269"/>
                    </a:cubicBezTo>
                    <a:cubicBezTo>
                      <a:pt x="53412" y="36945"/>
                      <a:pt x="50255" y="27048"/>
                      <a:pt x="45307" y="17918"/>
                    </a:cubicBezTo>
                    <a:lnTo>
                      <a:pt x="35495" y="1"/>
                    </a:lnTo>
                    <a:cubicBezTo>
                      <a:pt x="33361" y="1195"/>
                      <a:pt x="30887" y="1793"/>
                      <a:pt x="28413" y="1793"/>
                    </a:cubicBezTo>
                    <a:cubicBezTo>
                      <a:pt x="25853" y="1793"/>
                      <a:pt x="23379" y="1195"/>
                      <a:pt x="211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7" name="Google Shape;2317;p70"/>
              <p:cNvSpPr/>
              <p:nvPr/>
            </p:nvSpPr>
            <p:spPr>
              <a:xfrm>
                <a:off x="1675875" y="2853225"/>
                <a:ext cx="1900575" cy="1452625"/>
              </a:xfrm>
              <a:custGeom>
                <a:avLst/>
                <a:gdLst/>
                <a:ahLst/>
                <a:cxnLst/>
                <a:rect l="l" t="t" r="r" b="b"/>
                <a:pathLst>
                  <a:path w="76023" h="58105" extrusionOk="0">
                    <a:moveTo>
                      <a:pt x="68941" y="0"/>
                    </a:moveTo>
                    <a:lnTo>
                      <a:pt x="48634" y="512"/>
                    </a:lnTo>
                    <a:cubicBezTo>
                      <a:pt x="38225" y="683"/>
                      <a:pt x="28072" y="2901"/>
                      <a:pt x="18516" y="6911"/>
                    </a:cubicBezTo>
                    <a:cubicBezTo>
                      <a:pt x="6741" y="11775"/>
                      <a:pt x="1" y="24232"/>
                      <a:pt x="2475" y="36689"/>
                    </a:cubicBezTo>
                    <a:cubicBezTo>
                      <a:pt x="4949" y="49146"/>
                      <a:pt x="15785" y="58104"/>
                      <a:pt x="28498" y="58104"/>
                    </a:cubicBezTo>
                    <a:cubicBezTo>
                      <a:pt x="34385" y="58104"/>
                      <a:pt x="40102" y="56227"/>
                      <a:pt x="44795" y="52644"/>
                    </a:cubicBezTo>
                    <a:cubicBezTo>
                      <a:pt x="53071" y="46415"/>
                      <a:pt x="60067" y="38651"/>
                      <a:pt x="65442" y="29778"/>
                    </a:cubicBezTo>
                    <a:lnTo>
                      <a:pt x="76022" y="12457"/>
                    </a:lnTo>
                    <a:cubicBezTo>
                      <a:pt x="73889" y="11092"/>
                      <a:pt x="72183" y="9215"/>
                      <a:pt x="70988" y="6911"/>
                    </a:cubicBezTo>
                    <a:cubicBezTo>
                      <a:pt x="69708" y="4864"/>
                      <a:pt x="69026" y="2389"/>
                      <a:pt x="6894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8" name="Google Shape;2318;p70"/>
              <p:cNvSpPr/>
              <p:nvPr/>
            </p:nvSpPr>
            <p:spPr>
              <a:xfrm>
                <a:off x="1590550" y="1353900"/>
                <a:ext cx="1985900" cy="1465225"/>
              </a:xfrm>
              <a:custGeom>
                <a:avLst/>
                <a:gdLst/>
                <a:ahLst/>
                <a:cxnLst/>
                <a:rect l="l" t="t" r="r" b="b"/>
                <a:pathLst>
                  <a:path w="79436" h="58609" extrusionOk="0">
                    <a:moveTo>
                      <a:pt x="31318" y="1"/>
                    </a:moveTo>
                    <a:cubicBezTo>
                      <a:pt x="22193" y="1"/>
                      <a:pt x="13213" y="4657"/>
                      <a:pt x="8192" y="13302"/>
                    </a:cubicBezTo>
                    <a:cubicBezTo>
                      <a:pt x="1" y="27551"/>
                      <a:pt x="6485" y="45810"/>
                      <a:pt x="21843" y="51612"/>
                    </a:cubicBezTo>
                    <a:cubicBezTo>
                      <a:pt x="31399" y="55622"/>
                      <a:pt x="41638" y="57840"/>
                      <a:pt x="51962" y="58096"/>
                    </a:cubicBezTo>
                    <a:lnTo>
                      <a:pt x="72354" y="58608"/>
                    </a:lnTo>
                    <a:cubicBezTo>
                      <a:pt x="72439" y="56134"/>
                      <a:pt x="73121" y="53660"/>
                      <a:pt x="74401" y="51612"/>
                    </a:cubicBezTo>
                    <a:cubicBezTo>
                      <a:pt x="75596" y="49393"/>
                      <a:pt x="77388" y="47602"/>
                      <a:pt x="79435" y="46322"/>
                    </a:cubicBezTo>
                    <a:lnTo>
                      <a:pt x="68855" y="28916"/>
                    </a:lnTo>
                    <a:cubicBezTo>
                      <a:pt x="63480" y="20128"/>
                      <a:pt x="56484" y="12364"/>
                      <a:pt x="48208" y="6050"/>
                    </a:cubicBezTo>
                    <a:cubicBezTo>
                      <a:pt x="43208" y="1957"/>
                      <a:pt x="37233" y="1"/>
                      <a:pt x="313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319" name="Google Shape;2319;p70"/>
          <p:cNvGrpSpPr/>
          <p:nvPr/>
        </p:nvGrpSpPr>
        <p:grpSpPr>
          <a:xfrm rot="2111437">
            <a:off x="269257" y="3070231"/>
            <a:ext cx="1595994" cy="1070266"/>
            <a:chOff x="238125" y="461875"/>
            <a:chExt cx="7107950" cy="4763600"/>
          </a:xfrm>
        </p:grpSpPr>
        <p:sp>
          <p:nvSpPr>
            <p:cNvPr id="2320" name="Google Shape;2320;p70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70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70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70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70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70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70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70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70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70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70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70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70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70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70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5" name="Google Shape;2335;p70"/>
          <p:cNvGrpSpPr/>
          <p:nvPr/>
        </p:nvGrpSpPr>
        <p:grpSpPr>
          <a:xfrm rot="-7839973">
            <a:off x="7146918" y="618674"/>
            <a:ext cx="884606" cy="592845"/>
            <a:chOff x="238125" y="461875"/>
            <a:chExt cx="7107950" cy="4763600"/>
          </a:xfrm>
        </p:grpSpPr>
        <p:sp>
          <p:nvSpPr>
            <p:cNvPr id="2336" name="Google Shape;2336;p70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70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70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70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70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70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70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70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70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70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70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70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70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70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70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1" name="Google Shape;2351;p70"/>
          <p:cNvGrpSpPr/>
          <p:nvPr/>
        </p:nvGrpSpPr>
        <p:grpSpPr>
          <a:xfrm>
            <a:off x="4005383" y="104236"/>
            <a:ext cx="1146248" cy="361596"/>
            <a:chOff x="966166" y="1647825"/>
            <a:chExt cx="1678500" cy="529500"/>
          </a:xfrm>
        </p:grpSpPr>
        <p:sp>
          <p:nvSpPr>
            <p:cNvPr id="2352" name="Google Shape;2352;p70"/>
            <p:cNvSpPr/>
            <p:nvPr/>
          </p:nvSpPr>
          <p:spPr>
            <a:xfrm>
              <a:off x="966166" y="1647825"/>
              <a:ext cx="1678500" cy="5295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70"/>
            <p:cNvSpPr/>
            <p:nvPr/>
          </p:nvSpPr>
          <p:spPr>
            <a:xfrm>
              <a:off x="1028700" y="1704975"/>
              <a:ext cx="1562100" cy="415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4" name="Google Shape;2354;p70">
            <a:hlinkClick r:id="rId3" action="ppaction://hlinksldjump"/>
          </p:cNvPr>
          <p:cNvSpPr/>
          <p:nvPr/>
        </p:nvSpPr>
        <p:spPr>
          <a:xfrm>
            <a:off x="4467572" y="175876"/>
            <a:ext cx="213063" cy="218491"/>
          </a:xfrm>
          <a:custGeom>
            <a:avLst/>
            <a:gdLst/>
            <a:ahLst/>
            <a:cxnLst/>
            <a:rect l="l" t="t" r="r" b="b"/>
            <a:pathLst>
              <a:path w="22102" h="22665" extrusionOk="0">
                <a:moveTo>
                  <a:pt x="8476" y="0"/>
                </a:moveTo>
                <a:cubicBezTo>
                  <a:pt x="7526" y="0"/>
                  <a:pt x="6754" y="772"/>
                  <a:pt x="6754" y="1722"/>
                </a:cubicBezTo>
                <a:cubicBezTo>
                  <a:pt x="6754" y="2412"/>
                  <a:pt x="7162" y="3006"/>
                  <a:pt x="7749" y="3281"/>
                </a:cubicBezTo>
                <a:lnTo>
                  <a:pt x="8045" y="3867"/>
                </a:lnTo>
                <a:cubicBezTo>
                  <a:pt x="7192" y="4676"/>
                  <a:pt x="6695" y="5804"/>
                  <a:pt x="6695" y="7021"/>
                </a:cubicBezTo>
                <a:cubicBezTo>
                  <a:pt x="6695" y="7303"/>
                  <a:pt x="6717" y="7570"/>
                  <a:pt x="6769" y="7837"/>
                </a:cubicBezTo>
                <a:cubicBezTo>
                  <a:pt x="5893" y="7830"/>
                  <a:pt x="5107" y="7822"/>
                  <a:pt x="4424" y="7822"/>
                </a:cubicBezTo>
                <a:cubicBezTo>
                  <a:pt x="2116" y="7822"/>
                  <a:pt x="1507" y="7889"/>
                  <a:pt x="1188" y="7963"/>
                </a:cubicBezTo>
                <a:cubicBezTo>
                  <a:pt x="476" y="8134"/>
                  <a:pt x="1" y="8765"/>
                  <a:pt x="16" y="9537"/>
                </a:cubicBezTo>
                <a:cubicBezTo>
                  <a:pt x="30" y="10798"/>
                  <a:pt x="1359" y="12483"/>
                  <a:pt x="1767" y="12965"/>
                </a:cubicBezTo>
                <a:cubicBezTo>
                  <a:pt x="2442" y="13782"/>
                  <a:pt x="3800" y="15192"/>
                  <a:pt x="5270" y="15489"/>
                </a:cubicBezTo>
                <a:cubicBezTo>
                  <a:pt x="5396" y="15518"/>
                  <a:pt x="5515" y="15533"/>
                  <a:pt x="5641" y="15540"/>
                </a:cubicBezTo>
                <a:cubicBezTo>
                  <a:pt x="5641" y="15555"/>
                  <a:pt x="5656" y="15667"/>
                  <a:pt x="5656" y="15667"/>
                </a:cubicBezTo>
                <a:cubicBezTo>
                  <a:pt x="5693" y="15963"/>
                  <a:pt x="5745" y="16253"/>
                  <a:pt x="5812" y="16542"/>
                </a:cubicBezTo>
                <a:lnTo>
                  <a:pt x="5812" y="16550"/>
                </a:lnTo>
                <a:cubicBezTo>
                  <a:pt x="5938" y="17143"/>
                  <a:pt x="6123" y="17707"/>
                  <a:pt x="6353" y="18242"/>
                </a:cubicBezTo>
                <a:lnTo>
                  <a:pt x="6383" y="18301"/>
                </a:lnTo>
                <a:cubicBezTo>
                  <a:pt x="6405" y="18368"/>
                  <a:pt x="6442" y="18427"/>
                  <a:pt x="6472" y="18494"/>
                </a:cubicBezTo>
                <a:lnTo>
                  <a:pt x="6509" y="18576"/>
                </a:lnTo>
                <a:cubicBezTo>
                  <a:pt x="6539" y="18635"/>
                  <a:pt x="6569" y="18695"/>
                  <a:pt x="6598" y="18754"/>
                </a:cubicBezTo>
                <a:cubicBezTo>
                  <a:pt x="6613" y="18784"/>
                  <a:pt x="6628" y="18813"/>
                  <a:pt x="6650" y="18843"/>
                </a:cubicBezTo>
                <a:cubicBezTo>
                  <a:pt x="6680" y="18902"/>
                  <a:pt x="6710" y="18954"/>
                  <a:pt x="6739" y="19006"/>
                </a:cubicBezTo>
                <a:cubicBezTo>
                  <a:pt x="6754" y="19036"/>
                  <a:pt x="6799" y="19110"/>
                  <a:pt x="6799" y="19110"/>
                </a:cubicBezTo>
                <a:cubicBezTo>
                  <a:pt x="6828" y="19162"/>
                  <a:pt x="6858" y="19214"/>
                  <a:pt x="6888" y="19259"/>
                </a:cubicBezTo>
                <a:cubicBezTo>
                  <a:pt x="6903" y="19288"/>
                  <a:pt x="6962" y="19385"/>
                  <a:pt x="6962" y="19385"/>
                </a:cubicBezTo>
                <a:cubicBezTo>
                  <a:pt x="6992" y="19422"/>
                  <a:pt x="7021" y="19466"/>
                  <a:pt x="7044" y="19503"/>
                </a:cubicBezTo>
                <a:cubicBezTo>
                  <a:pt x="7066" y="19533"/>
                  <a:pt x="7088" y="19563"/>
                  <a:pt x="7110" y="19592"/>
                </a:cubicBezTo>
                <a:lnTo>
                  <a:pt x="7140" y="19637"/>
                </a:lnTo>
                <a:cubicBezTo>
                  <a:pt x="7162" y="19674"/>
                  <a:pt x="7192" y="19711"/>
                  <a:pt x="7214" y="19741"/>
                </a:cubicBezTo>
                <a:cubicBezTo>
                  <a:pt x="7259" y="19800"/>
                  <a:pt x="7296" y="19852"/>
                  <a:pt x="7340" y="19904"/>
                </a:cubicBezTo>
                <a:cubicBezTo>
                  <a:pt x="7919" y="20631"/>
                  <a:pt x="8617" y="21181"/>
                  <a:pt x="9366" y="21507"/>
                </a:cubicBezTo>
                <a:lnTo>
                  <a:pt x="10183" y="22316"/>
                </a:lnTo>
                <a:cubicBezTo>
                  <a:pt x="10428" y="22546"/>
                  <a:pt x="10739" y="22665"/>
                  <a:pt x="11051" y="22665"/>
                </a:cubicBezTo>
                <a:cubicBezTo>
                  <a:pt x="11363" y="22665"/>
                  <a:pt x="11674" y="22546"/>
                  <a:pt x="11919" y="22316"/>
                </a:cubicBezTo>
                <a:lnTo>
                  <a:pt x="12736" y="21515"/>
                </a:lnTo>
                <a:cubicBezTo>
                  <a:pt x="13470" y="21195"/>
                  <a:pt x="14146" y="20661"/>
                  <a:pt x="14717" y="19964"/>
                </a:cubicBezTo>
                <a:cubicBezTo>
                  <a:pt x="14777" y="19889"/>
                  <a:pt x="14828" y="19815"/>
                  <a:pt x="14888" y="19741"/>
                </a:cubicBezTo>
                <a:cubicBezTo>
                  <a:pt x="14910" y="19711"/>
                  <a:pt x="14932" y="19682"/>
                  <a:pt x="14955" y="19644"/>
                </a:cubicBezTo>
                <a:lnTo>
                  <a:pt x="14984" y="19607"/>
                </a:lnTo>
                <a:cubicBezTo>
                  <a:pt x="15007" y="19570"/>
                  <a:pt x="15029" y="19541"/>
                  <a:pt x="15059" y="19503"/>
                </a:cubicBezTo>
                <a:cubicBezTo>
                  <a:pt x="15081" y="19466"/>
                  <a:pt x="15103" y="19429"/>
                  <a:pt x="15133" y="19392"/>
                </a:cubicBezTo>
                <a:lnTo>
                  <a:pt x="15155" y="19355"/>
                </a:lnTo>
                <a:cubicBezTo>
                  <a:pt x="15177" y="19325"/>
                  <a:pt x="15192" y="19288"/>
                  <a:pt x="15214" y="19259"/>
                </a:cubicBezTo>
                <a:cubicBezTo>
                  <a:pt x="15244" y="19214"/>
                  <a:pt x="15274" y="19162"/>
                  <a:pt x="15303" y="19103"/>
                </a:cubicBezTo>
                <a:cubicBezTo>
                  <a:pt x="15326" y="19073"/>
                  <a:pt x="15348" y="19043"/>
                  <a:pt x="15363" y="19006"/>
                </a:cubicBezTo>
                <a:cubicBezTo>
                  <a:pt x="15392" y="18954"/>
                  <a:pt x="15422" y="18902"/>
                  <a:pt x="15452" y="18850"/>
                </a:cubicBezTo>
                <a:cubicBezTo>
                  <a:pt x="15467" y="18813"/>
                  <a:pt x="15489" y="18784"/>
                  <a:pt x="15504" y="18754"/>
                </a:cubicBezTo>
                <a:cubicBezTo>
                  <a:pt x="15534" y="18695"/>
                  <a:pt x="15563" y="18635"/>
                  <a:pt x="15593" y="18576"/>
                </a:cubicBezTo>
                <a:lnTo>
                  <a:pt x="15630" y="18494"/>
                </a:lnTo>
                <a:cubicBezTo>
                  <a:pt x="15660" y="18427"/>
                  <a:pt x="15689" y="18368"/>
                  <a:pt x="15719" y="18301"/>
                </a:cubicBezTo>
                <a:lnTo>
                  <a:pt x="15749" y="18234"/>
                </a:lnTo>
                <a:cubicBezTo>
                  <a:pt x="15979" y="17707"/>
                  <a:pt x="16164" y="17136"/>
                  <a:pt x="16290" y="16542"/>
                </a:cubicBezTo>
                <a:cubicBezTo>
                  <a:pt x="16290" y="16542"/>
                  <a:pt x="16290" y="16535"/>
                  <a:pt x="16290" y="16535"/>
                </a:cubicBezTo>
                <a:cubicBezTo>
                  <a:pt x="16357" y="16253"/>
                  <a:pt x="16402" y="15963"/>
                  <a:pt x="16439" y="15674"/>
                </a:cubicBezTo>
                <a:cubicBezTo>
                  <a:pt x="16439" y="15674"/>
                  <a:pt x="16454" y="15555"/>
                  <a:pt x="16461" y="15540"/>
                </a:cubicBezTo>
                <a:cubicBezTo>
                  <a:pt x="16580" y="15533"/>
                  <a:pt x="16706" y="15518"/>
                  <a:pt x="16825" y="15489"/>
                </a:cubicBezTo>
                <a:cubicBezTo>
                  <a:pt x="18302" y="15192"/>
                  <a:pt x="19660" y="13782"/>
                  <a:pt x="20335" y="12965"/>
                </a:cubicBezTo>
                <a:cubicBezTo>
                  <a:pt x="20743" y="12483"/>
                  <a:pt x="22072" y="10798"/>
                  <a:pt x="22087" y="9537"/>
                </a:cubicBezTo>
                <a:cubicBezTo>
                  <a:pt x="22101" y="8765"/>
                  <a:pt x="21626" y="8134"/>
                  <a:pt x="20914" y="7963"/>
                </a:cubicBezTo>
                <a:cubicBezTo>
                  <a:pt x="20610" y="7897"/>
                  <a:pt x="19994" y="7822"/>
                  <a:pt x="17678" y="7822"/>
                </a:cubicBezTo>
                <a:cubicBezTo>
                  <a:pt x="16995" y="7822"/>
                  <a:pt x="16209" y="7830"/>
                  <a:pt x="15333" y="7837"/>
                </a:cubicBezTo>
                <a:cubicBezTo>
                  <a:pt x="15385" y="7570"/>
                  <a:pt x="15407" y="7303"/>
                  <a:pt x="15407" y="7021"/>
                </a:cubicBezTo>
                <a:cubicBezTo>
                  <a:pt x="15407" y="5804"/>
                  <a:pt x="14910" y="4676"/>
                  <a:pt x="14049" y="3867"/>
                </a:cubicBezTo>
                <a:lnTo>
                  <a:pt x="14346" y="3281"/>
                </a:lnTo>
                <a:cubicBezTo>
                  <a:pt x="14940" y="3006"/>
                  <a:pt x="15348" y="2412"/>
                  <a:pt x="15348" y="1722"/>
                </a:cubicBezTo>
                <a:cubicBezTo>
                  <a:pt x="15348" y="772"/>
                  <a:pt x="14576" y="0"/>
                  <a:pt x="13626" y="0"/>
                </a:cubicBezTo>
                <a:cubicBezTo>
                  <a:pt x="12676" y="0"/>
                  <a:pt x="11904" y="772"/>
                  <a:pt x="11904" y="1722"/>
                </a:cubicBezTo>
                <a:cubicBezTo>
                  <a:pt x="11904" y="1767"/>
                  <a:pt x="11904" y="1811"/>
                  <a:pt x="11912" y="1848"/>
                </a:cubicBezTo>
                <a:lnTo>
                  <a:pt x="11481" y="2687"/>
                </a:lnTo>
                <a:cubicBezTo>
                  <a:pt x="11340" y="2672"/>
                  <a:pt x="11199" y="2665"/>
                  <a:pt x="11051" y="2665"/>
                </a:cubicBezTo>
                <a:cubicBezTo>
                  <a:pt x="10903" y="2665"/>
                  <a:pt x="10762" y="2672"/>
                  <a:pt x="10613" y="2687"/>
                </a:cubicBezTo>
                <a:lnTo>
                  <a:pt x="10190" y="1848"/>
                </a:lnTo>
                <a:cubicBezTo>
                  <a:pt x="10190" y="1811"/>
                  <a:pt x="10198" y="1767"/>
                  <a:pt x="10198" y="1722"/>
                </a:cubicBezTo>
                <a:cubicBezTo>
                  <a:pt x="10198" y="772"/>
                  <a:pt x="9426" y="0"/>
                  <a:pt x="8476" y="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5" name="Google Shape;2355;p70">
            <a:hlinkClick r:id="" action="ppaction://hlinkshowjump?jump=previousslide"/>
          </p:cNvPr>
          <p:cNvSpPr/>
          <p:nvPr/>
        </p:nvSpPr>
        <p:spPr>
          <a:xfrm>
            <a:off x="418537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6" name="Google Shape;2356;p70">
            <a:hlinkClick r:id="" action="ppaction://hlinkshowjump?jump=nextslide"/>
          </p:cNvPr>
          <p:cNvSpPr/>
          <p:nvPr/>
        </p:nvSpPr>
        <p:spPr>
          <a:xfrm>
            <a:off x="4789055" y="209870"/>
            <a:ext cx="173700" cy="150600"/>
          </a:xfrm>
          <a:prstGeom prst="hexagon">
            <a:avLst>
              <a:gd name="adj" fmla="val 28307"/>
              <a:gd name="vf" fmla="val 115470"/>
            </a:avLst>
          </a:pr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" name="Рисунок 70" descr="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5" name="Google Shape;2195;p68"/>
          <p:cNvGrpSpPr/>
          <p:nvPr/>
        </p:nvGrpSpPr>
        <p:grpSpPr>
          <a:xfrm rot="1133825">
            <a:off x="6939970" y="3698235"/>
            <a:ext cx="1198304" cy="803079"/>
            <a:chOff x="238125" y="461875"/>
            <a:chExt cx="7107950" cy="4763600"/>
          </a:xfrm>
        </p:grpSpPr>
        <p:sp>
          <p:nvSpPr>
            <p:cNvPr id="2196" name="Google Shape;2196;p68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68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68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68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68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68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68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68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68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68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68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68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68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68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68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1" name="Google Shape;2211;p68"/>
          <p:cNvGrpSpPr/>
          <p:nvPr/>
        </p:nvGrpSpPr>
        <p:grpSpPr>
          <a:xfrm rot="-1770645">
            <a:off x="7271380" y="413395"/>
            <a:ext cx="884549" cy="592807"/>
            <a:chOff x="238125" y="461875"/>
            <a:chExt cx="7107950" cy="4763600"/>
          </a:xfrm>
        </p:grpSpPr>
        <p:sp>
          <p:nvSpPr>
            <p:cNvPr id="2212" name="Google Shape;2212;p68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68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68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68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68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68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68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68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68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68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68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68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68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68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68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7" name="Google Shape;2227;p68"/>
          <p:cNvGrpSpPr/>
          <p:nvPr/>
        </p:nvGrpSpPr>
        <p:grpSpPr>
          <a:xfrm rot="-8736459">
            <a:off x="7806825" y="2162414"/>
            <a:ext cx="884629" cy="592860"/>
            <a:chOff x="238125" y="461875"/>
            <a:chExt cx="7107950" cy="4763600"/>
          </a:xfrm>
        </p:grpSpPr>
        <p:sp>
          <p:nvSpPr>
            <p:cNvPr id="2228" name="Google Shape;2228;p68"/>
            <p:cNvSpPr/>
            <p:nvPr/>
          </p:nvSpPr>
          <p:spPr>
            <a:xfrm>
              <a:off x="238125" y="461875"/>
              <a:ext cx="7107950" cy="4763600"/>
            </a:xfrm>
            <a:custGeom>
              <a:avLst/>
              <a:gdLst/>
              <a:ahLst/>
              <a:cxnLst/>
              <a:rect l="l" t="t" r="r" b="b"/>
              <a:pathLst>
                <a:path w="284318" h="190544" extrusionOk="0">
                  <a:moveTo>
                    <a:pt x="99177" y="121534"/>
                  </a:moveTo>
                  <a:lnTo>
                    <a:pt x="99177" y="122091"/>
                  </a:lnTo>
                  <a:lnTo>
                    <a:pt x="98620" y="122091"/>
                  </a:lnTo>
                  <a:lnTo>
                    <a:pt x="99177" y="121534"/>
                  </a:lnTo>
                  <a:close/>
                  <a:moveTo>
                    <a:pt x="184981" y="123922"/>
                  </a:moveTo>
                  <a:lnTo>
                    <a:pt x="185618" y="124559"/>
                  </a:lnTo>
                  <a:lnTo>
                    <a:pt x="184981" y="124559"/>
                  </a:lnTo>
                  <a:lnTo>
                    <a:pt x="184981" y="123922"/>
                  </a:lnTo>
                  <a:close/>
                  <a:moveTo>
                    <a:pt x="111853" y="1"/>
                  </a:moveTo>
                  <a:cubicBezTo>
                    <a:pt x="107866" y="1"/>
                    <a:pt x="103863" y="1513"/>
                    <a:pt x="100769" y="4528"/>
                  </a:cubicBezTo>
                  <a:lnTo>
                    <a:pt x="100689" y="4687"/>
                  </a:lnTo>
                  <a:cubicBezTo>
                    <a:pt x="94560" y="10816"/>
                    <a:pt x="94640" y="20686"/>
                    <a:pt x="100689" y="26735"/>
                  </a:cubicBezTo>
                  <a:lnTo>
                    <a:pt x="110877" y="36924"/>
                  </a:lnTo>
                  <a:lnTo>
                    <a:pt x="110877" y="39630"/>
                  </a:lnTo>
                  <a:cubicBezTo>
                    <a:pt x="103475" y="44724"/>
                    <a:pt x="99097" y="53081"/>
                    <a:pt x="99097" y="62076"/>
                  </a:cubicBezTo>
                  <a:cubicBezTo>
                    <a:pt x="99097" y="63031"/>
                    <a:pt x="99097" y="63986"/>
                    <a:pt x="99256" y="64941"/>
                  </a:cubicBezTo>
                  <a:lnTo>
                    <a:pt x="99256" y="69399"/>
                  </a:lnTo>
                  <a:lnTo>
                    <a:pt x="37808" y="69399"/>
                  </a:lnTo>
                  <a:cubicBezTo>
                    <a:pt x="16954" y="69399"/>
                    <a:pt x="0" y="86273"/>
                    <a:pt x="0" y="107207"/>
                  </a:cubicBezTo>
                  <a:cubicBezTo>
                    <a:pt x="0" y="128140"/>
                    <a:pt x="16954" y="145015"/>
                    <a:pt x="37808" y="145015"/>
                  </a:cubicBezTo>
                  <a:lnTo>
                    <a:pt x="59458" y="145015"/>
                  </a:lnTo>
                  <a:cubicBezTo>
                    <a:pt x="59721" y="145023"/>
                    <a:pt x="59984" y="145027"/>
                    <a:pt x="60247" y="145027"/>
                  </a:cubicBezTo>
                  <a:cubicBezTo>
                    <a:pt x="62530" y="145027"/>
                    <a:pt x="64807" y="144727"/>
                    <a:pt x="67020" y="144298"/>
                  </a:cubicBezTo>
                  <a:lnTo>
                    <a:pt x="67020" y="144298"/>
                  </a:lnTo>
                  <a:lnTo>
                    <a:pt x="57468" y="153850"/>
                  </a:lnTo>
                  <a:cubicBezTo>
                    <a:pt x="52772" y="158546"/>
                    <a:pt x="52772" y="166108"/>
                    <a:pt x="57468" y="170804"/>
                  </a:cubicBezTo>
                  <a:lnTo>
                    <a:pt x="62722" y="176057"/>
                  </a:lnTo>
                  <a:cubicBezTo>
                    <a:pt x="65070" y="178405"/>
                    <a:pt x="68134" y="179579"/>
                    <a:pt x="71189" y="179579"/>
                  </a:cubicBezTo>
                  <a:cubicBezTo>
                    <a:pt x="74243" y="179579"/>
                    <a:pt x="77288" y="178405"/>
                    <a:pt x="79596" y="176057"/>
                  </a:cubicBezTo>
                  <a:lnTo>
                    <a:pt x="99973" y="155760"/>
                  </a:lnTo>
                  <a:cubicBezTo>
                    <a:pt x="101007" y="161252"/>
                    <a:pt x="103157" y="166506"/>
                    <a:pt x="106261" y="171122"/>
                  </a:cubicBezTo>
                  <a:lnTo>
                    <a:pt x="106500" y="171600"/>
                  </a:lnTo>
                  <a:cubicBezTo>
                    <a:pt x="114459" y="183460"/>
                    <a:pt x="127831" y="190544"/>
                    <a:pt x="142079" y="190544"/>
                  </a:cubicBezTo>
                  <a:cubicBezTo>
                    <a:pt x="156327" y="190544"/>
                    <a:pt x="169699" y="183460"/>
                    <a:pt x="177659" y="171600"/>
                  </a:cubicBezTo>
                  <a:lnTo>
                    <a:pt x="177977" y="171122"/>
                  </a:lnTo>
                  <a:cubicBezTo>
                    <a:pt x="180683" y="167063"/>
                    <a:pt x="182673" y="162446"/>
                    <a:pt x="183787" y="157671"/>
                  </a:cubicBezTo>
                  <a:lnTo>
                    <a:pt x="204642" y="178525"/>
                  </a:lnTo>
                  <a:cubicBezTo>
                    <a:pt x="206950" y="180873"/>
                    <a:pt x="210014" y="182047"/>
                    <a:pt x="213079" y="182047"/>
                  </a:cubicBezTo>
                  <a:cubicBezTo>
                    <a:pt x="216143" y="182047"/>
                    <a:pt x="219208" y="180873"/>
                    <a:pt x="221516" y="178525"/>
                  </a:cubicBezTo>
                  <a:lnTo>
                    <a:pt x="226849" y="173192"/>
                  </a:lnTo>
                  <a:cubicBezTo>
                    <a:pt x="231545" y="168575"/>
                    <a:pt x="231545" y="161014"/>
                    <a:pt x="226849" y="156317"/>
                  </a:cubicBezTo>
                  <a:lnTo>
                    <a:pt x="217297" y="146766"/>
                  </a:lnTo>
                  <a:lnTo>
                    <a:pt x="217297" y="146766"/>
                  </a:lnTo>
                  <a:cubicBezTo>
                    <a:pt x="219765" y="147323"/>
                    <a:pt x="222312" y="147562"/>
                    <a:pt x="224859" y="147562"/>
                  </a:cubicBezTo>
                  <a:lnTo>
                    <a:pt x="246430" y="147562"/>
                  </a:lnTo>
                  <a:cubicBezTo>
                    <a:pt x="267363" y="147562"/>
                    <a:pt x="284317" y="130608"/>
                    <a:pt x="284317" y="109674"/>
                  </a:cubicBezTo>
                  <a:cubicBezTo>
                    <a:pt x="284317" y="88820"/>
                    <a:pt x="267363" y="71866"/>
                    <a:pt x="246430" y="71866"/>
                  </a:cubicBezTo>
                  <a:lnTo>
                    <a:pt x="246430" y="71787"/>
                  </a:lnTo>
                  <a:lnTo>
                    <a:pt x="184981" y="71787"/>
                  </a:lnTo>
                  <a:lnTo>
                    <a:pt x="184981" y="62155"/>
                  </a:lnTo>
                  <a:lnTo>
                    <a:pt x="184981" y="61280"/>
                  </a:lnTo>
                  <a:cubicBezTo>
                    <a:pt x="184743" y="52604"/>
                    <a:pt x="180365" y="44644"/>
                    <a:pt x="173281" y="39630"/>
                  </a:cubicBezTo>
                  <a:lnTo>
                    <a:pt x="173281" y="36924"/>
                  </a:lnTo>
                  <a:lnTo>
                    <a:pt x="183469" y="26735"/>
                  </a:lnTo>
                  <a:cubicBezTo>
                    <a:pt x="189518" y="20606"/>
                    <a:pt x="189518" y="10736"/>
                    <a:pt x="183469" y="4608"/>
                  </a:cubicBezTo>
                  <a:cubicBezTo>
                    <a:pt x="180405" y="1543"/>
                    <a:pt x="176385" y="11"/>
                    <a:pt x="172365" y="11"/>
                  </a:cubicBezTo>
                  <a:cubicBezTo>
                    <a:pt x="168346" y="11"/>
                    <a:pt x="164326" y="1543"/>
                    <a:pt x="161262" y="4608"/>
                  </a:cubicBezTo>
                  <a:lnTo>
                    <a:pt x="145342" y="20447"/>
                  </a:lnTo>
                  <a:cubicBezTo>
                    <a:pt x="143591" y="22198"/>
                    <a:pt x="142397" y="24507"/>
                    <a:pt x="141999" y="26974"/>
                  </a:cubicBezTo>
                  <a:cubicBezTo>
                    <a:pt x="141601" y="24507"/>
                    <a:pt x="140487" y="22198"/>
                    <a:pt x="138736" y="20447"/>
                  </a:cubicBezTo>
                  <a:lnTo>
                    <a:pt x="122896" y="4608"/>
                  </a:lnTo>
                  <a:cubicBezTo>
                    <a:pt x="119862" y="1533"/>
                    <a:pt x="115866" y="1"/>
                    <a:pt x="111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8999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68"/>
            <p:cNvSpPr/>
            <p:nvPr/>
          </p:nvSpPr>
          <p:spPr>
            <a:xfrm>
              <a:off x="3143375" y="4574750"/>
              <a:ext cx="1293450" cy="350250"/>
            </a:xfrm>
            <a:custGeom>
              <a:avLst/>
              <a:gdLst/>
              <a:ahLst/>
              <a:cxnLst/>
              <a:rect l="l" t="t" r="r" b="b"/>
              <a:pathLst>
                <a:path w="51738" h="14010" extrusionOk="0">
                  <a:moveTo>
                    <a:pt x="0" y="1"/>
                  </a:moveTo>
                  <a:cubicBezTo>
                    <a:pt x="5731" y="8756"/>
                    <a:pt x="15442" y="14010"/>
                    <a:pt x="25869" y="14010"/>
                  </a:cubicBezTo>
                  <a:cubicBezTo>
                    <a:pt x="36296" y="14010"/>
                    <a:pt x="46007" y="8756"/>
                    <a:pt x="517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68"/>
            <p:cNvSpPr/>
            <p:nvPr/>
          </p:nvSpPr>
          <p:spPr>
            <a:xfrm>
              <a:off x="3016025" y="3635525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7164"/>
                  </a:lnTo>
                  <a:lnTo>
                    <a:pt x="0" y="14646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17034"/>
                  </a:lnTo>
                  <a:lnTo>
                    <a:pt x="61926" y="9552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68"/>
            <p:cNvSpPr/>
            <p:nvPr/>
          </p:nvSpPr>
          <p:spPr>
            <a:xfrm>
              <a:off x="3016025" y="2696300"/>
              <a:ext cx="1548150" cy="469625"/>
            </a:xfrm>
            <a:custGeom>
              <a:avLst/>
              <a:gdLst/>
              <a:ahLst/>
              <a:cxnLst/>
              <a:rect l="l" t="t" r="r" b="b"/>
              <a:pathLst>
                <a:path w="61926" h="18785" extrusionOk="0">
                  <a:moveTo>
                    <a:pt x="0" y="0"/>
                  </a:moveTo>
                  <a:lnTo>
                    <a:pt x="0" y="4458"/>
                  </a:lnTo>
                  <a:lnTo>
                    <a:pt x="0" y="18785"/>
                  </a:lnTo>
                  <a:lnTo>
                    <a:pt x="61926" y="18785"/>
                  </a:lnTo>
                  <a:lnTo>
                    <a:pt x="61926" y="6845"/>
                  </a:lnTo>
                  <a:lnTo>
                    <a:pt x="619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68"/>
            <p:cNvSpPr/>
            <p:nvPr/>
          </p:nvSpPr>
          <p:spPr>
            <a:xfrm>
              <a:off x="4564150" y="3874325"/>
              <a:ext cx="1134275" cy="837750"/>
            </a:xfrm>
            <a:custGeom>
              <a:avLst/>
              <a:gdLst/>
              <a:ahLst/>
              <a:cxnLst/>
              <a:rect l="l" t="t" r="r" b="b"/>
              <a:pathLst>
                <a:path w="45371" h="33510" extrusionOk="0">
                  <a:moveTo>
                    <a:pt x="1" y="0"/>
                  </a:moveTo>
                  <a:lnTo>
                    <a:pt x="1" y="7482"/>
                  </a:lnTo>
                  <a:lnTo>
                    <a:pt x="14010" y="7482"/>
                  </a:lnTo>
                  <a:lnTo>
                    <a:pt x="40038" y="33510"/>
                  </a:lnTo>
                  <a:lnTo>
                    <a:pt x="45371" y="28257"/>
                  </a:lnTo>
                  <a:lnTo>
                    <a:pt x="171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68"/>
            <p:cNvSpPr/>
            <p:nvPr/>
          </p:nvSpPr>
          <p:spPr>
            <a:xfrm>
              <a:off x="1885750" y="3814625"/>
              <a:ext cx="1130300" cy="837775"/>
            </a:xfrm>
            <a:custGeom>
              <a:avLst/>
              <a:gdLst/>
              <a:ahLst/>
              <a:cxnLst/>
              <a:rect l="l" t="t" r="r" b="b"/>
              <a:pathLst>
                <a:path w="45212" h="33511" extrusionOk="0">
                  <a:moveTo>
                    <a:pt x="28178" y="0"/>
                  </a:moveTo>
                  <a:lnTo>
                    <a:pt x="1" y="28257"/>
                  </a:lnTo>
                  <a:lnTo>
                    <a:pt x="5254" y="33510"/>
                  </a:lnTo>
                  <a:lnTo>
                    <a:pt x="31282" y="7482"/>
                  </a:lnTo>
                  <a:lnTo>
                    <a:pt x="45211" y="7482"/>
                  </a:lnTo>
                  <a:lnTo>
                    <a:pt x="45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68"/>
            <p:cNvSpPr/>
            <p:nvPr/>
          </p:nvSpPr>
          <p:spPr>
            <a:xfrm>
              <a:off x="3016025" y="4107125"/>
              <a:ext cx="1548150" cy="467650"/>
            </a:xfrm>
            <a:custGeom>
              <a:avLst/>
              <a:gdLst/>
              <a:ahLst/>
              <a:cxnLst/>
              <a:rect l="l" t="t" r="r" b="b"/>
              <a:pathLst>
                <a:path w="61926" h="18706" extrusionOk="0">
                  <a:moveTo>
                    <a:pt x="0" y="1"/>
                  </a:moveTo>
                  <a:lnTo>
                    <a:pt x="0" y="1831"/>
                  </a:lnTo>
                  <a:cubicBezTo>
                    <a:pt x="0" y="7801"/>
                    <a:pt x="1751" y="13691"/>
                    <a:pt x="5094" y="18706"/>
                  </a:cubicBezTo>
                  <a:lnTo>
                    <a:pt x="56911" y="18706"/>
                  </a:lnTo>
                  <a:cubicBezTo>
                    <a:pt x="60175" y="13691"/>
                    <a:pt x="61926" y="7801"/>
                    <a:pt x="61926" y="1831"/>
                  </a:cubicBez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68"/>
            <p:cNvSpPr/>
            <p:nvPr/>
          </p:nvSpPr>
          <p:spPr>
            <a:xfrm>
              <a:off x="3016025" y="3165900"/>
              <a:ext cx="1548150" cy="469650"/>
            </a:xfrm>
            <a:custGeom>
              <a:avLst/>
              <a:gdLst/>
              <a:ahLst/>
              <a:cxnLst/>
              <a:rect l="l" t="t" r="r" b="b"/>
              <a:pathLst>
                <a:path w="61926" h="18786" extrusionOk="0">
                  <a:moveTo>
                    <a:pt x="0" y="1"/>
                  </a:moveTo>
                  <a:lnTo>
                    <a:pt x="0" y="18786"/>
                  </a:lnTo>
                  <a:lnTo>
                    <a:pt x="61926" y="18786"/>
                  </a:lnTo>
                  <a:lnTo>
                    <a:pt x="619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68"/>
            <p:cNvSpPr/>
            <p:nvPr/>
          </p:nvSpPr>
          <p:spPr>
            <a:xfrm>
              <a:off x="3018000" y="2015750"/>
              <a:ext cx="1546175" cy="680575"/>
            </a:xfrm>
            <a:custGeom>
              <a:avLst/>
              <a:gdLst/>
              <a:ahLst/>
              <a:cxnLst/>
              <a:rect l="l" t="t" r="r" b="b"/>
              <a:pathLst>
                <a:path w="61847" h="27223" extrusionOk="0">
                  <a:moveTo>
                    <a:pt x="30884" y="0"/>
                  </a:moveTo>
                  <a:cubicBezTo>
                    <a:pt x="30804" y="8119"/>
                    <a:pt x="24516" y="14885"/>
                    <a:pt x="16318" y="15362"/>
                  </a:cubicBezTo>
                  <a:cubicBezTo>
                    <a:pt x="15962" y="15387"/>
                    <a:pt x="15608" y="15399"/>
                    <a:pt x="15256" y="15399"/>
                  </a:cubicBezTo>
                  <a:cubicBezTo>
                    <a:pt x="7583" y="15399"/>
                    <a:pt x="990" y="9677"/>
                    <a:pt x="1" y="1990"/>
                  </a:cubicBezTo>
                  <a:lnTo>
                    <a:pt x="1" y="27222"/>
                  </a:lnTo>
                  <a:lnTo>
                    <a:pt x="61847" y="27222"/>
                  </a:lnTo>
                  <a:lnTo>
                    <a:pt x="61847" y="0"/>
                  </a:lnTo>
                  <a:cubicBezTo>
                    <a:pt x="61847" y="8517"/>
                    <a:pt x="54922" y="15522"/>
                    <a:pt x="46405" y="15522"/>
                  </a:cubicBezTo>
                  <a:cubicBezTo>
                    <a:pt x="37809" y="15522"/>
                    <a:pt x="30884" y="8517"/>
                    <a:pt x="30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68"/>
            <p:cNvSpPr/>
            <p:nvPr/>
          </p:nvSpPr>
          <p:spPr>
            <a:xfrm>
              <a:off x="536600" y="2495325"/>
              <a:ext cx="2479450" cy="1293450"/>
            </a:xfrm>
            <a:custGeom>
              <a:avLst/>
              <a:gdLst/>
              <a:ahLst/>
              <a:cxnLst/>
              <a:rect l="l" t="t" r="r" b="b"/>
              <a:pathLst>
                <a:path w="99178" h="51738" extrusionOk="0">
                  <a:moveTo>
                    <a:pt x="25869" y="0"/>
                  </a:moveTo>
                  <a:cubicBezTo>
                    <a:pt x="11621" y="0"/>
                    <a:pt x="0" y="11541"/>
                    <a:pt x="0" y="25869"/>
                  </a:cubicBezTo>
                  <a:cubicBezTo>
                    <a:pt x="0" y="40116"/>
                    <a:pt x="11621" y="51737"/>
                    <a:pt x="25869" y="51737"/>
                  </a:cubicBezTo>
                  <a:lnTo>
                    <a:pt x="47440" y="51737"/>
                  </a:lnTo>
                  <a:cubicBezTo>
                    <a:pt x="54046" y="51737"/>
                    <a:pt x="60414" y="49190"/>
                    <a:pt x="65269" y="44653"/>
                  </a:cubicBezTo>
                  <a:lnTo>
                    <a:pt x="99177" y="12497"/>
                  </a:lnTo>
                  <a:lnTo>
                    <a:pt x="99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68"/>
            <p:cNvSpPr/>
            <p:nvPr/>
          </p:nvSpPr>
          <p:spPr>
            <a:xfrm>
              <a:off x="4564150" y="2555000"/>
              <a:ext cx="2481450" cy="1295450"/>
            </a:xfrm>
            <a:custGeom>
              <a:avLst/>
              <a:gdLst/>
              <a:ahLst/>
              <a:cxnLst/>
              <a:rect l="l" t="t" r="r" b="b"/>
              <a:pathLst>
                <a:path w="99258" h="51818" extrusionOk="0">
                  <a:moveTo>
                    <a:pt x="1" y="1"/>
                  </a:moveTo>
                  <a:lnTo>
                    <a:pt x="1" y="12418"/>
                  </a:lnTo>
                  <a:lnTo>
                    <a:pt x="33988" y="44734"/>
                  </a:lnTo>
                  <a:cubicBezTo>
                    <a:pt x="38764" y="49271"/>
                    <a:pt x="45212" y="51818"/>
                    <a:pt x="51818" y="51818"/>
                  </a:cubicBezTo>
                  <a:lnTo>
                    <a:pt x="73389" y="51818"/>
                  </a:lnTo>
                  <a:cubicBezTo>
                    <a:pt x="87716" y="51818"/>
                    <a:pt x="99257" y="40197"/>
                    <a:pt x="99257" y="25949"/>
                  </a:cubicBezTo>
                  <a:cubicBezTo>
                    <a:pt x="99257" y="11622"/>
                    <a:pt x="87716" y="1"/>
                    <a:pt x="733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68"/>
            <p:cNvSpPr/>
            <p:nvPr/>
          </p:nvSpPr>
          <p:spPr>
            <a:xfrm>
              <a:off x="3788100" y="1629200"/>
              <a:ext cx="776075" cy="774600"/>
            </a:xfrm>
            <a:custGeom>
              <a:avLst/>
              <a:gdLst/>
              <a:ahLst/>
              <a:cxnLst/>
              <a:rect l="l" t="t" r="r" b="b"/>
              <a:pathLst>
                <a:path w="31043" h="30984" extrusionOk="0">
                  <a:moveTo>
                    <a:pt x="15532" y="1"/>
                  </a:moveTo>
                  <a:cubicBezTo>
                    <a:pt x="14288" y="1"/>
                    <a:pt x="13054" y="140"/>
                    <a:pt x="11860" y="419"/>
                  </a:cubicBezTo>
                  <a:cubicBezTo>
                    <a:pt x="5015" y="2170"/>
                    <a:pt x="160" y="8219"/>
                    <a:pt x="0" y="15303"/>
                  </a:cubicBezTo>
                  <a:cubicBezTo>
                    <a:pt x="0" y="15383"/>
                    <a:pt x="0" y="15462"/>
                    <a:pt x="0" y="15542"/>
                  </a:cubicBezTo>
                  <a:cubicBezTo>
                    <a:pt x="0" y="24059"/>
                    <a:pt x="7005" y="30984"/>
                    <a:pt x="15522" y="30984"/>
                  </a:cubicBezTo>
                  <a:cubicBezTo>
                    <a:pt x="24118" y="30984"/>
                    <a:pt x="31043" y="24059"/>
                    <a:pt x="31043" y="15542"/>
                  </a:cubicBezTo>
                  <a:cubicBezTo>
                    <a:pt x="31043" y="15462"/>
                    <a:pt x="31043" y="15383"/>
                    <a:pt x="31043" y="15303"/>
                  </a:cubicBezTo>
                  <a:cubicBezTo>
                    <a:pt x="30963" y="8219"/>
                    <a:pt x="26108" y="2170"/>
                    <a:pt x="19263" y="419"/>
                  </a:cubicBezTo>
                  <a:cubicBezTo>
                    <a:pt x="18029" y="140"/>
                    <a:pt x="16775" y="1"/>
                    <a:pt x="155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68"/>
            <p:cNvSpPr/>
            <p:nvPr/>
          </p:nvSpPr>
          <p:spPr>
            <a:xfrm>
              <a:off x="3014025" y="1627725"/>
              <a:ext cx="776100" cy="776075"/>
            </a:xfrm>
            <a:custGeom>
              <a:avLst/>
              <a:gdLst/>
              <a:ahLst/>
              <a:cxnLst/>
              <a:rect l="l" t="t" r="r" b="b"/>
              <a:pathLst>
                <a:path w="31044" h="31043" extrusionOk="0">
                  <a:moveTo>
                    <a:pt x="15512" y="0"/>
                  </a:moveTo>
                  <a:cubicBezTo>
                    <a:pt x="14268" y="0"/>
                    <a:pt x="13015" y="159"/>
                    <a:pt x="11781" y="478"/>
                  </a:cubicBezTo>
                  <a:cubicBezTo>
                    <a:pt x="4856" y="2149"/>
                    <a:pt x="1" y="8358"/>
                    <a:pt x="1" y="15521"/>
                  </a:cubicBezTo>
                  <a:cubicBezTo>
                    <a:pt x="1" y="16158"/>
                    <a:pt x="1" y="16875"/>
                    <a:pt x="160" y="17511"/>
                  </a:cubicBezTo>
                  <a:cubicBezTo>
                    <a:pt x="1115" y="25232"/>
                    <a:pt x="7721" y="31043"/>
                    <a:pt x="15522" y="31043"/>
                  </a:cubicBezTo>
                  <a:cubicBezTo>
                    <a:pt x="24039" y="31043"/>
                    <a:pt x="30963" y="24118"/>
                    <a:pt x="31043" y="15601"/>
                  </a:cubicBezTo>
                  <a:cubicBezTo>
                    <a:pt x="31043" y="15521"/>
                    <a:pt x="31043" y="15442"/>
                    <a:pt x="31043" y="15362"/>
                  </a:cubicBezTo>
                  <a:cubicBezTo>
                    <a:pt x="30963" y="8278"/>
                    <a:pt x="26108" y="2149"/>
                    <a:pt x="19183" y="478"/>
                  </a:cubicBezTo>
                  <a:cubicBezTo>
                    <a:pt x="17989" y="159"/>
                    <a:pt x="16756" y="0"/>
                    <a:pt x="155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68"/>
            <p:cNvSpPr/>
            <p:nvPr/>
          </p:nvSpPr>
          <p:spPr>
            <a:xfrm>
              <a:off x="4082600" y="758300"/>
              <a:ext cx="595950" cy="881375"/>
            </a:xfrm>
            <a:custGeom>
              <a:avLst/>
              <a:gdLst/>
              <a:ahLst/>
              <a:cxnLst/>
              <a:rect l="l" t="t" r="r" b="b"/>
              <a:pathLst>
                <a:path w="23838" h="35255" extrusionOk="0">
                  <a:moveTo>
                    <a:pt x="18460" y="0"/>
                  </a:moveTo>
                  <a:cubicBezTo>
                    <a:pt x="17578" y="0"/>
                    <a:pt x="16659" y="350"/>
                    <a:pt x="15840" y="1188"/>
                  </a:cubicBezTo>
                  <a:lnTo>
                    <a:pt x="1" y="17027"/>
                  </a:lnTo>
                  <a:lnTo>
                    <a:pt x="1" y="34777"/>
                  </a:lnTo>
                  <a:cubicBezTo>
                    <a:pt x="1" y="34936"/>
                    <a:pt x="1" y="35096"/>
                    <a:pt x="1" y="35175"/>
                  </a:cubicBezTo>
                  <a:cubicBezTo>
                    <a:pt x="1234" y="34897"/>
                    <a:pt x="2488" y="34757"/>
                    <a:pt x="3732" y="34757"/>
                  </a:cubicBezTo>
                  <a:cubicBezTo>
                    <a:pt x="4975" y="34757"/>
                    <a:pt x="6209" y="34897"/>
                    <a:pt x="7403" y="35175"/>
                  </a:cubicBezTo>
                  <a:lnTo>
                    <a:pt x="7483" y="35255"/>
                  </a:lnTo>
                  <a:cubicBezTo>
                    <a:pt x="7483" y="35096"/>
                    <a:pt x="7483" y="34936"/>
                    <a:pt x="7483" y="34777"/>
                  </a:cubicBezTo>
                  <a:lnTo>
                    <a:pt x="7483" y="20132"/>
                  </a:lnTo>
                  <a:lnTo>
                    <a:pt x="21094" y="6441"/>
                  </a:lnTo>
                  <a:cubicBezTo>
                    <a:pt x="23838" y="3758"/>
                    <a:pt x="21349" y="0"/>
                    <a:pt x="184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68"/>
            <p:cNvSpPr/>
            <p:nvPr/>
          </p:nvSpPr>
          <p:spPr>
            <a:xfrm>
              <a:off x="2930450" y="761125"/>
              <a:ext cx="563175" cy="878550"/>
            </a:xfrm>
            <a:custGeom>
              <a:avLst/>
              <a:gdLst/>
              <a:ahLst/>
              <a:cxnLst/>
              <a:rect l="l" t="t" r="r" b="b"/>
              <a:pathLst>
                <a:path w="22527" h="35142" extrusionOk="0">
                  <a:moveTo>
                    <a:pt x="4060" y="0"/>
                  </a:moveTo>
                  <a:cubicBezTo>
                    <a:pt x="3105" y="0"/>
                    <a:pt x="2150" y="358"/>
                    <a:pt x="1433" y="1075"/>
                  </a:cubicBezTo>
                  <a:cubicBezTo>
                    <a:pt x="1" y="2507"/>
                    <a:pt x="1" y="4895"/>
                    <a:pt x="1433" y="6328"/>
                  </a:cubicBezTo>
                  <a:lnTo>
                    <a:pt x="15124" y="20019"/>
                  </a:lnTo>
                  <a:lnTo>
                    <a:pt x="15124" y="34664"/>
                  </a:lnTo>
                  <a:cubicBezTo>
                    <a:pt x="15044" y="34823"/>
                    <a:pt x="15044" y="34983"/>
                    <a:pt x="15124" y="35142"/>
                  </a:cubicBezTo>
                  <a:cubicBezTo>
                    <a:pt x="16318" y="34823"/>
                    <a:pt x="17551" y="34664"/>
                    <a:pt x="18795" y="34664"/>
                  </a:cubicBezTo>
                  <a:cubicBezTo>
                    <a:pt x="20039" y="34664"/>
                    <a:pt x="21292" y="34823"/>
                    <a:pt x="22526" y="35142"/>
                  </a:cubicBezTo>
                  <a:cubicBezTo>
                    <a:pt x="22526" y="34983"/>
                    <a:pt x="22526" y="34823"/>
                    <a:pt x="22526" y="34664"/>
                  </a:cubicBezTo>
                  <a:lnTo>
                    <a:pt x="22526" y="16914"/>
                  </a:lnTo>
                  <a:lnTo>
                    <a:pt x="6687" y="1075"/>
                  </a:lnTo>
                  <a:cubicBezTo>
                    <a:pt x="5970" y="358"/>
                    <a:pt x="5015" y="0"/>
                    <a:pt x="40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0" name="Рисунок 59" descr="image-03-11-24-12-0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76" y="0"/>
            <a:ext cx="813984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Заголовок 28"/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" name="Заголовок 29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Подзаголовок 3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Подзаголовок 31"/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" name="Заголовок 32"/>
          <p:cNvSpPr>
            <a:spLocks noGrp="1"/>
          </p:cNvSpPr>
          <p:nvPr>
            <p:ph type="title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" name="Подзаголовок 33"/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5" name="Заголовок 34"/>
          <p:cNvSpPr>
            <a:spLocks noGrp="1"/>
          </p:cNvSpPr>
          <p:nvPr>
            <p:ph type="title" idx="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" name="Подзаголовок 35"/>
          <p:cNvSpPr>
            <a:spLocks noGrp="1"/>
          </p:cNvSpPr>
          <p:nvPr>
            <p:ph type="subTitle" idx="7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" name="Рисунок 37" descr="image-03-11-24-07-0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2" y="0"/>
            <a:ext cx="91307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S Honey Bee Day by Slidesgo">
  <a:themeElements>
    <a:clrScheme name="Simple Light">
      <a:dk1>
        <a:srgbClr val="4F3B29"/>
      </a:dk1>
      <a:lt1>
        <a:srgbClr val="F2B03B"/>
      </a:lt1>
      <a:dk2>
        <a:srgbClr val="FFFFFF"/>
      </a:dk2>
      <a:lt2>
        <a:srgbClr val="FB921D"/>
      </a:lt2>
      <a:accent1>
        <a:srgbClr val="DB6902"/>
      </a:accent1>
      <a:accent2>
        <a:srgbClr val="35A8E0"/>
      </a:accent2>
      <a:accent3>
        <a:srgbClr val="ECECEC"/>
      </a:accent3>
      <a:accent4>
        <a:srgbClr val="8AA2B3"/>
      </a:accent4>
      <a:accent5>
        <a:srgbClr val="B4DA3B"/>
      </a:accent5>
      <a:accent6>
        <a:srgbClr val="FFFFFF"/>
      </a:accent6>
      <a:hlink>
        <a:srgbClr val="4F3B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150</Words>
  <Application>Microsoft Office PowerPoint</Application>
  <PresentationFormat>Экран (16:9)</PresentationFormat>
  <Paragraphs>23</Paragraphs>
  <Slides>13</Slides>
  <Notes>13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Bitter ExtraBold</vt:lpstr>
      <vt:lpstr>Source Sans Pro</vt:lpstr>
      <vt:lpstr>Times New Roman</vt:lpstr>
      <vt:lpstr>Arial Black</vt:lpstr>
      <vt:lpstr>Fira Sans Extra Condensed Medium</vt:lpstr>
      <vt:lpstr>US Honey Bee Day by Slidesgo</vt:lpstr>
      <vt:lpstr>Презентация PowerPoint</vt:lpstr>
      <vt:lpstr>Презентация PowerPoint</vt:lpstr>
      <vt:lpstr>Тело Александра Македонского было забальзамировано в саркофаге мёдом</vt:lpstr>
      <vt:lpstr>А ЗНАЕТЕ ЛИ ВЫ?</vt:lpstr>
      <vt:lpstr>Презентация PowerPoint</vt:lpstr>
      <vt:lpstr>Презентация PowerPoint</vt:lpstr>
      <vt:lpstr>01</vt:lpstr>
      <vt:lpstr>Презентация PowerPoint</vt:lpstr>
      <vt:lpstr>Презентация PowerPoint</vt:lpstr>
      <vt:lpstr>Часто пчеловоды осваивают свою профессию прямо на рабочем месте. В том числе и на собственной домашней пасеке, которая может начинаться с одного улья.</vt:lpstr>
      <vt:lpstr>А где после школы можно получить достойное образование по профессии «Пчеловод»?</vt:lpstr>
      <vt:lpstr>01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 HONEY BEE DAY</dc:title>
  <dc:creator>Домашний</dc:creator>
  <cp:lastModifiedBy>Информатика</cp:lastModifiedBy>
  <cp:revision>20</cp:revision>
  <dcterms:modified xsi:type="dcterms:W3CDTF">2024-11-14T09:21:58Z</dcterms:modified>
</cp:coreProperties>
</file>