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61" r:id="rId4"/>
    <p:sldId id="264" r:id="rId5"/>
    <p:sldId id="266" r:id="rId6"/>
    <p:sldId id="263" r:id="rId7"/>
    <p:sldId id="257" r:id="rId8"/>
    <p:sldId id="275" r:id="rId9"/>
    <p:sldId id="269" r:id="rId10"/>
    <p:sldId id="280" r:id="rId11"/>
    <p:sldId id="268" r:id="rId12"/>
    <p:sldId id="279" r:id="rId13"/>
    <p:sldId id="277" r:id="rId14"/>
    <p:sldId id="278" r:id="rId15"/>
    <p:sldId id="265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DFE39-1E9C-4780-8ABE-14A8AD7A0434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6FEA0-D3B0-4068-8D30-3FA30B64C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77;&#1082;&#1089;&#1077;&#1081;\Desktop\OlVlNovgorodtseva.%20Mame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1907704" y="4108114"/>
            <a:ext cx="56166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/>
              <a:t>Урок литературного чтения</a:t>
            </a:r>
          </a:p>
          <a:p>
            <a:pPr algn="ctr"/>
            <a:r>
              <a:rPr lang="ru-RU" sz="3600" b="1" dirty="0" smtClean="0"/>
              <a:t>во 2 классе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>Учебник «Литературное чтение » /Л.Ф. Климанова, В. Г. Горецкий-М.: Просвещение,2017.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C:\Users\LyudOK\AppData\Local\Microsoft\Windows\Temporary Internet Files\Content.IE5\5DUADQ52\MP90043940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42852"/>
            <a:ext cx="3143272" cy="41101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lifeglobe.net/x/entry/5747/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8091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tdata.ru/u27/photo742B/20232190950-0/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5037" y="257175"/>
            <a:ext cx="4733925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obruch.ru/sites/default/files/images/konkurs-kosh/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5292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td2.mycdn.me/image?id=848907729319&amp;t=20&amp;plc=WEB&amp;tkn=*u8J_eawiIDS3w_PW5hi9RHq6AX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136903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boxs.com/_tmpp/9/_tmp/13763403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136903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должны знать о маме: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Мамы проводят у постели больных детей более 3000 тысяч бессонных ночей</a:t>
            </a:r>
          </a:p>
          <a:p>
            <a:r>
              <a:rPr lang="ru-RU" dirty="0" smtClean="0">
                <a:solidFill>
                  <a:srgbClr val="000099"/>
                </a:solidFill>
              </a:rPr>
              <a:t>Мамы готовят в течение жизни более 500 видов самых разнообразных блюд</a:t>
            </a:r>
          </a:p>
          <a:p>
            <a:r>
              <a:rPr lang="ru-RU" dirty="0" smtClean="0">
                <a:solidFill>
                  <a:srgbClr val="000099"/>
                </a:solidFill>
              </a:rPr>
              <a:t>А еще они стирают горы белья. Если сложить постиранное ими белье, то получится гора по высоте с Эльбрус</a:t>
            </a:r>
          </a:p>
          <a:p>
            <a:r>
              <a:rPr lang="ru-RU" dirty="0" smtClean="0">
                <a:solidFill>
                  <a:srgbClr val="000099"/>
                </a:solidFill>
              </a:rPr>
              <a:t>Если сложить все выглаженные ими полотенца, то получится пояс для всего земного шара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3300"/>
                </a:solidFill>
              </a:rPr>
              <a:t>ИТОГ  </a:t>
            </a:r>
            <a:r>
              <a:rPr lang="ru-RU" sz="4000" dirty="0" smtClean="0">
                <a:solidFill>
                  <a:srgbClr val="FF3300"/>
                </a:solidFill>
              </a:rPr>
              <a:t>УРОКА</a:t>
            </a:r>
            <a:br>
              <a:rPr lang="ru-RU" sz="4000" dirty="0" smtClean="0">
                <a:solidFill>
                  <a:srgbClr val="FF3300"/>
                </a:solidFill>
              </a:rPr>
            </a:br>
            <a:endParaRPr lang="ru-RU" sz="4000" u="sng" dirty="0" smtClean="0">
              <a:solidFill>
                <a:srgbClr val="FF33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8001000" cy="4525963"/>
          </a:xfrm>
        </p:spPr>
        <p:txBody>
          <a:bodyPr/>
          <a:lstStyle/>
          <a:p>
            <a:pPr marL="514350" indent="-514350" algn="ctr" eaLnBrk="1" hangingPunct="1">
              <a:buFont typeface="Arial" charset="0"/>
              <a:buNone/>
            </a:pPr>
            <a:endParaRPr lang="ru-RU" sz="2800" dirty="0" smtClean="0"/>
          </a:p>
          <a:p>
            <a:pPr marL="514350" indent="-514350" algn="ctr" eaLnBrk="1" hangingPunct="1">
              <a:buFontTx/>
              <a:buChar char="-"/>
            </a:pPr>
            <a:r>
              <a:rPr lang="ru-RU" sz="4000" dirty="0" smtClean="0"/>
              <a:t>Я узнал…</a:t>
            </a:r>
          </a:p>
          <a:p>
            <a:pPr marL="514350" indent="-514350" algn="ctr" eaLnBrk="1" hangingPunct="1">
              <a:buFontTx/>
              <a:buChar char="-"/>
            </a:pPr>
            <a:r>
              <a:rPr lang="ru-RU" sz="4000" dirty="0" smtClean="0"/>
              <a:t>Меня взволновало…</a:t>
            </a:r>
          </a:p>
          <a:p>
            <a:pPr marL="514350" indent="-514350" algn="ctr" eaLnBrk="1" hangingPunct="1">
              <a:buNone/>
            </a:pPr>
            <a:r>
              <a:rPr lang="ru-RU" sz="4000" dirty="0" smtClean="0"/>
              <a:t>    - У меня получилось на уроке…</a:t>
            </a:r>
          </a:p>
          <a:p>
            <a:pPr marL="514350" indent="-514350" algn="ctr" eaLnBrk="1" hangingPunct="1">
              <a:buFontTx/>
              <a:buChar char="-"/>
            </a:pPr>
            <a:r>
              <a:rPr lang="ru-RU" sz="4000" dirty="0" smtClean="0"/>
              <a:t>Могу похвалить себя за …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9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МОЯ МАМА ЛУЧШЕ ВСЕХ!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2771" name="Рисунок 1" descr="5g6bqh3ukf1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981075"/>
            <a:ext cx="8424863" cy="5622925"/>
          </a:xfr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ПРИТЧА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61662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dirty="0" smtClean="0"/>
              <a:t>За день до своего рождения ребёнок спросил у Бога:</a:t>
            </a:r>
          </a:p>
          <a:p>
            <a:pPr>
              <a:buNone/>
            </a:pPr>
            <a:r>
              <a:rPr lang="ru-RU" sz="3300" dirty="0" smtClean="0"/>
              <a:t>- Я не знаю, зачем я иду в этот мир. Что я должен делать?</a:t>
            </a:r>
          </a:p>
          <a:p>
            <a:pPr>
              <a:buNone/>
            </a:pPr>
            <a:r>
              <a:rPr lang="ru-RU" sz="3300" dirty="0" smtClean="0"/>
              <a:t>Бог ответил: </a:t>
            </a:r>
          </a:p>
          <a:p>
            <a:pPr>
              <a:buNone/>
            </a:pPr>
            <a:r>
              <a:rPr lang="ru-RU" sz="3300" dirty="0" smtClean="0"/>
              <a:t>- Я подарю тебе ангела, который всегда будет рядом с тобой. Он тебе всё объяснит.</a:t>
            </a:r>
          </a:p>
          <a:p>
            <a:pPr>
              <a:buNone/>
            </a:pPr>
            <a:r>
              <a:rPr lang="ru-RU" sz="3300" dirty="0" smtClean="0"/>
              <a:t>- Но как я пойму его, ведь я не знаю его язык?</a:t>
            </a:r>
          </a:p>
          <a:p>
            <a:pPr>
              <a:buNone/>
            </a:pPr>
            <a:r>
              <a:rPr lang="ru-RU" sz="3300" dirty="0" smtClean="0"/>
              <a:t>- Ангел будет </a:t>
            </a:r>
            <a:r>
              <a:rPr lang="ru-RU" sz="3300" dirty="0" smtClean="0">
                <a:solidFill>
                  <a:srgbClr val="FF0000"/>
                </a:solidFill>
              </a:rPr>
              <a:t>учить тебя своему языку</a:t>
            </a:r>
            <a:r>
              <a:rPr lang="ru-RU" sz="3300" dirty="0" smtClean="0"/>
              <a:t>. Он будет охранять тебя от всех бед.</a:t>
            </a:r>
          </a:p>
          <a:p>
            <a:pPr>
              <a:buNone/>
            </a:pPr>
            <a:r>
              <a:rPr lang="ru-RU" sz="3300" dirty="0" smtClean="0"/>
              <a:t>- А как зовут моего ангела?</a:t>
            </a:r>
          </a:p>
          <a:p>
            <a:pPr>
              <a:buNone/>
            </a:pPr>
            <a:r>
              <a:rPr lang="ru-RU" sz="3300" dirty="0" smtClean="0"/>
              <a:t>- Неважно, как его зовут. </a:t>
            </a:r>
            <a:r>
              <a:rPr lang="ru-RU" sz="3300" dirty="0" smtClean="0">
                <a:solidFill>
                  <a:srgbClr val="FF0000"/>
                </a:solidFill>
              </a:rPr>
              <a:t>У него много разных имён</a:t>
            </a:r>
            <a:r>
              <a:rPr lang="ru-RU" sz="3300" dirty="0" smtClean="0"/>
              <a:t>. </a:t>
            </a:r>
            <a:r>
              <a:rPr lang="ru-RU" sz="3300" dirty="0" smtClean="0">
                <a:solidFill>
                  <a:srgbClr val="FF0000"/>
                </a:solidFill>
              </a:rPr>
              <a:t>Но ты будешь называть его мамой</a:t>
            </a:r>
            <a:r>
              <a:rPr lang="ru-RU" sz="33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-63787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</a:rPr>
              <a:t>«МАМА» на разных языках: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Чешский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маминка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Эстонский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эма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  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Французский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маман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  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Исландский и Итальянский – мама; 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Латынь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мАтрем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Словацкий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мамичка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   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Персидский -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маман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аннэ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 </a:t>
            </a:r>
            <a:endParaRPr lang="ru-RU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Болгария -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мамо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, майка;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Украинский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мати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мамо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Греческий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митэра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мана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Датский – </a:t>
            </a:r>
            <a:r>
              <a:rPr lang="ru-RU" b="1" dirty="0" err="1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моа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;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i="1" dirty="0" smtClean="0"/>
              <a:t>Моя мама, как весна.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То, как солнце засмеётся,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То, как лёгкий ветерок,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Головы моей коснётся.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То рассердится слегка,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Будто тучка набежала,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То, как радуга она:</a:t>
            </a:r>
            <a:endParaRPr lang="ru-RU" sz="4400" dirty="0" smtClean="0"/>
          </a:p>
          <a:p>
            <a:pPr algn="ctr">
              <a:buNone/>
            </a:pPr>
            <a:r>
              <a:rPr lang="ru-RU" sz="4400" b="1" i="1" dirty="0" smtClean="0"/>
              <a:t>Поглядишь и засияла!</a:t>
            </a:r>
            <a:endParaRPr lang="ru-RU" sz="4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8568952" cy="6336704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ru-RU" sz="4000" i="1" dirty="0" smtClean="0"/>
              <a:t>МАМЫ</a:t>
            </a:r>
          </a:p>
          <a:p>
            <a:pPr algn="ctr">
              <a:buFont typeface="Arial" charset="0"/>
              <a:buNone/>
            </a:pPr>
            <a:r>
              <a:rPr lang="ru-RU" sz="4400" i="1" dirty="0" smtClean="0"/>
              <a:t>Радуются и огорчаются - </a:t>
            </a:r>
            <a:endParaRPr lang="ru-RU" sz="4400" dirty="0" smtClean="0"/>
          </a:p>
          <a:p>
            <a:pPr algn="ctr">
              <a:buFont typeface="Arial" charset="0"/>
              <a:buNone/>
            </a:pPr>
            <a:r>
              <a:rPr lang="ru-RU" sz="4400" i="1" dirty="0" smtClean="0"/>
              <a:t>чаще всего из-за своих детей.</a:t>
            </a:r>
            <a:endParaRPr lang="ru-RU" sz="4400" dirty="0" smtClean="0"/>
          </a:p>
          <a:p>
            <a:pPr algn="ctr">
              <a:buFont typeface="Arial" charset="0"/>
              <a:buNone/>
            </a:pPr>
            <a:r>
              <a:rPr lang="ru-RU" sz="4400" i="1" dirty="0" smtClean="0"/>
              <a:t>А еще мамы плачут.</a:t>
            </a:r>
            <a:endParaRPr lang="ru-RU" sz="4400" dirty="0" smtClean="0"/>
          </a:p>
          <a:p>
            <a:pPr algn="ctr">
              <a:buFont typeface="Arial" charset="0"/>
              <a:buNone/>
            </a:pPr>
            <a:r>
              <a:rPr lang="ru-RU" sz="4400" i="1" dirty="0" smtClean="0"/>
              <a:t>Мамины слезы - это море или даже океан,</a:t>
            </a:r>
            <a:endParaRPr lang="ru-RU" sz="4400" dirty="0" smtClean="0"/>
          </a:p>
          <a:p>
            <a:pPr algn="ctr">
              <a:buFont typeface="Arial" charset="0"/>
              <a:buNone/>
            </a:pPr>
            <a:r>
              <a:rPr lang="ru-RU" sz="4400" i="1" dirty="0" smtClean="0"/>
              <a:t>который можно назвать «Океаном Грусти».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ultiplication.ru/wp-content/uploads/2011/10/ima65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728"/>
            <a:ext cx="8568952" cy="46554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4581129"/>
            <a:ext cx="6781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Как можно назвать эту картину ?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5572140"/>
            <a:ext cx="592935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«Я маму мою обидел»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9955" y="5072074"/>
            <a:ext cx="74440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Эмма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Эфраимовна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Мошковская</a:t>
            </a:r>
            <a:endParaRPr lang="ru-RU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87769965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214290"/>
            <a:ext cx="5000660" cy="4786346"/>
          </a:xfrm>
          <a:prstGeom prst="rect">
            <a:avLst/>
          </a:prstGeom>
        </p:spPr>
      </p:pic>
      <p:pic>
        <p:nvPicPr>
          <p:cNvPr id="3073" name="Picture 1" descr="C:\Users\LyudOK\AppData\Local\Microsoft\Windows\Temporary Internet Files\Content.IE5\2RITTB99\MC90043688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1714500" cy="1714500"/>
          </a:xfrm>
          <a:prstGeom prst="rect">
            <a:avLst/>
          </a:prstGeom>
          <a:noFill/>
        </p:spPr>
      </p:pic>
      <p:pic>
        <p:nvPicPr>
          <p:cNvPr id="3074" name="Picture 2" descr="C:\Users\LyudOK\AppData\Local\Microsoft\Windows\Temporary Internet Files\Content.IE5\2RITTB99\MC90043688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1714500" cy="1714500"/>
          </a:xfrm>
          <a:prstGeom prst="rect">
            <a:avLst/>
          </a:prstGeom>
          <a:noFill/>
        </p:spPr>
      </p:pic>
      <p:pic>
        <p:nvPicPr>
          <p:cNvPr id="3075" name="Picture 3" descr="C:\Users\LyudOK\AppData\Local\Microsoft\Windows\Temporary Internet Files\Content.IE5\2RITTB99\MC90043688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1714500" cy="1714500"/>
          </a:xfrm>
          <a:prstGeom prst="rect">
            <a:avLst/>
          </a:prstGeom>
          <a:noFill/>
        </p:spPr>
      </p:pic>
      <p:pic>
        <p:nvPicPr>
          <p:cNvPr id="7" name="Picture 2" descr="C:\Users\LyudOK\AppData\Local\Microsoft\Windows\Temporary Internet Files\Content.IE5\2RITTB99\MC90043688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OlVlNovgorodtseva. Mam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n15.nevsedoma.com.ua/photo/11/1155/301_files/62eb4ad10d951d3357f08e4780c022d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280919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Мамина любовь безгранична!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307</Words>
  <Application>Microsoft Office PowerPoint</Application>
  <PresentationFormat>Экран (4:3)</PresentationFormat>
  <Paragraphs>57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ПРИТЧА </vt:lpstr>
      <vt:lpstr>«МАМА» на разных языках:</vt:lpstr>
      <vt:lpstr>Слайд 4</vt:lpstr>
      <vt:lpstr>Слайд 5</vt:lpstr>
      <vt:lpstr>Слайд 6</vt:lpstr>
      <vt:lpstr>Слайд 7</vt:lpstr>
      <vt:lpstr>Слайд 8</vt:lpstr>
      <vt:lpstr>Мамина любовь безгранична!</vt:lpstr>
      <vt:lpstr>Слайд 10</vt:lpstr>
      <vt:lpstr>Слайд 11</vt:lpstr>
      <vt:lpstr>Слайд 12</vt:lpstr>
      <vt:lpstr>Слайд 13</vt:lpstr>
      <vt:lpstr>Слайд 14</vt:lpstr>
      <vt:lpstr>Что мы должны знать о маме:</vt:lpstr>
      <vt:lpstr>ИТОГ  УРОКА </vt:lpstr>
      <vt:lpstr>МОЯ МАМА ЛУЧШЕ ВСЕХ!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LyudOK</dc:creator>
  <cp:lastModifiedBy>Алексей Степанов</cp:lastModifiedBy>
  <cp:revision>13</cp:revision>
  <dcterms:created xsi:type="dcterms:W3CDTF">2012-04-07T16:11:07Z</dcterms:created>
  <dcterms:modified xsi:type="dcterms:W3CDTF">2020-09-30T21:47:20Z</dcterms:modified>
</cp:coreProperties>
</file>