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4" r:id="rId6"/>
    <p:sldId id="261" r:id="rId7"/>
    <p:sldId id="262" r:id="rId8"/>
    <p:sldId id="263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8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65C9A7-E2B4-4D1C-B5FE-85BFA03681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1484166-B421-4EE1-8CA8-10204C562F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1A4C08-A6E9-4AEF-910F-0BED926E7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5EA11B-FCC1-43C8-B7DA-3D63D6F14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A257BC-E813-4DEC-A715-CE30AC7CF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762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4BFAA8-535B-40A8-9FF7-1CF852516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3B9C95-DC35-403F-AA8F-7ADF02069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E07A6D-5F45-4074-A42C-A629A2029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C1752B-0533-4DE8-90F8-D8515E5F3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796E52-A5D3-4521-9C62-438E47C3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512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200AE8C-6E2B-4DDC-912D-7881C7F7DB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090059D-BEEB-4E02-8501-C666DCA49B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2852B0-DEB0-41DC-A308-8593E3E34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4FA8A5-569D-41F2-9B55-C928F96D7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6DC69F-A562-43CF-8321-7ED15E652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581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D93406-5F3E-4F3F-A1B8-F8DABD36F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DA36E6-C3BD-49A4-B95E-B5CD8CD139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28A2CF-31F3-4396-9982-D568EEF1B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542324-F745-4A8C-BCA2-2690699D6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9FC9E3-38B9-4536-A72B-0E57B3AB5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449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ADFE1-2ADE-451B-A692-99BAAFF10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FAFFDA6-8D84-4BFC-849B-75A181F66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30174A-630D-455B-8566-4020E1153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28489F-CADB-47A7-B9A0-468AB931C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DCF465-072C-46EA-A928-6A988F130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00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45CA9B-D0D4-40E4-ABE2-11A091620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3BD411-E5CB-4576-B85D-EEF579B91F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DA1901C-5786-472A-806D-E6CB45EB0A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030639-398F-4C0D-84D4-DE84DD955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7D2A54-C40F-46B5-8679-A4BD8E6EB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4CAF7C9-FC7F-4150-90D8-F0232094F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865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30BBCA-390F-441B-BB96-352E80E3B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237861-0DC7-43D3-8DAB-937F2527E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F85F326-013F-47E6-AB65-77585350BF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43468D5-E479-41C4-B09C-59513982FF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CD1F3C1-9A7A-4CAF-BE50-757C293C2C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A44C66A-2988-476F-94BB-5CB2B4A83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3A1A2B5-8DC3-4819-ACEA-88C9623DE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E8D7F23-5021-486C-81E1-FE7826687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52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BF6852-107E-42D8-A989-E89CA0C1B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549AD2C-A4DE-4264-A366-0FE831D0A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D20A91-CAE8-4D52-B944-467C4C3A3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81F0C9E-1A05-48B0-B2BB-A34A799F6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493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FEF0714-F868-4760-BA93-5D957EE63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7E62EE6-617B-439F-A622-08B86D356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07FF8A0-A3D7-4DA9-856E-F69980AE7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422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1C80D2-2729-4830-8B8E-89E535EBB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5DC754-0765-49F7-9D7B-D3C8D4E8A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8204D4-38F1-4F6E-8593-CDE15EAFE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AEB71D-9A7B-4282-8271-BEF3E05D0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4813E5-4528-472E-B8A0-B7B497090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DE6395-0C53-4BCB-BFC8-AD2965FE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161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E5A37A-D567-473B-AA64-86AD560D4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8BCA215-5E11-4634-848D-ACC605A0C6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EE7B22-F67E-4ECF-937D-B8EA68EAB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53ABBB-ECEF-4752-AA27-9AABB388E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634BE9-689E-4F67-A40F-E9AD1FB6E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893141-1F8C-4EC8-ADBA-F61307DB4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369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913A5-C519-49B4-80DC-9F746BA7A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6E020E-D1D4-4717-AAD0-1191B5C702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A9D818-988D-488B-80EE-98F62879C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90CE3-4D64-4E5B-88D4-A3B8784BDF68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A9219E-000C-46E1-80BD-ABEB6DEDAC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199DEA-06F8-4A92-91DA-A426DB1D3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98BBE-098E-4B5A-A5EE-FFD6D6E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636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80000" b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A7B854-0C2D-4FFC-882D-3A0FBE347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CFFD71-F3EA-45FE-9DA7-10DE16B235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9109"/>
            <a:ext cx="9144000" cy="970961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Gabriola" panose="04040605051002020D02" pitchFamily="82" charset="0"/>
              </a:rPr>
              <a:t>Муниципальное автономное дошкольное учреждение «Детский сад №15» </a:t>
            </a:r>
            <a:br>
              <a:rPr lang="ru-RU" sz="2800" b="1" dirty="0">
                <a:latin typeface="Gabriola" panose="04040605051002020D02" pitchFamily="82" charset="0"/>
              </a:rPr>
            </a:br>
            <a:r>
              <a:rPr lang="ru-RU" sz="2800" b="1" dirty="0">
                <a:latin typeface="Gabriola" panose="04040605051002020D02" pitchFamily="82" charset="0"/>
              </a:rPr>
              <a:t>г. Череповец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2D3DDB-A823-4383-A8F8-8586B257B9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2873"/>
            <a:ext cx="9144000" cy="5246017"/>
          </a:xfrm>
        </p:spPr>
        <p:txBody>
          <a:bodyPr>
            <a:normAutofit/>
          </a:bodyPr>
          <a:lstStyle/>
          <a:p>
            <a:r>
              <a:rPr lang="ru-RU" sz="6000" b="1" dirty="0" err="1">
                <a:latin typeface="Gabriola" panose="04040605051002020D02" pitchFamily="82" charset="0"/>
              </a:rPr>
              <a:t>Лэпбук</a:t>
            </a:r>
            <a:endParaRPr lang="ru-RU" sz="6000" b="1" dirty="0">
              <a:latin typeface="Gabriola" panose="04040605051002020D02" pitchFamily="82" charset="0"/>
            </a:endParaRPr>
          </a:p>
          <a:p>
            <a:r>
              <a:rPr lang="ru-RU" sz="6000" b="1" dirty="0">
                <a:latin typeface="Gabriola" panose="04040605051002020D02" pitchFamily="82" charset="0"/>
              </a:rPr>
              <a:t>«Славятся в России сани расписные»</a:t>
            </a:r>
          </a:p>
          <a:p>
            <a:pPr algn="r"/>
            <a:endParaRPr lang="ru-RU" sz="1400" b="1" dirty="0">
              <a:latin typeface="Gabriola" panose="04040605051002020D02" pitchFamily="82" charset="0"/>
            </a:endParaRPr>
          </a:p>
          <a:p>
            <a:pPr algn="r"/>
            <a:endParaRPr lang="ru-RU" sz="1400" b="1" dirty="0">
              <a:latin typeface="Gabriola" panose="04040605051002020D02" pitchFamily="82" charset="0"/>
            </a:endParaRPr>
          </a:p>
          <a:p>
            <a:pPr algn="r"/>
            <a:r>
              <a:rPr lang="ru-RU" sz="2800" b="1" dirty="0">
                <a:latin typeface="Gabriola" panose="04040605051002020D02" pitchFamily="82" charset="0"/>
              </a:rPr>
              <a:t>Выполнили воспитатели:</a:t>
            </a:r>
          </a:p>
          <a:p>
            <a:pPr algn="r"/>
            <a:r>
              <a:rPr lang="ru-RU" sz="2800" b="1" dirty="0">
                <a:latin typeface="Gabriola" panose="04040605051002020D02" pitchFamily="82" charset="0"/>
              </a:rPr>
              <a:t>Антонова Елена Александровна</a:t>
            </a:r>
          </a:p>
          <a:p>
            <a:pPr algn="r"/>
            <a:r>
              <a:rPr lang="ru-RU" sz="2800" b="1" dirty="0">
                <a:latin typeface="Gabriola" panose="04040605051002020D02" pitchFamily="82" charset="0"/>
              </a:rPr>
              <a:t>Кузина Вера Васильевна</a:t>
            </a:r>
          </a:p>
        </p:txBody>
      </p:sp>
    </p:spTree>
    <p:extLst>
      <p:ext uri="{BB962C8B-B14F-4D97-AF65-F5344CB8AC3E}">
        <p14:creationId xmlns:p14="http://schemas.microsoft.com/office/powerpoint/2010/main" val="4038022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3C464-2088-47A2-9FDB-993644CB5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568" y="365125"/>
            <a:ext cx="9817231" cy="1325563"/>
          </a:xfrm>
        </p:spPr>
        <p:txBody>
          <a:bodyPr/>
          <a:lstStyle/>
          <a:p>
            <a:pPr algn="ctr"/>
            <a:r>
              <a:rPr lang="ru-RU" b="1" dirty="0">
                <a:latin typeface="Gabriola" panose="04040605051002020D02" pitchFamily="82" charset="0"/>
              </a:rPr>
              <a:t>Дидактическая игра «Собери сани»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F22ABE-F061-4323-B71D-E3BF01E88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787193" y="1314571"/>
            <a:ext cx="7519447" cy="5418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3117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3C464-2088-47A2-9FDB-993644CB5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568" y="365125"/>
            <a:ext cx="9817231" cy="1325563"/>
          </a:xfrm>
        </p:spPr>
        <p:txBody>
          <a:bodyPr/>
          <a:lstStyle/>
          <a:p>
            <a:pPr algn="ctr"/>
            <a:r>
              <a:rPr lang="ru-RU" b="1" dirty="0">
                <a:latin typeface="Gabriola" panose="04040605051002020D02" pitchFamily="82" charset="0"/>
              </a:rPr>
              <a:t>Пословицы и поговорки о санях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3BEDFF-BCBB-4985-8174-B512B339E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772" y="1611469"/>
            <a:ext cx="5425226" cy="5128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2768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59123B-8DFD-4D8D-8F95-CE43AA17C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118" y="141402"/>
            <a:ext cx="9694682" cy="1263192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Gabriola" panose="04040605051002020D02" pitchFamily="82" charset="0"/>
              </a:rPr>
              <a:t>Цель: </a:t>
            </a:r>
            <a:r>
              <a:rPr lang="ru-RU" sz="3200" b="1" dirty="0">
                <a:latin typeface="Gabriola" panose="04040605051002020D02" pitchFamily="82" charset="0"/>
              </a:rPr>
              <a:t>формирование представлений детей об истории саней, их разнообразии и видах росписи на них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0D52B1-FAE0-404D-83D1-AD134BD08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9116" y="1480008"/>
            <a:ext cx="9694683" cy="469695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600" b="1" dirty="0">
                <a:latin typeface="Gabriola" panose="04040605051002020D02" pitchFamily="82" charset="0"/>
              </a:rPr>
              <a:t>Задачи.</a:t>
            </a:r>
          </a:p>
          <a:p>
            <a:pPr marL="0" indent="0">
              <a:buNone/>
            </a:pPr>
            <a:r>
              <a:rPr lang="ru-RU" sz="3600" b="1" dirty="0">
                <a:latin typeface="Gabriola" panose="04040605051002020D02" pitchFamily="82" charset="0"/>
              </a:rPr>
              <a:t>Образовательные:</a:t>
            </a:r>
          </a:p>
          <a:p>
            <a:pPr marL="342900" lvl="0" indent="-342900">
              <a:lnSpc>
                <a:spcPct val="150000"/>
              </a:lnSpc>
              <a:spcBef>
                <a:spcPts val="225"/>
              </a:spcBef>
              <a:buFont typeface="Wingdings" panose="05000000000000000000" pitchFamily="2" charset="2"/>
              <a:buChar char=""/>
            </a:pPr>
            <a:r>
              <a:rPr lang="ru-RU" sz="2800" b="1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представления детей о истории возникновения саней, санок, их разнообразии, назначении, применении;</a:t>
            </a:r>
            <a:endParaRPr lang="ru-RU" sz="2000" b="1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Bef>
                <a:spcPts val="225"/>
              </a:spcBef>
              <a:buFont typeface="Wingdings" panose="05000000000000000000" pitchFamily="2" charset="2"/>
              <a:buChar char=""/>
            </a:pPr>
            <a:r>
              <a:rPr lang="ru-RU" sz="2800" b="1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представления детей о видах росписи (гжель, хохлома,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городец</a:t>
            </a:r>
            <a:r>
              <a:rPr lang="ru-RU" sz="2800" b="1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000" b="1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Bef>
                <a:spcPts val="225"/>
              </a:spcBef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ru-RU" sz="2800" b="1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умение детей различать элементы росписи;</a:t>
            </a:r>
            <a:endParaRPr lang="ru-RU" sz="2000" b="1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Bef>
                <a:spcPts val="225"/>
              </a:spcBef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ru-RU" sz="2800" b="1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правильное звукопроизношение, просодическую (темпо-ритмическую, интонационную) сторону речи в процессе заучивания наизусть стихов, потешек, чистоговорок.</a:t>
            </a:r>
            <a:endParaRPr lang="ru-RU" sz="2000" b="1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097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F9C335-8AF8-4F89-B821-76606C6CB5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3107"/>
            <a:ext cx="9144000" cy="171098"/>
          </a:xfrm>
        </p:spPr>
        <p:txBody>
          <a:bodyPr>
            <a:normAutofit fontScale="90000"/>
          </a:bodyPr>
          <a:lstStyle/>
          <a:p>
            <a:pPr algn="l"/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30F08BF-C3A7-41AF-8C54-3273721E14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7329"/>
            <a:ext cx="9144000" cy="6216976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>
                <a:latin typeface="Gabriola" panose="04040605051002020D02" pitchFamily="82" charset="0"/>
              </a:rPr>
              <a:t>Развивающие: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мелкую моторику рук; 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3600" b="1" dirty="0"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зрительное внимание и восприятие, фонематический слух.</a:t>
            </a:r>
          </a:p>
          <a:p>
            <a:pPr algn="l"/>
            <a:endParaRPr lang="ru-RU" sz="3600" b="1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ru-RU" sz="3600" b="1" dirty="0">
                <a:effectLst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Воспитательные: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rgbClr val="000000"/>
                </a:solidFill>
                <a:effectLst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у детей интерес к русскому народному творчеству,  уважение к работе народных мастеров.</a:t>
            </a:r>
            <a:endParaRPr lang="ru-RU" sz="3600" b="1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ru-RU" sz="3600" b="1" dirty="0">
              <a:effectLst/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8881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518E75-FDF6-4434-85CC-8A256C990D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656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1A1184-659C-4F40-9659-4342627D4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089715"/>
            <a:ext cx="9144000" cy="47134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19AE87-00F5-4D04-B5DA-65BDEBF9F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408" y="385063"/>
            <a:ext cx="8799091" cy="6087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1351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2A4AE3-D8D1-48A6-8972-51A508169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4276" y="365125"/>
            <a:ext cx="9779524" cy="50214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C118BB-9A12-4E7E-B58B-D90F7FE61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177" y="160256"/>
            <a:ext cx="8515547" cy="6697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7693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1D14E4-3573-4454-AF96-092F114E7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702" y="365126"/>
            <a:ext cx="9770097" cy="103004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Gabriola" panose="04040605051002020D02" pitchFamily="82" charset="0"/>
              </a:rPr>
              <a:t>Стихи, загадки, скороговорки, чистоговорки, раскраски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E5B288-A6D0-4D78-94EC-1DC102E5D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357" y="1395168"/>
            <a:ext cx="7820786" cy="5210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9957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9A4AC7-861B-4E1A-9C94-1D292897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702" y="365125"/>
            <a:ext cx="9770097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Gabriola" panose="04040605051002020D02" pitchFamily="82" charset="0"/>
              </a:rPr>
              <a:t>Сюжетные картинки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6BCD94-5A91-4DDF-BEC6-F5AF5F839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676" y="1885360"/>
            <a:ext cx="7593815" cy="4784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8628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3C464-2088-47A2-9FDB-993644CB5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568" y="365125"/>
            <a:ext cx="9817231" cy="1325563"/>
          </a:xfrm>
        </p:spPr>
        <p:txBody>
          <a:bodyPr/>
          <a:lstStyle/>
          <a:p>
            <a:pPr algn="ctr"/>
            <a:r>
              <a:rPr lang="ru-RU" b="1" dirty="0">
                <a:latin typeface="Gabriola" panose="04040605051002020D02" pitchFamily="82" charset="0"/>
              </a:rPr>
              <a:t>Дидактическая игра «Сани расписные»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31CA20-0AE1-4F1C-B2F7-CA8E55A0A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960015" y="1432875"/>
            <a:ext cx="7208363" cy="5279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343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3C464-2088-47A2-9FDB-993644CB5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568" y="365125"/>
            <a:ext cx="9817231" cy="1325563"/>
          </a:xfrm>
        </p:spPr>
        <p:txBody>
          <a:bodyPr/>
          <a:lstStyle/>
          <a:p>
            <a:pPr algn="ctr"/>
            <a:r>
              <a:rPr lang="ru-RU" b="1" dirty="0">
                <a:latin typeface="Gabriola" panose="04040605051002020D02" pitchFamily="82" charset="0"/>
              </a:rPr>
              <a:t>Дидактическая игра «Какие бывают росписи?»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07F4C9-5EFC-484F-B1E6-BA6C9239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988297" y="1364062"/>
            <a:ext cx="7180082" cy="5385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90569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178</Words>
  <Application>Microsoft Office PowerPoint</Application>
  <PresentationFormat>Широкоэкранный</PresentationFormat>
  <Paragraphs>27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Gabriola</vt:lpstr>
      <vt:lpstr>Wingdings</vt:lpstr>
      <vt:lpstr>Тема Office</vt:lpstr>
      <vt:lpstr>Муниципальное автономное дошкольное учреждение «Детский сад №15»  г. Череповец</vt:lpstr>
      <vt:lpstr>Цель: формирование представлений детей об истории саней, их разнообразии и видах росписи на них</vt:lpstr>
      <vt:lpstr>Презентация PowerPoint</vt:lpstr>
      <vt:lpstr>Презентация PowerPoint</vt:lpstr>
      <vt:lpstr>Презентация PowerPoint</vt:lpstr>
      <vt:lpstr>Стихи, загадки, скороговорки, чистоговорки, раскраски</vt:lpstr>
      <vt:lpstr>Сюжетные картинки</vt:lpstr>
      <vt:lpstr>Дидактическая игра «Сани расписные»</vt:lpstr>
      <vt:lpstr>Дидактическая игра «Какие бывают росписи?»</vt:lpstr>
      <vt:lpstr>Дидактическая игра «Собери сани»</vt:lpstr>
      <vt:lpstr>Пословицы и поговорки о санях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учреждение «Детский сад №15» г. Череповец</dc:title>
  <dc:creator>Вера</dc:creator>
  <cp:lastModifiedBy>Вера</cp:lastModifiedBy>
  <cp:revision>10</cp:revision>
  <dcterms:created xsi:type="dcterms:W3CDTF">2025-11-17T06:50:58Z</dcterms:created>
  <dcterms:modified xsi:type="dcterms:W3CDTF">2025-12-02T12:25:46Z</dcterms:modified>
</cp:coreProperties>
</file>