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0" r:id="rId3"/>
    <p:sldId id="269" r:id="rId4"/>
    <p:sldId id="258" r:id="rId5"/>
    <p:sldId id="271" r:id="rId6"/>
    <p:sldId id="259" r:id="rId7"/>
    <p:sldId id="261" r:id="rId8"/>
    <p:sldId id="272" r:id="rId9"/>
    <p:sldId id="262" r:id="rId10"/>
    <p:sldId id="264" r:id="rId11"/>
    <p:sldId id="268" r:id="rId12"/>
    <p:sldId id="265" r:id="rId13"/>
    <p:sldId id="274" r:id="rId14"/>
    <p:sldId id="266" r:id="rId15"/>
    <p:sldId id="273" r:id="rId16"/>
    <p:sldId id="267" r:id="rId17"/>
    <p:sldId id="275" r:id="rId18"/>
    <p:sldId id="276" r:id="rId19"/>
    <p:sldId id="26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131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366" autoAdjust="0"/>
  </p:normalViewPr>
  <p:slideViewPr>
    <p:cSldViewPr>
      <p:cViewPr varScale="1">
        <p:scale>
          <a:sx n="101" d="100"/>
          <a:sy n="101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10D33-1E5A-4D65-AB9A-61AE65C302F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8C0BA-AF96-40C8-9320-FBFB32C016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ADBC11B5-B625-42A8-8756-EEA1832869CB}" type="slidenum">
              <a:rPr lang="ru-RU" smtClean="0">
                <a:latin typeface="Times New Roman" pitchFamily="18" charset="0"/>
              </a:rPr>
              <a:pPr>
                <a:buFont typeface="Times New Roman" pitchFamily="18" charset="0"/>
                <a:buNone/>
              </a:pPr>
              <a:t>3</a:t>
            </a:fld>
            <a:endParaRPr lang="ru-RU" smtClean="0">
              <a:latin typeface="Times New Roman" pitchFamily="18" charset="0"/>
            </a:endParaRPr>
          </a:p>
        </p:txBody>
      </p:sp>
      <p:sp>
        <p:nvSpPr>
          <p:cNvPr id="36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68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78C0BA-AF96-40C8-9320-FBFB32C0165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080;%20&#1076;&#1086;&#1082;&#1091;&#1084;&#1077;&#1085;&#1090;&#1099;\&#1052;&#1054;&#1025;\&#1042;&#1054;&#1057;&#1055;%20&#1088;&#1072;&#1073;\&#1082;&#1083;%20&#1095;&#1072;&#1089;%20&#1076;&#1077;&#1090;&#1080;%20&#1074;&#1086;&#1081;&#1085;&#1099;\&#1082;&#1083;%20&#1095;&#1072;&#1089;%20&#1044;&#1042;\&#1050;&#1083;&#1072;&#1089;&#1089;&#1085;&#1099;&#1081;%20&#1095;&#1072;&#1089;%20&#1044;&#1077;&#1090;&#1080;%20&#1074;&#1086;&#1081;&#1085;&#1099;\&#1052;&#1080;&#1085;&#1091;&#1090;&#1072;%20&#1084;&#1086;&#1083;&#1095;&#1072;&#1085;&#1080;&#1103;%20-%20&#1052;&#1077;&#1090;&#1088;&#1086;&#1085;&#1086;&#1084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84;&#1086;&#1080;%20&#1076;&#1086;&#1082;&#1091;&#1084;&#1077;&#1085;&#1090;&#1099;\&#1052;&#1054;&#1025;\&#1042;&#1054;&#1057;&#1055;%20&#1088;&#1072;&#1073;\&#1082;&#1083;%20&#1095;&#1072;&#1089;%20&#1076;&#1077;&#1090;&#1080;%20&#1074;&#1086;&#1081;&#1085;&#1099;\&#1082;&#1083;%20&#1095;&#1072;&#1089;%20&#1044;&#1042;\&#1050;&#1083;&#1072;&#1089;&#1089;&#1085;&#1099;&#1081;%20&#1095;&#1072;&#1089;%20&#1044;&#1077;&#1090;&#1080;%20&#1074;&#1086;&#1081;&#1085;&#1099;\&#1042;&#1080;&#1076;&#1077;&#1086;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080;%20&#1076;&#1086;&#1082;&#1091;&#1084;&#1077;&#1085;&#1090;&#1099;\&#1052;&#1054;&#1025;\&#1042;&#1054;&#1057;&#1055;%20&#1088;&#1072;&#1073;\&#1082;&#1083;%20&#1095;&#1072;&#1089;%20&#1076;&#1077;&#1090;&#1080;%20&#1074;&#1086;&#1081;&#1085;&#1099;\&#1082;&#1083;%20&#1095;&#1072;&#1089;%20&#1044;&#1042;\&#1050;&#1083;&#1072;&#1089;&#1089;&#1085;&#1099;&#1081;%20&#1095;&#1072;&#1089;%20&#1044;&#1077;&#1090;&#1080;%20&#1074;&#1086;&#1081;&#1085;&#1099;\&#1051;&#1077;&#1074;&#1080;&#1090;&#1072;&#1085;%20&#1086;%20&#1085;&#1072;&#1095;&#1072;&#1083;&#1077;%20&#1074;&#1086;&#1081;&#1085;&#1099;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ша\Desktop\к классному часу\картинки к 9 мая\s-prazdnikom-pobedi-640x480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43168"/>
          </a:xfrm>
          <a:prstGeom prst="rect">
            <a:avLst/>
          </a:prstGeo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vatars.mds.yandex.net/get-pdb/1822843/42a873a2-d964-41e1-a0b4-46b7a5942183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071670" y="0"/>
            <a:ext cx="4429156" cy="5926046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ша\Desktop\к классному часу\10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pkokprf.ru/uploads/gallery/2529.jpg"/>
          <p:cNvPicPr>
            <a:picLocks noChangeAspect="1" noChangeArrowheads="1"/>
          </p:cNvPicPr>
          <p:nvPr/>
        </p:nvPicPr>
        <p:blipFill>
          <a:blip r:embed="rId2"/>
          <a:srcRect l="7886" t="2336" r="6030" b="6541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ша\Desktop\к классному часу\140928235243.jpe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vmuseum.volgedu.ru/wp-content/uploads/2018/08/%D0%BC%D0%BE%D0%B7%D0%B0%D0%B8%D0%BA%D0%B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</p:spPr>
      </p:pic>
      <p:pic>
        <p:nvPicPr>
          <p:cNvPr id="5" name="Минута молчания - Метрон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715404" y="6553200"/>
            <a:ext cx="233362" cy="233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ша\Desktop\к классному часу\2015-04-14-22.18.1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avatars.mds.yandex.net/get-pdb/226447/b7603e54-d525-4e7e-ad62-ba1b70e48fe5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иде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8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ds04.infourok.ru/uploads/ex/04dc/0002d783-10179e82/img2.jpg"/>
          <p:cNvPicPr>
            <a:picLocks noChangeAspect="1" noChangeArrowheads="1"/>
          </p:cNvPicPr>
          <p:nvPr/>
        </p:nvPicPr>
        <p:blipFill>
          <a:blip r:embed="rId2"/>
          <a:srcRect l="1562" t="3126" r="1562" b="4166"/>
          <a:stretch>
            <a:fillRect/>
          </a:stretch>
        </p:blipFill>
        <p:spPr bwMode="auto">
          <a:xfrm>
            <a:off x="-1" y="0"/>
            <a:ext cx="915687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ont.ws/uploads/posts2/647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286908" cy="6965181"/>
          </a:xfrm>
          <a:prstGeom prst="rect">
            <a:avLst/>
          </a:prstGeom>
          <a:noFill/>
        </p:spPr>
      </p:pic>
      <p:pic>
        <p:nvPicPr>
          <p:cNvPr id="5" name="Левитан о начале вой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1547813" y="2028825"/>
            <a:ext cx="6659562" cy="3416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endParaRPr lang="ru-RU" sz="5400" b="1" i="1">
              <a:solidFill>
                <a:srgbClr val="E46C0A"/>
              </a:solidFill>
              <a:latin typeface="Calibri" pitchFamily="34" charset="0"/>
            </a:endParaRPr>
          </a:p>
        </p:txBody>
      </p:sp>
      <p:pic>
        <p:nvPicPr>
          <p:cNvPr id="5122" name="Picture 2" descr="https://avatars.mds.yandex.net/get-pdb/1346662/2101bde9-4959-4c17-88d1-22890dd98bb4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099" name="Заголовок 5"/>
          <p:cNvSpPr>
            <a:spLocks noGrp="1"/>
          </p:cNvSpPr>
          <p:nvPr>
            <p:ph type="ctrTitle"/>
          </p:nvPr>
        </p:nvSpPr>
        <p:spPr>
          <a:xfrm>
            <a:off x="500034" y="2143116"/>
            <a:ext cx="8424862" cy="278608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ru-RU" sz="9600" b="1" dirty="0" smtClean="0">
                <a:solidFill>
                  <a:srgbClr val="D01406"/>
                </a:solidFill>
              </a:rPr>
              <a:t>Дети войны</a:t>
            </a:r>
            <a:endParaRPr lang="ru-RU" sz="66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avatars.mds.yandex.net/get-pdb/1813491/91525e0a-e639-422b-8228-f53e751c1ab3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ша\Desktop\к классному часу\55f335d5c5b2edbf551ca046cf2ef742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Дети Великой Отечественной (175 ФОТО). Часть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351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ша\Desktop\к классному часу\134349-deti-vojny-9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Picture 6" descr="https://im0-tub-ru.yandex.net/i?id=744e91827d8a1b094d7690afe4d90c8a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ша\Desktop\к классному часу\aS6YFKIysMI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0"/>
            <a:ext cx="9001156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4</Words>
  <PresentationFormat>Экран (4:3)</PresentationFormat>
  <Paragraphs>3</Paragraphs>
  <Slides>19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Дети войны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19</cp:revision>
  <dcterms:created xsi:type="dcterms:W3CDTF">2020-01-28T17:52:05Z</dcterms:created>
  <dcterms:modified xsi:type="dcterms:W3CDTF">2021-04-23T14:34:14Z</dcterms:modified>
</cp:coreProperties>
</file>