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79" r:id="rId4"/>
    <p:sldId id="257" r:id="rId5"/>
    <p:sldId id="260" r:id="rId6"/>
    <p:sldId id="285" r:id="rId7"/>
    <p:sldId id="272" r:id="rId8"/>
    <p:sldId id="278" r:id="rId9"/>
    <p:sldId id="262" r:id="rId10"/>
    <p:sldId id="282" r:id="rId11"/>
    <p:sldId id="28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EF42D-5A22-4B74-A1FA-B2D36D32A2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05ECC-CBBA-47FE-A3E2-DFE9A56220E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EF42D-5A22-4B74-A1FA-B2D36D32A2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05ECC-CBBA-47FE-A3E2-DFE9A56220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EF42D-5A22-4B74-A1FA-B2D36D32A2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05ECC-CBBA-47FE-A3E2-DFE9A56220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EF42D-5A22-4B74-A1FA-B2D36D32A2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05ECC-CBBA-47FE-A3E2-DFE9A56220E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EF42D-5A22-4B74-A1FA-B2D36D32A2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05ECC-CBBA-47FE-A3E2-DFE9A56220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EF42D-5A22-4B74-A1FA-B2D36D32A2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05ECC-CBBA-47FE-A3E2-DFE9A56220E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EF42D-5A22-4B74-A1FA-B2D36D32A2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05ECC-CBBA-47FE-A3E2-DFE9A56220E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EF42D-5A22-4B74-A1FA-B2D36D32A2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05ECC-CBBA-47FE-A3E2-DFE9A56220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EF42D-5A22-4B74-A1FA-B2D36D32A2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05ECC-CBBA-47FE-A3E2-DFE9A56220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EF42D-5A22-4B74-A1FA-B2D36D32A2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05ECC-CBBA-47FE-A3E2-DFE9A56220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EF42D-5A22-4B74-A1FA-B2D36D32A2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05ECC-CBBA-47FE-A3E2-DFE9A56220E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43EF42D-5A22-4B74-A1FA-B2D36D32A2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D405ECC-CBBA-47FE-A3E2-DFE9A56220E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599" y="3886200"/>
            <a:ext cx="7619723" cy="175260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184352"/>
            <a:ext cx="9144000" cy="2520279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ГРАНИЦА 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РОССИЙСКОЙ ФЕДЕРАЦИИ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20" y="1628800"/>
            <a:ext cx="3327946" cy="255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16632"/>
            <a:ext cx="5139403" cy="3418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39952" y="5733256"/>
            <a:ext cx="4752528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14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Работу </a:t>
            </a:r>
            <a:r>
              <a:rPr lang="ru-RU" sz="1400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выполнил</a:t>
            </a:r>
            <a:r>
              <a:rPr lang="ru-RU" sz="14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а</a:t>
            </a:r>
            <a:r>
              <a:rPr lang="ru-RU" sz="1400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учитель </a:t>
            </a:r>
            <a:r>
              <a:rPr lang="ru-RU" sz="1400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географии МБОУ СОШ№10</a:t>
            </a:r>
          </a:p>
          <a:p>
            <a:pPr algn="ctr">
              <a:spcAft>
                <a:spcPts val="100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                                          Поварова </a:t>
            </a:r>
            <a:r>
              <a:rPr lang="ru-RU" sz="14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Зинаида </a:t>
            </a:r>
            <a:r>
              <a:rPr lang="ru-RU" sz="1400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Анатольевна,</a:t>
            </a:r>
          </a:p>
          <a:p>
            <a:pPr algn="ctr">
              <a:spcAft>
                <a:spcPts val="100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учитель </a:t>
            </a:r>
            <a:r>
              <a:rPr lang="ru-RU" sz="14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высшей </a:t>
            </a:r>
            <a:r>
              <a:rPr lang="ru-RU" sz="1400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категории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ctr">
              <a:spcAft>
                <a:spcPts val="1000"/>
              </a:spcAft>
            </a:pP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 </a:t>
            </a:r>
            <a:endParaRPr lang="ru-RU" sz="1600" dirty="0"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8709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1" r="15489"/>
          <a:stretch/>
        </p:blipFill>
        <p:spPr>
          <a:xfrm>
            <a:off x="3067249" y="212092"/>
            <a:ext cx="2872903" cy="321690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3067248" y="3501008"/>
            <a:ext cx="287661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</a:rPr>
              <a:t>Карипов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ru-RU" sz="20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</a:rPr>
              <a:t>Ильдар 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</a:rPr>
              <a:t>– </a:t>
            </a:r>
            <a:endParaRPr lang="ru-RU" sz="20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</a:rPr>
              <a:t>курсант</a:t>
            </a:r>
            <a:endParaRPr lang="ru-RU" sz="20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</a:rPr>
              <a:t>Военно-морского политехнического института </a:t>
            </a:r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</a:rPr>
              <a:t>ВУНЦ ВМФ «Военно-морская академия»</a:t>
            </a:r>
          </a:p>
          <a:p>
            <a:pPr algn="ctr"/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</a:rPr>
              <a:t>г.Санкт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</a:rPr>
              <a:t>-Петербург</a:t>
            </a:r>
            <a:endParaRPr lang="ru-RU" sz="20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84" y="175995"/>
            <a:ext cx="2424918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3501008"/>
            <a:ext cx="24122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err="1" smtClean="0">
                <a:solidFill>
                  <a:srgbClr val="002060"/>
                </a:solidFill>
              </a:rPr>
              <a:t>Гафиатуллин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>
                <a:solidFill>
                  <a:srgbClr val="002060"/>
                </a:solidFill>
              </a:rPr>
              <a:t>Булат  - </a:t>
            </a:r>
          </a:p>
          <a:p>
            <a:pPr lvl="0" algn="ctr"/>
            <a:r>
              <a:rPr lang="ru-RU" sz="2000" b="1" i="1" dirty="0">
                <a:solidFill>
                  <a:srgbClr val="002060"/>
                </a:solidFill>
              </a:rPr>
              <a:t>к</a:t>
            </a:r>
            <a:r>
              <a:rPr lang="ru-RU" sz="2000" b="1" i="1" dirty="0" smtClean="0">
                <a:solidFill>
                  <a:srgbClr val="002060"/>
                </a:solidFill>
              </a:rPr>
              <a:t>урсант</a:t>
            </a:r>
            <a:endParaRPr lang="ru-RU" sz="2000" b="1" i="1" dirty="0">
              <a:solidFill>
                <a:srgbClr val="002060"/>
              </a:solidFill>
            </a:endParaRPr>
          </a:p>
          <a:p>
            <a:pPr lvl="0" algn="ctr"/>
            <a:r>
              <a:rPr lang="ru-RU" sz="2000" b="1" i="1" dirty="0" smtClean="0">
                <a:solidFill>
                  <a:srgbClr val="002060"/>
                </a:solidFill>
              </a:rPr>
              <a:t>Военной</a:t>
            </a:r>
            <a:endParaRPr lang="ru-RU" sz="2000" b="1" i="1" dirty="0">
              <a:solidFill>
                <a:srgbClr val="002060"/>
              </a:solidFill>
            </a:endParaRPr>
          </a:p>
          <a:p>
            <a:pPr lvl="0" algn="ctr"/>
            <a:r>
              <a:rPr lang="ru-RU" sz="2000" b="1" i="1" dirty="0" smtClean="0">
                <a:solidFill>
                  <a:srgbClr val="002060"/>
                </a:solidFill>
              </a:rPr>
              <a:t>Академии связи </a:t>
            </a:r>
            <a:endParaRPr lang="ru-RU" sz="2000" b="1" i="1" dirty="0">
              <a:solidFill>
                <a:srgbClr val="002060"/>
              </a:solidFill>
            </a:endParaRPr>
          </a:p>
          <a:p>
            <a:pPr lvl="0" algn="ctr"/>
            <a:r>
              <a:rPr lang="ru-RU" sz="2000" b="1" i="1" dirty="0">
                <a:solidFill>
                  <a:srgbClr val="002060"/>
                </a:solidFill>
              </a:rPr>
              <a:t>им. С.М. </a:t>
            </a:r>
            <a:r>
              <a:rPr lang="ru-RU" sz="2000" b="1" i="1" dirty="0" smtClean="0">
                <a:solidFill>
                  <a:srgbClr val="002060"/>
                </a:solidFill>
              </a:rPr>
              <a:t>Будённого</a:t>
            </a:r>
            <a:endParaRPr lang="ru-RU" sz="2000" b="1" i="1" dirty="0">
              <a:solidFill>
                <a:srgbClr val="002060"/>
              </a:solidFill>
            </a:endParaRPr>
          </a:p>
          <a:p>
            <a:pPr lvl="0" algn="ctr"/>
            <a:r>
              <a:rPr lang="ru-RU" sz="2000" b="1" i="1" dirty="0" err="1">
                <a:solidFill>
                  <a:srgbClr val="002060"/>
                </a:solidFill>
              </a:rPr>
              <a:t>г.Санкт</a:t>
            </a:r>
            <a:r>
              <a:rPr lang="ru-RU" sz="2000" b="1" i="1" dirty="0">
                <a:solidFill>
                  <a:srgbClr val="002060"/>
                </a:solidFill>
              </a:rPr>
              <a:t>-Петербург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77666"/>
            <a:ext cx="2440714" cy="3253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300192" y="3628514"/>
            <a:ext cx="249265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>
                <a:solidFill>
                  <a:srgbClr val="002060"/>
                </a:solidFill>
              </a:rPr>
              <a:t>Юсупов </a:t>
            </a:r>
            <a:endParaRPr lang="ru-RU" sz="2000" b="1" i="1" dirty="0" smtClean="0">
              <a:solidFill>
                <a:srgbClr val="002060"/>
              </a:solidFill>
            </a:endParaRPr>
          </a:p>
          <a:p>
            <a:pPr lvl="0" algn="ctr"/>
            <a:r>
              <a:rPr lang="ru-RU" sz="2000" b="1" i="1" dirty="0" err="1" smtClean="0">
                <a:solidFill>
                  <a:srgbClr val="002060"/>
                </a:solidFill>
              </a:rPr>
              <a:t>Камиль</a:t>
            </a:r>
            <a:r>
              <a:rPr lang="ru-RU" sz="2000" b="1" i="1" dirty="0" smtClean="0">
                <a:solidFill>
                  <a:srgbClr val="002060"/>
                </a:solidFill>
              </a:rPr>
              <a:t>- </a:t>
            </a:r>
            <a:endParaRPr lang="ru-RU" sz="2000" b="1" i="1" dirty="0">
              <a:solidFill>
                <a:srgbClr val="002060"/>
              </a:solidFill>
            </a:endParaRPr>
          </a:p>
          <a:p>
            <a:pPr lvl="0" algn="ctr"/>
            <a:endParaRPr lang="ru-RU" sz="2000" b="1" i="1" dirty="0">
              <a:solidFill>
                <a:srgbClr val="002060"/>
              </a:solidFill>
            </a:endParaRPr>
          </a:p>
          <a:p>
            <a:pPr lvl="0" algn="ctr"/>
            <a:r>
              <a:rPr lang="ru-RU" sz="2000" b="1" i="1" dirty="0">
                <a:solidFill>
                  <a:srgbClr val="002060"/>
                </a:solidFill>
              </a:rPr>
              <a:t>курсант </a:t>
            </a:r>
            <a:r>
              <a:rPr lang="ru-RU" sz="2000" b="1" i="1" dirty="0" err="1">
                <a:solidFill>
                  <a:srgbClr val="002060"/>
                </a:solidFill>
              </a:rPr>
              <a:t>Елабужского</a:t>
            </a:r>
            <a:r>
              <a:rPr lang="ru-RU" sz="2000" b="1" i="1" dirty="0">
                <a:solidFill>
                  <a:srgbClr val="002060"/>
                </a:solidFill>
              </a:rPr>
              <a:t> суворовского военного училища МВД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82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784976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Надежда </a:t>
            </a: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есть! </a:t>
            </a:r>
          </a:p>
          <a:p>
            <a:pPr algn="ctr"/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Надежда </a:t>
            </a: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нами! </a:t>
            </a:r>
          </a:p>
          <a:p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Надеждой </a:t>
            </a: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будем дорожить! </a:t>
            </a:r>
          </a:p>
          <a:p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надеждой будем мы дружить! </a:t>
            </a:r>
          </a:p>
          <a:p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Надежда </a:t>
            </a: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быть всегда с друзьями </a:t>
            </a:r>
          </a:p>
          <a:p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Поможет </a:t>
            </a: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этом мире </a:t>
            </a:r>
          </a:p>
          <a:p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Только </a:t>
            </a: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миром жить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Надежда </a:t>
            </a: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есть! Надежде быть! </a:t>
            </a:r>
          </a:p>
          <a:p>
            <a:r>
              <a:rPr lang="ru-RU" sz="1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237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25" y="175660"/>
            <a:ext cx="2271177" cy="3028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5" y="3203896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Чур  - славянский бог очага, оберегающий границы земельных владений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714582"/>
            <a:ext cx="2312094" cy="389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095" y="4445990"/>
            <a:ext cx="3065187" cy="21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22" y="4455454"/>
            <a:ext cx="2862010" cy="2212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23002" y="332656"/>
            <a:ext cx="3489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Оформление границ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6" t="5090"/>
          <a:stretch/>
        </p:blipFill>
        <p:spPr bwMode="auto">
          <a:xfrm>
            <a:off x="3203848" y="969015"/>
            <a:ext cx="1924522" cy="3297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8" r="-191"/>
          <a:stretch/>
        </p:blipFill>
        <p:spPr bwMode="auto">
          <a:xfrm>
            <a:off x="5751320" y="175660"/>
            <a:ext cx="3178081" cy="21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264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25" y="3717032"/>
            <a:ext cx="4041484" cy="2874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849" y="568876"/>
            <a:ext cx="3852599" cy="276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54" b="12181"/>
          <a:stretch/>
        </p:blipFill>
        <p:spPr bwMode="auto">
          <a:xfrm>
            <a:off x="250337" y="522073"/>
            <a:ext cx="4033632" cy="2840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80012" y="3573015"/>
            <a:ext cx="426482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>
                <a:solidFill>
                  <a:srgbClr val="002060"/>
                </a:solidFill>
              </a:rPr>
              <a:t>Сегодня охрана государственной границы производится Пограничной службой ФСБ России в пределах приграничной территории, а также Вооружёнными Силами Российской Федерации </a:t>
            </a:r>
            <a:endParaRPr lang="ru-RU" sz="2000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i="1" dirty="0" smtClean="0">
                <a:solidFill>
                  <a:srgbClr val="002060"/>
                </a:solidFill>
              </a:rPr>
              <a:t>(</a:t>
            </a:r>
            <a:r>
              <a:rPr lang="ru-RU" sz="2000" i="1" dirty="0">
                <a:solidFill>
                  <a:srgbClr val="002060"/>
                </a:solidFill>
              </a:rPr>
              <a:t>войсками ПВО и ВМФ)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44625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28 мая 1918 года создана Пограничная охрана границы РСФСР</a:t>
            </a:r>
          </a:p>
        </p:txBody>
      </p:sp>
    </p:spTree>
    <p:extLst>
      <p:ext uri="{BB962C8B-B14F-4D97-AF65-F5344CB8AC3E}">
        <p14:creationId xmlns:p14="http://schemas.microsoft.com/office/powerpoint/2010/main" val="143678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986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82" y="716699"/>
            <a:ext cx="3953740" cy="2753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188639"/>
            <a:ext cx="8562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Государственная территория Российской Федерации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011" y="716699"/>
            <a:ext cx="3662122" cy="2753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816720"/>
            <a:ext cx="3651101" cy="261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28" y="3869867"/>
            <a:ext cx="3908194" cy="2559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3500535"/>
            <a:ext cx="428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 Посольство Российской Федерации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60032" y="3470516"/>
            <a:ext cx="3651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Военный корабль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6017" y="6429332"/>
            <a:ext cx="3795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Космический корабль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7782" y="6429332"/>
            <a:ext cx="3908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Борт самолёта</a:t>
            </a:r>
            <a:endParaRPr lang="ru-RU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45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Ivan\Desktop\ФОТО16\IMG_197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6" b="1"/>
          <a:stretch/>
        </p:blipFill>
        <p:spPr bwMode="auto">
          <a:xfrm>
            <a:off x="683568" y="1052736"/>
            <a:ext cx="7513337" cy="5152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18864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Научное общество учащихся МБОУ СОШ №10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407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2636912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i="1" dirty="0" smtClean="0">
              <a:solidFill>
                <a:srgbClr val="002060"/>
              </a:solidFill>
            </a:endParaRPr>
          </a:p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На горных дорогах, 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В степях и на водах 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Несут свою службу </a:t>
            </a:r>
            <a:r>
              <a:rPr lang="ru-RU" b="1" i="1" dirty="0" smtClean="0">
                <a:solidFill>
                  <a:srgbClr val="002060"/>
                </a:solidFill>
              </a:rPr>
              <a:t>бойцы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18043"/>
            <a:ext cx="3528392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05064"/>
            <a:ext cx="3422154" cy="2281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020" y="4059203"/>
            <a:ext cx="3600399" cy="2304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8880"/>
            <a:ext cx="3600399" cy="2402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089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6666" y="260648"/>
            <a:ext cx="8676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Выпускники нашей школы на защите рубежей родного Отечества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50"/>
          <a:stretch/>
        </p:blipFill>
        <p:spPr>
          <a:xfrm>
            <a:off x="5940152" y="1335313"/>
            <a:ext cx="2808177" cy="256063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868144" y="3789040"/>
            <a:ext cx="2736304" cy="2969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2000" b="1" i="1" dirty="0" smtClean="0">
              <a:solidFill>
                <a:srgbClr val="002060"/>
              </a:solidFill>
            </a:endParaRPr>
          </a:p>
          <a:p>
            <a:pPr lvl="0" algn="ctr"/>
            <a:r>
              <a:rPr lang="ru-RU" sz="2000" b="1" i="1" dirty="0" smtClean="0">
                <a:solidFill>
                  <a:srgbClr val="002060"/>
                </a:solidFill>
              </a:rPr>
              <a:t>Хамитов </a:t>
            </a:r>
            <a:endParaRPr lang="ru-RU" sz="2000" b="1" i="1" dirty="0" smtClean="0">
              <a:solidFill>
                <a:srgbClr val="002060"/>
              </a:solidFill>
            </a:endParaRPr>
          </a:p>
          <a:p>
            <a:pPr lvl="0" algn="ctr"/>
            <a:r>
              <a:rPr lang="ru-RU" sz="2000" b="1" i="1" dirty="0" smtClean="0">
                <a:solidFill>
                  <a:srgbClr val="002060"/>
                </a:solidFill>
              </a:rPr>
              <a:t>Рафаэль </a:t>
            </a:r>
            <a:r>
              <a:rPr lang="ru-RU" sz="2000" b="1" i="1" dirty="0">
                <a:solidFill>
                  <a:srgbClr val="002060"/>
                </a:solidFill>
              </a:rPr>
              <a:t>Альбертович-старший  лейтенант </a:t>
            </a:r>
            <a:endParaRPr lang="ru-RU" sz="2000" b="1" i="1" dirty="0" smtClean="0">
              <a:solidFill>
                <a:srgbClr val="002060"/>
              </a:solidFill>
            </a:endParaRPr>
          </a:p>
          <a:p>
            <a:pPr lvl="0" algn="ctr"/>
            <a:endParaRPr lang="ru-RU" sz="2000" b="1" i="1" dirty="0" smtClean="0">
              <a:solidFill>
                <a:srgbClr val="002060"/>
              </a:solidFill>
            </a:endParaRPr>
          </a:p>
          <a:p>
            <a:pPr lvl="0" algn="ctr"/>
            <a:r>
              <a:rPr lang="ru-RU" sz="2000" b="1" i="1" dirty="0" smtClean="0">
                <a:solidFill>
                  <a:srgbClr val="002060"/>
                </a:solidFill>
              </a:rPr>
              <a:t>Артиллерия. </a:t>
            </a:r>
            <a:r>
              <a:rPr lang="ru-RU" sz="2000" b="1" i="1" dirty="0">
                <a:solidFill>
                  <a:srgbClr val="002060"/>
                </a:solidFill>
              </a:rPr>
              <a:t>Дальний Восток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90" y="802353"/>
            <a:ext cx="2448272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120" y="1335313"/>
            <a:ext cx="2437382" cy="2560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131840" y="3789040"/>
            <a:ext cx="2509391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ru-RU" sz="2000" b="1" i="1" dirty="0" err="1" smtClean="0">
                <a:solidFill>
                  <a:schemeClr val="bg2">
                    <a:lumMod val="25000"/>
                  </a:schemeClr>
                </a:solidFill>
              </a:rPr>
              <a:t>Ханнанов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</a:rPr>
              <a:t>Ильнар – курсант</a:t>
            </a:r>
          </a:p>
          <a:p>
            <a:pPr algn="ctr"/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</a:rPr>
              <a:t>Военно-космической </a:t>
            </a:r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</a:rPr>
              <a:t>академия имени А. Ф. Можайского</a:t>
            </a:r>
          </a:p>
          <a:p>
            <a:pPr algn="ctr"/>
            <a:r>
              <a:rPr lang="ru-RU" sz="2000" b="1" i="1" dirty="0" err="1">
                <a:solidFill>
                  <a:schemeClr val="bg2">
                    <a:lumMod val="25000"/>
                  </a:schemeClr>
                </a:solidFill>
              </a:rPr>
              <a:t>г.Санкт</a:t>
            </a:r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</a:rPr>
              <a:t>-Петербург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6666" y="3789040"/>
            <a:ext cx="252513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2000" b="1" i="1" dirty="0" smtClean="0">
              <a:solidFill>
                <a:srgbClr val="002060"/>
              </a:solidFill>
            </a:endParaRPr>
          </a:p>
          <a:p>
            <a:pPr lvl="0" algn="ctr"/>
            <a:r>
              <a:rPr lang="ru-RU" sz="2000" b="1" i="1" dirty="0" smtClean="0">
                <a:solidFill>
                  <a:srgbClr val="002060"/>
                </a:solidFill>
              </a:rPr>
              <a:t>Кузнецов </a:t>
            </a:r>
            <a:endParaRPr lang="ru-RU" sz="2000" b="1" i="1" dirty="0">
              <a:solidFill>
                <a:srgbClr val="002060"/>
              </a:solidFill>
            </a:endParaRPr>
          </a:p>
          <a:p>
            <a:pPr lvl="0" algn="ctr"/>
            <a:r>
              <a:rPr lang="ru-RU" sz="2000" b="1" i="1" dirty="0">
                <a:solidFill>
                  <a:srgbClr val="002060"/>
                </a:solidFill>
              </a:rPr>
              <a:t>Кирилл Александрович-</a:t>
            </a:r>
          </a:p>
          <a:p>
            <a:pPr lvl="0" algn="ctr"/>
            <a:r>
              <a:rPr lang="ru-RU" sz="2000" b="1" i="1" dirty="0">
                <a:solidFill>
                  <a:srgbClr val="002060"/>
                </a:solidFill>
              </a:rPr>
              <a:t>капитан </a:t>
            </a:r>
          </a:p>
          <a:p>
            <a:pPr lvl="0" algn="ctr"/>
            <a:endParaRPr lang="ru-RU" sz="2000" b="1" i="1" dirty="0">
              <a:solidFill>
                <a:srgbClr val="002060"/>
              </a:solidFill>
            </a:endParaRPr>
          </a:p>
          <a:p>
            <a:pPr lvl="0" algn="ctr"/>
            <a:r>
              <a:rPr lang="ru-RU" sz="2000" b="1" i="1" dirty="0">
                <a:solidFill>
                  <a:srgbClr val="002060"/>
                </a:solidFill>
              </a:rPr>
              <a:t>Воздушно-десантные войска Байкал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50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441442"/>
            <a:ext cx="34052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err="1" smtClean="0">
                <a:solidFill>
                  <a:srgbClr val="002060"/>
                </a:solidFill>
              </a:rPr>
              <a:t>Лазарюк</a:t>
            </a:r>
            <a:r>
              <a:rPr lang="ru-RU" sz="2000" b="1" i="1" dirty="0" smtClean="0">
                <a:solidFill>
                  <a:srgbClr val="002060"/>
                </a:solidFill>
              </a:rPr>
              <a:t> Анастасия –лейтенант таможенной службы</a:t>
            </a:r>
          </a:p>
          <a:p>
            <a:pPr algn="ctr"/>
            <a:r>
              <a:rPr lang="ru-RU" sz="2000" b="1" i="1" dirty="0" err="1">
                <a:solidFill>
                  <a:srgbClr val="002060"/>
                </a:solidFill>
              </a:rPr>
              <a:t>г</a:t>
            </a:r>
            <a:r>
              <a:rPr lang="ru-RU" sz="2000" b="1" i="1" dirty="0" err="1" smtClean="0">
                <a:solidFill>
                  <a:srgbClr val="002060"/>
                </a:solidFill>
              </a:rPr>
              <a:t>.Москва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40370"/>
            <a:ext cx="3333234" cy="5001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31192"/>
            <a:ext cx="3312368" cy="4948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60032" y="5379208"/>
            <a:ext cx="3888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err="1">
                <a:solidFill>
                  <a:srgbClr val="002060"/>
                </a:solidFill>
              </a:rPr>
              <a:t>Курмыгин</a:t>
            </a:r>
            <a:r>
              <a:rPr lang="ru-RU" sz="2000" b="1" i="1" dirty="0">
                <a:solidFill>
                  <a:srgbClr val="002060"/>
                </a:solidFill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</a:rPr>
              <a:t>Михаил – лейтенант таможенной службы </a:t>
            </a:r>
          </a:p>
          <a:p>
            <a:pPr algn="ctr"/>
            <a:r>
              <a:rPr lang="ru-RU" sz="2000" b="1" i="1" dirty="0" err="1" smtClean="0">
                <a:solidFill>
                  <a:srgbClr val="002060"/>
                </a:solidFill>
              </a:rPr>
              <a:t>г.Санкт</a:t>
            </a:r>
            <a:r>
              <a:rPr lang="ru-RU" sz="2000" b="1" i="1" dirty="0" smtClean="0">
                <a:solidFill>
                  <a:srgbClr val="002060"/>
                </a:solidFill>
              </a:rPr>
              <a:t>-Петербург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83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837</TotalTime>
  <Words>233</Words>
  <Application>Microsoft Office PowerPoint</Application>
  <PresentationFormat>Экран (4:3)</PresentationFormat>
  <Paragraphs>66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ГРАНИЦА  РОССИЙСКОЙ ФЕДЕРАЦИИ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Ivan</dc:creator>
  <cp:lastModifiedBy>Зинаида</cp:lastModifiedBy>
  <cp:revision>92</cp:revision>
  <dcterms:created xsi:type="dcterms:W3CDTF">2016-10-18T01:38:17Z</dcterms:created>
  <dcterms:modified xsi:type="dcterms:W3CDTF">2022-10-13T15:17:50Z</dcterms:modified>
</cp:coreProperties>
</file>