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58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7" r:id="rId18"/>
    <p:sldId id="278" r:id="rId19"/>
    <p:sldId id="272" r:id="rId20"/>
    <p:sldId id="273" r:id="rId21"/>
    <p:sldId id="275" r:id="rId22"/>
    <p:sldId id="276" r:id="rId23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>
        <p:scale>
          <a:sx n="40" d="100"/>
          <a:sy n="40" d="100"/>
        </p:scale>
        <p:origin x="-2172" y="-62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10/23/2020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10/23/2020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add title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10/23/2020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10/23/2020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10/23/2020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10/23/2020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10/23/2020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10/23/2020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10/23/2020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10/23/2020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10/23/2020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10/23/2020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latinLnBrk="0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latinLnBrk="0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latinLnBrk="0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latinLnBrk="0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latinLnBrk="0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latinLnBrk="0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0" y="1676400"/>
            <a:ext cx="6096000" cy="21852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Праздничная программа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«Наши любимые бабушки и дедушки», 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посвященная Международному дню бабушек и дедушек</a:t>
            </a:r>
            <a:endParaRPr kumimoji="0" lang="ru-RU" sz="2400" b="0" i="1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F:\Работа\Эмблема новая\Эмблема НОВАЯ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22104" y="304800"/>
            <a:ext cx="1335496" cy="13557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5000" r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81000" y="228600"/>
            <a:ext cx="6096000" cy="2308324"/>
          </a:xfrm>
          <a:prstGeom prst="rect">
            <a:avLst/>
          </a:prstGeom>
          <a:solidFill>
            <a:schemeClr val="bg1"/>
          </a:solidFill>
          <a:effectLst>
            <a:softEdge rad="317500"/>
          </a:effectLst>
        </p:spPr>
        <p:txBody>
          <a:bodyPr wrap="square">
            <a:spAutoFit/>
          </a:bodyPr>
          <a:lstStyle/>
          <a:p>
            <a:pPr algn="ctr"/>
            <a:r>
              <a:rPr lang="ru-RU" sz="3600" b="1" i="1" dirty="0" smtClean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 какой сказке бабушка пожалела плачущую девочку Женю и дала ей волшебный цветок?  </a:t>
            </a:r>
            <a:endParaRPr lang="ru-RU" sz="3600" b="1" i="1" dirty="0">
              <a:solidFill>
                <a:srgbClr val="0033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8434" name="Picture 2" descr="F:\Работа\Эмблема новая\Эмблема НОВАЯ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10400" y="228600"/>
            <a:ext cx="1843088" cy="1871006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5562600" y="3657600"/>
            <a:ext cx="3177334" cy="1569660"/>
          </a:xfrm>
          <a:prstGeom prst="rect">
            <a:avLst/>
          </a:prstGeom>
          <a:solidFill>
            <a:schemeClr val="bg1"/>
          </a:solidFill>
          <a:effectLst>
            <a:softEdge rad="127000"/>
          </a:effectLst>
        </p:spPr>
        <p:txBody>
          <a:bodyPr wrap="square">
            <a:spAutoFit/>
          </a:bodyPr>
          <a:lstStyle/>
          <a:p>
            <a:pPr algn="ctr"/>
            <a:r>
              <a:rPr lang="ru-RU" sz="32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В. Катаев «Цветик – </a:t>
            </a:r>
            <a:r>
              <a:rPr lang="ru-RU" sz="3200" b="1" i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семицветик</a:t>
            </a:r>
            <a:r>
              <a:rPr lang="ru-RU" sz="32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»</a:t>
            </a:r>
            <a:endParaRPr lang="ru-RU" sz="3200" b="1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554" name="AutoShape 2" descr="https://static.my-shop.ru/product/3/310/309082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3556" name="Picture 4" descr="https://img2.wbstatic.net/big/new/4370000/4373898-1.jpg"/>
          <p:cNvPicPr>
            <a:picLocks noChangeAspect="1" noChangeArrowheads="1"/>
          </p:cNvPicPr>
          <p:nvPr/>
        </p:nvPicPr>
        <p:blipFill>
          <a:blip r:embed="rId4"/>
          <a:srcRect t="29763" b="5333"/>
          <a:stretch>
            <a:fillRect/>
          </a:stretch>
        </p:blipFill>
        <p:spPr bwMode="auto">
          <a:xfrm>
            <a:off x="381000" y="2667000"/>
            <a:ext cx="4572000" cy="395653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35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5000" r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28600" y="0"/>
            <a:ext cx="6096000" cy="3785652"/>
          </a:xfrm>
          <a:prstGeom prst="rect">
            <a:avLst/>
          </a:prstGeom>
          <a:solidFill>
            <a:schemeClr val="bg1"/>
          </a:solidFill>
          <a:effectLst>
            <a:softEdge rad="317500"/>
          </a:effectLst>
        </p:spPr>
        <p:txBody>
          <a:bodyPr wrap="square">
            <a:spAutoFit/>
          </a:bodyPr>
          <a:lstStyle/>
          <a:p>
            <a:pPr algn="ctr"/>
            <a:r>
              <a:rPr lang="ru-RU" sz="2400" b="1" i="1" dirty="0" smtClean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Как зовут дедушку в стихотворении </a:t>
            </a:r>
          </a:p>
          <a:p>
            <a:pPr algn="ctr"/>
            <a:r>
              <a:rPr lang="ru-RU" sz="2400" b="1" i="1" dirty="0" smtClean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Н. Некрасова, который рассказывал такую историю:</a:t>
            </a:r>
          </a:p>
          <a:p>
            <a:pPr algn="ctr"/>
            <a:r>
              <a:rPr lang="ru-RU" sz="2400" b="1" i="1" dirty="0" smtClean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Тут я подъехал: лопочут ушами,</a:t>
            </a:r>
          </a:p>
          <a:p>
            <a:pPr algn="ctr"/>
            <a:r>
              <a:rPr lang="ru-RU" sz="2400" b="1" i="1" dirty="0" smtClean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Сами ни с места; я взял одного,</a:t>
            </a:r>
          </a:p>
          <a:p>
            <a:pPr algn="ctr"/>
            <a:r>
              <a:rPr lang="ru-RU" sz="2400" b="1" i="1" dirty="0" smtClean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Прочим скомандовал: прыгайте сами!</a:t>
            </a:r>
          </a:p>
          <a:p>
            <a:pPr algn="ctr"/>
            <a:r>
              <a:rPr lang="ru-RU" sz="2400" b="1" i="1" dirty="0" smtClean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Прыгнули зайцы мои, - ничего!</a:t>
            </a:r>
          </a:p>
          <a:p>
            <a:pPr algn="ctr"/>
            <a:r>
              <a:rPr lang="ru-RU" sz="2400" b="1" i="1" dirty="0" smtClean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Только уселась команда косая,</a:t>
            </a:r>
          </a:p>
          <a:p>
            <a:pPr algn="ctr"/>
            <a:r>
              <a:rPr lang="ru-RU" sz="2400" b="1" i="1" dirty="0" smtClean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Весь </a:t>
            </a:r>
            <a:r>
              <a:rPr lang="ru-RU" sz="2400" b="1" i="1" dirty="0" err="1" smtClean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островочек</a:t>
            </a:r>
            <a:r>
              <a:rPr lang="ru-RU" sz="2400" b="1" i="1" dirty="0" smtClean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пропал под водой.</a:t>
            </a:r>
          </a:p>
          <a:p>
            <a:pPr algn="ctr"/>
            <a:r>
              <a:rPr lang="ru-RU" sz="2400" b="1" i="1" dirty="0" smtClean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«То-то! – сказал я. – не спорьте со мной!»  </a:t>
            </a:r>
          </a:p>
        </p:txBody>
      </p:sp>
      <p:pic>
        <p:nvPicPr>
          <p:cNvPr id="18434" name="Picture 2" descr="F:\Работа\Эмблема новая\Эмблема НОВАЯ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10400" y="228600"/>
            <a:ext cx="1843088" cy="1871006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762000" y="4648200"/>
            <a:ext cx="3177334" cy="584775"/>
          </a:xfrm>
          <a:prstGeom prst="rect">
            <a:avLst/>
          </a:prstGeom>
          <a:solidFill>
            <a:schemeClr val="bg1"/>
          </a:solidFill>
          <a:effectLst>
            <a:softEdge rad="127000"/>
          </a:effectLst>
        </p:spPr>
        <p:txBody>
          <a:bodyPr wrap="square">
            <a:spAutoFit/>
          </a:bodyPr>
          <a:lstStyle/>
          <a:p>
            <a:pPr algn="ctr"/>
            <a:r>
              <a:rPr lang="ru-RU" sz="32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«Дед </a:t>
            </a:r>
            <a:r>
              <a:rPr lang="ru-RU" sz="3200" b="1" i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Мазай</a:t>
            </a:r>
            <a:r>
              <a:rPr lang="ru-RU" sz="32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»</a:t>
            </a:r>
            <a:endParaRPr lang="ru-RU" sz="3200" b="1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554" name="AutoShape 2" descr="https://static.my-shop.ru/product/3/310/309082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4578" name="Picture 2" descr="https://illustrators.ru/uploads/illustration/image/672091/main_672091_original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343400" y="3657600"/>
            <a:ext cx="4800600" cy="32369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45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5000" r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04800" y="152400"/>
            <a:ext cx="6096000" cy="2554545"/>
          </a:xfrm>
          <a:prstGeom prst="rect">
            <a:avLst/>
          </a:prstGeom>
          <a:solidFill>
            <a:schemeClr val="bg1"/>
          </a:solidFill>
          <a:effectLst>
            <a:softEdge rad="317500"/>
          </a:effectLst>
        </p:spPr>
        <p:txBody>
          <a:bodyPr wrap="square">
            <a:spAutoFit/>
          </a:bodyPr>
          <a:lstStyle/>
          <a:p>
            <a:pPr algn="ctr"/>
            <a:r>
              <a:rPr lang="ru-RU" sz="3200" b="1" i="1" dirty="0" smtClean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У этой старушки была любимица – </a:t>
            </a:r>
            <a:r>
              <a:rPr lang="ru-RU" sz="3200" b="1" i="1" dirty="0" err="1" smtClean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крыска</a:t>
            </a:r>
            <a:r>
              <a:rPr lang="ru-RU" sz="3200" b="1" i="1" dirty="0" smtClean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по имени Лариска. Как звали эту старушку? </a:t>
            </a:r>
          </a:p>
          <a:p>
            <a:pPr algn="ctr"/>
            <a:r>
              <a:rPr lang="ru-RU" sz="3200" b="1" i="1" dirty="0" smtClean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Из какой она сказки? </a:t>
            </a:r>
            <a:endParaRPr lang="ru-RU" sz="3200" b="1" i="1" dirty="0">
              <a:solidFill>
                <a:srgbClr val="0033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8434" name="Picture 2" descr="F:\Работа\Эмблема новая\Эмблема НОВАЯ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10400" y="228600"/>
            <a:ext cx="1843088" cy="1871006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5562600" y="3657600"/>
            <a:ext cx="3177334" cy="2062103"/>
          </a:xfrm>
          <a:prstGeom prst="rect">
            <a:avLst/>
          </a:prstGeom>
          <a:solidFill>
            <a:schemeClr val="bg1"/>
          </a:solidFill>
          <a:effectLst>
            <a:softEdge rad="127000"/>
          </a:effectLst>
        </p:spPr>
        <p:txBody>
          <a:bodyPr wrap="square">
            <a:spAutoFit/>
          </a:bodyPr>
          <a:lstStyle/>
          <a:p>
            <a:pPr algn="ctr"/>
            <a:r>
              <a:rPr lang="ru-RU" sz="32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Старуха Шапокляк, «Крокодил Гена и его друзья»</a:t>
            </a:r>
            <a:endParaRPr lang="ru-RU" sz="3200" b="1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5602" name="Picture 2" descr="https://pbs.twimg.com/media/EBl8DwxWsAA4Tju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09600" y="2743200"/>
            <a:ext cx="4495800" cy="387923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56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5000" r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28600" y="304800"/>
            <a:ext cx="6477000" cy="2554545"/>
          </a:xfrm>
          <a:prstGeom prst="rect">
            <a:avLst/>
          </a:prstGeom>
          <a:solidFill>
            <a:schemeClr val="bg1"/>
          </a:solidFill>
          <a:effectLst>
            <a:softEdge rad="317500"/>
          </a:effectLst>
        </p:spPr>
        <p:txBody>
          <a:bodyPr wrap="square">
            <a:spAutoFit/>
          </a:bodyPr>
          <a:lstStyle/>
          <a:p>
            <a:pPr algn="ctr"/>
            <a:r>
              <a:rPr lang="ru-RU" sz="3200" b="1" i="1" dirty="0" smtClean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Видно у этих семи ребятишек не было бабушки, и маме пришлось оставить их дома без присмотра, чтобы сходить за молоком. Из какой сказки это семейство?</a:t>
            </a:r>
            <a:endParaRPr lang="ru-RU" sz="3200" b="1" i="1" dirty="0">
              <a:solidFill>
                <a:srgbClr val="0033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8434" name="Picture 2" descr="F:\Работа\Эмблема новая\Эмблема НОВАЯ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10400" y="228600"/>
            <a:ext cx="1843088" cy="1871006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5638800" y="3962400"/>
            <a:ext cx="3177334" cy="1077218"/>
          </a:xfrm>
          <a:prstGeom prst="rect">
            <a:avLst/>
          </a:prstGeom>
          <a:solidFill>
            <a:schemeClr val="bg1"/>
          </a:solidFill>
          <a:effectLst>
            <a:softEdge rad="127000"/>
          </a:effectLst>
        </p:spPr>
        <p:txBody>
          <a:bodyPr wrap="square">
            <a:spAutoFit/>
          </a:bodyPr>
          <a:lstStyle/>
          <a:p>
            <a:pPr algn="ctr"/>
            <a:r>
              <a:rPr lang="ru-RU" sz="32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«Волк и семеро козлят»</a:t>
            </a:r>
            <a:endParaRPr lang="ru-RU" sz="3200" b="1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6626" name="Picture 2" descr="https://sad9.ru/images/u/pages/skazki-bratjev-grimm-volk-i-semero-kozlyat-cover-516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04800" y="2944611"/>
            <a:ext cx="5105400" cy="360858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66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5000" r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28600" y="152400"/>
            <a:ext cx="6477000" cy="2554545"/>
          </a:xfrm>
          <a:prstGeom prst="rect">
            <a:avLst/>
          </a:prstGeom>
          <a:solidFill>
            <a:schemeClr val="bg1"/>
          </a:solidFill>
          <a:effectLst>
            <a:softEdge rad="317500"/>
          </a:effectLst>
        </p:spPr>
        <p:txBody>
          <a:bodyPr wrap="square">
            <a:spAutoFit/>
          </a:bodyPr>
          <a:lstStyle/>
          <a:p>
            <a:pPr algn="ctr"/>
            <a:r>
              <a:rPr lang="ru-RU" sz="3200" b="1" i="1" dirty="0" smtClean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У этого Малыша не было бабушки и родителям пришлось обратиться к услугам сварливой работницы. </a:t>
            </a:r>
          </a:p>
          <a:p>
            <a:pPr algn="ctr"/>
            <a:r>
              <a:rPr lang="ru-RU" sz="3200" b="1" i="1" dirty="0" smtClean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Из какой сказки этот герой?</a:t>
            </a:r>
            <a:endParaRPr lang="ru-RU" sz="3200" b="1" i="1" dirty="0">
              <a:solidFill>
                <a:srgbClr val="0033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8434" name="Picture 2" descr="F:\Работа\Эмблема новая\Эмблема НОВАЯ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10400" y="228600"/>
            <a:ext cx="1843088" cy="1871006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5867400" y="3576697"/>
            <a:ext cx="3276600" cy="2062103"/>
          </a:xfrm>
          <a:prstGeom prst="rect">
            <a:avLst/>
          </a:prstGeom>
          <a:solidFill>
            <a:schemeClr val="bg1"/>
          </a:solidFill>
          <a:effectLst>
            <a:softEdge rad="127000"/>
          </a:effectLst>
        </p:spPr>
        <p:txBody>
          <a:bodyPr wrap="square">
            <a:spAutoFit/>
          </a:bodyPr>
          <a:lstStyle/>
          <a:p>
            <a:pPr algn="ctr"/>
            <a:r>
              <a:rPr lang="ru-RU" sz="32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А. Линдгрен «</a:t>
            </a:r>
            <a:r>
              <a:rPr lang="ru-RU" sz="3200" b="1" i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Карлсон</a:t>
            </a:r>
            <a:r>
              <a:rPr lang="ru-RU" sz="32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, который живет на крыше»</a:t>
            </a:r>
            <a:endParaRPr lang="ru-RU" sz="3200" b="1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7650" name="Picture 2" descr="https://skazkidlyadetey.ru/wp-content/uploads/2018/01/karlson-kotoryi-zhivet-na-kryshe-astrid-lindgren-600x400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52400" y="2819400"/>
            <a:ext cx="5715000" cy="3810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76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5000" r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28600" y="370582"/>
            <a:ext cx="6477000" cy="1077218"/>
          </a:xfrm>
          <a:prstGeom prst="rect">
            <a:avLst/>
          </a:prstGeom>
          <a:solidFill>
            <a:schemeClr val="bg1"/>
          </a:solidFill>
          <a:effectLst>
            <a:softEdge rad="317500"/>
          </a:effectLst>
        </p:spPr>
        <p:txBody>
          <a:bodyPr wrap="square">
            <a:spAutoFit/>
          </a:bodyPr>
          <a:lstStyle/>
          <a:p>
            <a:pPr algn="ctr"/>
            <a:r>
              <a:rPr lang="ru-RU" sz="3200" b="1" i="1" dirty="0" smtClean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Горемычная бабушка, от которой сбежали кухонная утварь.</a:t>
            </a:r>
            <a:endParaRPr lang="ru-RU" sz="3200" b="1" i="1" dirty="0">
              <a:solidFill>
                <a:srgbClr val="0033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8434" name="Picture 2" descr="F:\Работа\Эмблема новая\Эмблема НОВАЯ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10400" y="228600"/>
            <a:ext cx="1843088" cy="1871006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6553200" y="3576697"/>
            <a:ext cx="2590800" cy="584775"/>
          </a:xfrm>
          <a:prstGeom prst="rect">
            <a:avLst/>
          </a:prstGeom>
          <a:solidFill>
            <a:schemeClr val="bg1"/>
          </a:solidFill>
          <a:effectLst>
            <a:softEdge rad="127000"/>
          </a:effectLst>
        </p:spPr>
        <p:txBody>
          <a:bodyPr wrap="square">
            <a:spAutoFit/>
          </a:bodyPr>
          <a:lstStyle/>
          <a:p>
            <a:pPr algn="ctr"/>
            <a:r>
              <a:rPr lang="ru-RU" sz="32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Федора</a:t>
            </a:r>
            <a:endParaRPr lang="ru-RU" sz="3200" b="1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674" name="AutoShape 2" descr="https://svetlica-mama-blogger.ru/wp-content/uploads/2018/10/b1757493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8676" name="AutoShape 4" descr="https://svetlica-mama-blogger.ru/wp-content/uploads/2018/10/b1757493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8678" name="AutoShape 6" descr="https://svetlica-mama-blogger.ru/wp-content/uploads/2018/10/b1757493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8680" name="Picture 8" descr="https://xn--80aannkjfh4bo.xn--p1ai/media/content/ckeditor/2020/01/16/page_00005_MAxZCCi.jpg"/>
          <p:cNvPicPr>
            <a:picLocks noChangeAspect="1" noChangeArrowheads="1"/>
          </p:cNvPicPr>
          <p:nvPr/>
        </p:nvPicPr>
        <p:blipFill>
          <a:blip r:embed="rId4"/>
          <a:srcRect l="14706"/>
          <a:stretch>
            <a:fillRect/>
          </a:stretch>
        </p:blipFill>
        <p:spPr bwMode="auto">
          <a:xfrm>
            <a:off x="158874" y="2057400"/>
            <a:ext cx="6470526" cy="42672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86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86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86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5000" r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28600" y="370582"/>
            <a:ext cx="6477000" cy="1077218"/>
          </a:xfrm>
          <a:prstGeom prst="rect">
            <a:avLst/>
          </a:prstGeom>
          <a:solidFill>
            <a:schemeClr val="bg1"/>
          </a:solidFill>
          <a:effectLst>
            <a:softEdge rad="317500"/>
          </a:effectLst>
        </p:spPr>
        <p:txBody>
          <a:bodyPr wrap="square">
            <a:spAutoFit/>
          </a:bodyPr>
          <a:lstStyle/>
          <a:p>
            <a:pPr algn="ctr"/>
            <a:r>
              <a:rPr lang="ru-RU" sz="3200" b="1" i="1" dirty="0" smtClean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Она живет </a:t>
            </a:r>
          </a:p>
          <a:p>
            <a:pPr algn="ctr"/>
            <a:r>
              <a:rPr lang="ru-RU" sz="3200" b="1" i="1" dirty="0" smtClean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 «избушке на курьих ножках»?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3505200" y="6120825"/>
            <a:ext cx="2590800" cy="584775"/>
          </a:xfrm>
          <a:prstGeom prst="rect">
            <a:avLst/>
          </a:prstGeom>
          <a:solidFill>
            <a:schemeClr val="bg1"/>
          </a:solidFill>
          <a:effectLst>
            <a:softEdge rad="127000"/>
          </a:effectLst>
        </p:spPr>
        <p:txBody>
          <a:bodyPr wrap="square">
            <a:spAutoFit/>
          </a:bodyPr>
          <a:lstStyle/>
          <a:p>
            <a:pPr algn="ctr"/>
            <a:r>
              <a:rPr lang="ru-RU" sz="32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Баба Яга</a:t>
            </a:r>
          </a:p>
        </p:txBody>
      </p:sp>
      <p:sp>
        <p:nvSpPr>
          <p:cNvPr id="28674" name="AutoShape 2" descr="https://svetlica-mama-blogger.ru/wp-content/uploads/2018/10/b1757493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8676" name="AutoShape 4" descr="https://svetlica-mama-blogger.ru/wp-content/uploads/2018/10/b1757493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8678" name="AutoShape 6" descr="https://svetlica-mama-blogger.ru/wp-content/uploads/2018/10/b1757493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9698" name="Picture 2" descr="https://avatars.mds.yandex.net/get-zen_doc/1654267/pub_5d768768f73d9d00ae3d3fc1_5d76abcae6cb9b00ae2c4f6f/scale_120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9600" y="1676400"/>
            <a:ext cx="7653867" cy="4305300"/>
          </a:xfrm>
          <a:prstGeom prst="rect">
            <a:avLst/>
          </a:prstGeom>
          <a:noFill/>
        </p:spPr>
      </p:pic>
      <p:pic>
        <p:nvPicPr>
          <p:cNvPr id="18434" name="Picture 2" descr="F:\Работа\Эмблема новая\Эмблема НОВАЯ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010400" y="228600"/>
            <a:ext cx="1843088" cy="187100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96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6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96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152400" y="1676400"/>
            <a:ext cx="6096000" cy="144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ПОЗДРАВИТЕЛЬНАЯ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ОТКРЫТКА</a:t>
            </a:r>
            <a:endParaRPr kumimoji="0" lang="ru-RU" sz="44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25000" r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Одаренность4\Desktop\_StRrnAzA-Al_1200x0_AybP2us9.jpg"/>
          <p:cNvPicPr>
            <a:picLocks noChangeAspect="1" noChangeArrowheads="1"/>
          </p:cNvPicPr>
          <p:nvPr/>
        </p:nvPicPr>
        <p:blipFill>
          <a:blip r:embed="rId3"/>
          <a:srcRect l="10000" t="7298" r="10000" b="7965"/>
          <a:stretch>
            <a:fillRect/>
          </a:stretch>
        </p:blipFill>
        <p:spPr bwMode="auto">
          <a:xfrm>
            <a:off x="1676400" y="0"/>
            <a:ext cx="5791200" cy="6129020"/>
          </a:xfrm>
          <a:prstGeom prst="rect">
            <a:avLst/>
          </a:prstGeom>
          <a:ln>
            <a:noFill/>
          </a:ln>
          <a:effectLst>
            <a:softEdge rad="317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1"/>
          <p:cNvSpPr>
            <a:spLocks noChangeArrowheads="1"/>
          </p:cNvSpPr>
          <p:nvPr/>
        </p:nvSpPr>
        <p:spPr bwMode="auto">
          <a:xfrm>
            <a:off x="1371600" y="1600200"/>
            <a:ext cx="6178359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5397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54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ПОЗДРАВЛЯЕМ!</a:t>
            </a:r>
            <a:endParaRPr kumimoji="0" lang="ru-RU" sz="72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7410" name="Picture 2" descr="F:\Работа\Эмблема новая\Эмблема НОВАЯ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05200" y="2819400"/>
            <a:ext cx="2286000" cy="232062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25000" r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5" name="Picture 1" descr="C:\Users\Одаренность4\Desktop\uNdndFToiHyhWVv-1600x900-noPad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57200" y="457200"/>
            <a:ext cx="8315325" cy="4681286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457200" y="3733800"/>
            <a:ext cx="7982185" cy="264687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16600" b="1" cap="none" spc="0" dirty="0" smtClean="0">
                <a:ln w="76200">
                  <a:solidFill>
                    <a:schemeClr val="bg1"/>
                  </a:solidFill>
                </a:ln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СЕМЬЯ</a:t>
            </a:r>
            <a:endParaRPr lang="ru-RU" sz="5400" b="1" cap="none" spc="0" dirty="0">
              <a:ln w="76200">
                <a:solidFill>
                  <a:schemeClr val="bg1"/>
                </a:solidFill>
              </a:ln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5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F:\Работа\Эмблема новая\Эмблема НОВАЯ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58000" y="0"/>
            <a:ext cx="2286000" cy="232062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304800" y="2667000"/>
            <a:ext cx="8534644" cy="144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indent="53975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4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МОЕ</a:t>
            </a:r>
          </a:p>
          <a:p>
            <a:pPr lvl="0" indent="53975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4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ГЕНЕАЛОГИЧЕСКОЕ ДРЕВО</a:t>
            </a:r>
            <a:endParaRPr kumimoji="0" lang="ru-RU" sz="6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 descr="https://images.ru.prom.st/607698755_w640_h640_semejnoe-drevo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6247" y="228600"/>
            <a:ext cx="8700897" cy="61722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0" y="1676400"/>
            <a:ext cx="6096000" cy="21852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Праздничная программа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«Наши любимые бабушки и дедушки», 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посвященная Международному дню бабушек и дедушек</a:t>
            </a:r>
            <a:endParaRPr kumimoji="0" lang="ru-RU" sz="2400" b="0" i="1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F:\Работа\Эмблема новая\Эмблема НОВАЯ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22104" y="304800"/>
            <a:ext cx="1335496" cy="13557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25000" r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C:\Users\Одаренность4\Desktop\bab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62000" y="0"/>
            <a:ext cx="7391400" cy="682318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1"/>
          <p:cNvSpPr>
            <a:spLocks noChangeArrowheads="1"/>
          </p:cNvSpPr>
          <p:nvPr/>
        </p:nvSpPr>
        <p:spPr bwMode="auto">
          <a:xfrm>
            <a:off x="-533400" y="1524000"/>
            <a:ext cx="9712467" cy="15081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5397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b="1" i="1" u="none" strike="noStrike" cap="none" normalizeH="0" baseline="0" dirty="0" smtClean="0">
                <a:ln>
                  <a:noFill/>
                </a:ln>
                <a:solidFill>
                  <a:srgbClr val="0033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Викторина </a:t>
            </a:r>
          </a:p>
          <a:p>
            <a:pPr marL="0" marR="0" lvl="0" indent="5397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800" b="1" i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«Сказочные бабушки и дедушки»</a:t>
            </a:r>
            <a:endParaRPr kumimoji="0" lang="ru-RU" sz="6000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7410" name="Picture 2" descr="F:\Работа\Эмблема новая\Эмблема НОВАЯ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29000" y="3048000"/>
            <a:ext cx="2286000" cy="232062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5000" r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81000" y="457200"/>
            <a:ext cx="6096000" cy="2308324"/>
          </a:xfrm>
          <a:prstGeom prst="rect">
            <a:avLst/>
          </a:prstGeom>
          <a:solidFill>
            <a:schemeClr val="bg1"/>
          </a:solidFill>
          <a:effectLst>
            <a:softEdge rad="317500"/>
          </a:effectLst>
        </p:spPr>
        <p:txBody>
          <a:bodyPr wrap="square">
            <a:spAutoFit/>
          </a:bodyPr>
          <a:lstStyle/>
          <a:p>
            <a:pPr algn="ctr"/>
            <a:r>
              <a:rPr lang="ru-RU" sz="3600" b="1" i="1" dirty="0" smtClean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Чтобы хорошенько пообедать, этот подлый обманщик прикинулся доброй бабушкой. Кто это?</a:t>
            </a:r>
            <a:endParaRPr lang="ru-RU" sz="3600" b="1" i="1" dirty="0">
              <a:solidFill>
                <a:srgbClr val="0033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8434" name="Picture 2" descr="F:\Работа\Эмблема новая\Эмблема НОВАЯ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10400" y="228600"/>
            <a:ext cx="1843088" cy="1871006"/>
          </a:xfrm>
          <a:prstGeom prst="rect">
            <a:avLst/>
          </a:prstGeom>
          <a:noFill/>
        </p:spPr>
      </p:pic>
      <p:pic>
        <p:nvPicPr>
          <p:cNvPr id="18436" name="Picture 4" descr="https://cdn1.ozone.ru/multimedia/1003195022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09600" y="3048000"/>
            <a:ext cx="4771967" cy="3429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5562600" y="3657600"/>
            <a:ext cx="3177334" cy="1569660"/>
          </a:xfrm>
          <a:prstGeom prst="rect">
            <a:avLst/>
          </a:prstGeom>
          <a:solidFill>
            <a:schemeClr val="bg1"/>
          </a:solidFill>
          <a:effectLst>
            <a:softEdge rad="127000"/>
          </a:effectLst>
        </p:spPr>
        <p:txBody>
          <a:bodyPr wrap="square">
            <a:spAutoFit/>
          </a:bodyPr>
          <a:lstStyle/>
          <a:p>
            <a:pPr algn="ctr"/>
            <a:r>
              <a:rPr lang="ru-RU" sz="32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Волк, Ш. Перро «Красная Шапочка»</a:t>
            </a:r>
            <a:endParaRPr lang="ru-RU" sz="3200" b="1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5000" r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81000" y="457200"/>
            <a:ext cx="6096000" cy="1754326"/>
          </a:xfrm>
          <a:prstGeom prst="rect">
            <a:avLst/>
          </a:prstGeom>
          <a:solidFill>
            <a:schemeClr val="bg1"/>
          </a:solidFill>
          <a:effectLst>
            <a:softEdge rad="317500"/>
          </a:effectLst>
        </p:spPr>
        <p:txBody>
          <a:bodyPr wrap="square">
            <a:spAutoFit/>
          </a:bodyPr>
          <a:lstStyle/>
          <a:p>
            <a:pPr algn="ctr"/>
            <a:r>
              <a:rPr lang="ru-RU" sz="3600" b="1" i="1" dirty="0" smtClean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Что испекла бабушка из остатков муки, которые собрал для нее дедушка? </a:t>
            </a:r>
            <a:endParaRPr lang="ru-RU" sz="3600" b="1" i="1" dirty="0">
              <a:solidFill>
                <a:srgbClr val="0033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8434" name="Picture 2" descr="F:\Работа\Эмблема новая\Эмблема НОВАЯ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10400" y="228600"/>
            <a:ext cx="1843088" cy="1871006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5562600" y="3657600"/>
            <a:ext cx="3177334" cy="2062103"/>
          </a:xfrm>
          <a:prstGeom prst="rect">
            <a:avLst/>
          </a:prstGeom>
          <a:solidFill>
            <a:schemeClr val="bg1"/>
          </a:solidFill>
          <a:effectLst>
            <a:softEdge rad="127000"/>
          </a:effectLst>
        </p:spPr>
        <p:txBody>
          <a:bodyPr wrap="square">
            <a:spAutoFit/>
          </a:bodyPr>
          <a:lstStyle/>
          <a:p>
            <a:pPr algn="ctr"/>
            <a:r>
              <a:rPr lang="ru-RU" sz="32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Колобок, одноименная русская народная сказка</a:t>
            </a:r>
            <a:endParaRPr lang="ru-RU" sz="3200" b="1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9458" name="Picture 2" descr="https://skazkibasni.ru/wp-content/uploads/2017/09/45%D0%BD45-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52400" y="2743200"/>
            <a:ext cx="5258814" cy="329591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5000" r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2400" y="228600"/>
            <a:ext cx="6553200" cy="1754326"/>
          </a:xfrm>
          <a:prstGeom prst="rect">
            <a:avLst/>
          </a:prstGeom>
          <a:solidFill>
            <a:schemeClr val="bg1"/>
          </a:solidFill>
          <a:effectLst>
            <a:softEdge rad="317500"/>
          </a:effectLst>
        </p:spPr>
        <p:txBody>
          <a:bodyPr wrap="square">
            <a:spAutoFit/>
          </a:bodyPr>
          <a:lstStyle/>
          <a:p>
            <a:pPr algn="ctr"/>
            <a:r>
              <a:rPr lang="ru-RU" sz="3600" b="1" i="1" dirty="0" smtClean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 какой сказке участвовали не только бабушка и дедушка, но еще и разные звери? </a:t>
            </a:r>
            <a:endParaRPr lang="ru-RU" sz="3600" b="1" i="1" dirty="0">
              <a:solidFill>
                <a:srgbClr val="0033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8434" name="Picture 2" descr="F:\Работа\Эмблема новая\Эмблема НОВАЯ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10400" y="228600"/>
            <a:ext cx="1843088" cy="1871006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1828800" y="5780782"/>
            <a:ext cx="5562600" cy="1077218"/>
          </a:xfrm>
          <a:prstGeom prst="rect">
            <a:avLst/>
          </a:prstGeom>
          <a:solidFill>
            <a:schemeClr val="bg1"/>
          </a:solidFill>
          <a:effectLst>
            <a:softEdge rad="127000"/>
          </a:effectLst>
        </p:spPr>
        <p:txBody>
          <a:bodyPr wrap="square">
            <a:spAutoFit/>
          </a:bodyPr>
          <a:lstStyle/>
          <a:p>
            <a:pPr algn="ctr"/>
            <a:r>
              <a:rPr lang="ru-RU" sz="32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Русская народная сказка «Репка»</a:t>
            </a:r>
            <a:endParaRPr lang="ru-RU" sz="3200" b="1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482" name="Picture 2" descr="https://avatars.mds.yandex.net/get-zen_doc/1856484/pub_5dce9021136c034ec18069ae_5dd020c1a02e001559b6b7b5/scale_1200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143000" y="2209800"/>
            <a:ext cx="6477000" cy="357854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5000" r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28600" y="304800"/>
            <a:ext cx="6477000" cy="2554545"/>
          </a:xfrm>
          <a:prstGeom prst="rect">
            <a:avLst/>
          </a:prstGeom>
          <a:solidFill>
            <a:schemeClr val="bg1"/>
          </a:solidFill>
          <a:effectLst>
            <a:softEdge rad="317500"/>
          </a:effectLst>
        </p:spPr>
        <p:txBody>
          <a:bodyPr wrap="square">
            <a:spAutoFit/>
          </a:bodyPr>
          <a:lstStyle/>
          <a:p>
            <a:pPr algn="ctr"/>
            <a:r>
              <a:rPr lang="ru-RU" sz="3200" b="1" i="1" dirty="0" smtClean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Эта старушка мечтала о богатстве и даже превратилась уже в царицу, но жадность привела ее к прежней нищете. </a:t>
            </a:r>
          </a:p>
          <a:p>
            <a:pPr algn="ctr"/>
            <a:r>
              <a:rPr lang="ru-RU" sz="3200" b="1" i="1" dirty="0" smtClean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Из какой сказки эта старушка? </a:t>
            </a:r>
            <a:endParaRPr lang="ru-RU" sz="3200" b="1" i="1" dirty="0">
              <a:solidFill>
                <a:srgbClr val="0033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8434" name="Picture 2" descr="F:\Работа\Эмблема новая\Эмблема НОВАЯ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10400" y="228600"/>
            <a:ext cx="1843088" cy="1871006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5867400" y="3657600"/>
            <a:ext cx="3177334" cy="1569660"/>
          </a:xfrm>
          <a:prstGeom prst="rect">
            <a:avLst/>
          </a:prstGeom>
          <a:solidFill>
            <a:schemeClr val="bg1"/>
          </a:solidFill>
          <a:effectLst>
            <a:softEdge rad="127000"/>
          </a:effectLst>
        </p:spPr>
        <p:txBody>
          <a:bodyPr wrap="square">
            <a:spAutoFit/>
          </a:bodyPr>
          <a:lstStyle/>
          <a:p>
            <a:pPr algn="ctr"/>
            <a:r>
              <a:rPr lang="ru-RU" sz="32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А.С. Пушкин «Сказка о рыбаке и рыбке»</a:t>
            </a:r>
            <a:endParaRPr lang="ru-RU" sz="3200" b="1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1506" name="Picture 2" descr="https://ladyle.ru/images/ladyle/2020/07/39483_800-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81000" y="2895600"/>
            <a:ext cx="5272422" cy="357206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5000" r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81000" y="228600"/>
            <a:ext cx="6096000" cy="2308324"/>
          </a:xfrm>
          <a:prstGeom prst="rect">
            <a:avLst/>
          </a:prstGeom>
          <a:solidFill>
            <a:schemeClr val="bg1"/>
          </a:solidFill>
          <a:effectLst>
            <a:softEdge rad="317500"/>
          </a:effectLst>
        </p:spPr>
        <p:txBody>
          <a:bodyPr wrap="square">
            <a:spAutoFit/>
          </a:bodyPr>
          <a:lstStyle/>
          <a:p>
            <a:pPr algn="ctr"/>
            <a:r>
              <a:rPr lang="ru-RU" sz="3600" b="1" i="1" dirty="0" smtClean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 какой сказке пришлось плакать бабушке и дедушке из–за того, что разбилось золотое изделие?  </a:t>
            </a:r>
            <a:endParaRPr lang="ru-RU" sz="3600" b="1" i="1" dirty="0">
              <a:solidFill>
                <a:srgbClr val="0033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8434" name="Picture 2" descr="F:\Работа\Эмблема новая\Эмблема НОВАЯ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10400" y="228600"/>
            <a:ext cx="1843088" cy="1871006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5562600" y="3657600"/>
            <a:ext cx="3177334" cy="1569660"/>
          </a:xfrm>
          <a:prstGeom prst="rect">
            <a:avLst/>
          </a:prstGeom>
          <a:solidFill>
            <a:schemeClr val="bg1"/>
          </a:solidFill>
          <a:effectLst>
            <a:softEdge rad="127000"/>
          </a:effectLst>
        </p:spPr>
        <p:txBody>
          <a:bodyPr wrap="square">
            <a:spAutoFit/>
          </a:bodyPr>
          <a:lstStyle/>
          <a:p>
            <a:pPr algn="ctr"/>
            <a:r>
              <a:rPr lang="ru-RU" sz="32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Русская народная сказка «Курочка Ряба»</a:t>
            </a:r>
            <a:endParaRPr lang="ru-RU" sz="3200" b="1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2530" name="Picture 2" descr="https://ds05.infourok.ru/uploads/ex/044d/000bc41c-073f4cd9/img5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28600" y="2667000"/>
            <a:ext cx="5257800" cy="39433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8100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185</TotalTime>
  <Words>380</Words>
  <PresentationFormat>Экран (4:3)</PresentationFormat>
  <Paragraphs>50</Paragraphs>
  <Slides>22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Office Theme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Одаренность4</dc:creator>
  <cp:lastModifiedBy>Одаренность4</cp:lastModifiedBy>
  <cp:revision>21</cp:revision>
  <dcterms:created xsi:type="dcterms:W3CDTF">2020-10-14T08:48:14Z</dcterms:created>
  <dcterms:modified xsi:type="dcterms:W3CDTF">2020-10-23T07:39:40Z</dcterms:modified>
</cp:coreProperties>
</file>