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4" r:id="rId4"/>
    <p:sldId id="275" r:id="rId5"/>
    <p:sldId id="272" r:id="rId6"/>
    <p:sldId id="259" r:id="rId7"/>
    <p:sldId id="263" r:id="rId8"/>
    <p:sldId id="268" r:id="rId9"/>
    <p:sldId id="264" r:id="rId10"/>
    <p:sldId id="265" r:id="rId11"/>
    <p:sldId id="267" r:id="rId12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50" d="100"/>
          <a:sy n="50" d="100"/>
        </p:scale>
        <p:origin x="-414" y="-42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слуха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Сентябрь 2023 год</c:v>
                </c:pt>
                <c:pt idx="1">
                  <c:v>Май 2024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Движения с характером музыки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Сентябрь 2023 год</c:v>
                </c:pt>
                <c:pt idx="1">
                  <c:v>Май 2024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882816"/>
        <c:axId val="4884352"/>
      </c:barChart>
      <c:catAx>
        <c:axId val="488281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4884352"/>
        <c:crosses val="autoZero"/>
        <c:auto val="1"/>
        <c:lblAlgn val="ctr"/>
        <c:lblOffset val="100"/>
        <c:noMultiLvlLbl val="0"/>
      </c:catAx>
      <c:valAx>
        <c:axId val="4884352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488281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57700" cy="9144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827713" y="0"/>
            <a:ext cx="4457700" cy="9144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FE112-9870-4CB3-966E-D01949CCE3DD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952500" y="1371600"/>
            <a:ext cx="12192000" cy="6858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28700" y="8686800"/>
            <a:ext cx="8229600" cy="8229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7370425"/>
            <a:ext cx="4457700" cy="914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827713" y="17370425"/>
            <a:ext cx="4457700" cy="914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F88C8-6388-4D3A-942E-A7D2A8F99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87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978050" y="3324738"/>
            <a:ext cx="14331900" cy="363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Муниципальное</a:t>
            </a: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бюджетное дошкольное образовательное учреждение</a:t>
            </a: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Детский сад № 1 </a:t>
            </a: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b="1" i="1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Отчёт по самообразованию по теме:</a:t>
            </a:r>
            <a:r>
              <a:rPr lang="ru-RU" sz="3200" b="1" i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b="1" i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b="1" i="1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«Техника </a:t>
            </a:r>
            <a:r>
              <a:rPr lang="en-US" sz="3200" b="1" i="1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Body Percussion</a:t>
            </a:r>
            <a:r>
              <a:rPr lang="ru-RU" sz="3200" b="1" i="1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br>
              <a:rPr lang="ru-RU" sz="3200" b="1" i="1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b="1" i="1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как средство формирования ритма у детей </a:t>
            </a:r>
            <a:br>
              <a:rPr lang="ru-RU" sz="3200" b="1" i="1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b="1" i="1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 музыкальных занятиях»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                                        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Подготовила: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                                                                                 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музыкальный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руководитель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                                                                                       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Рыбакова К. С.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2025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en-US" sz="7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660848" y="2659350"/>
            <a:ext cx="15152915" cy="45625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4000" dirty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Усвоив технику Body Percussion, планирую включать её в музыкальные занятия. Это обещает много пользы </a:t>
            </a:r>
            <a:r>
              <a:rPr lang="en-US" sz="4000" dirty="0" err="1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для</a:t>
            </a:r>
            <a:r>
              <a:rPr lang="en-US" sz="4000" dirty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развития</a:t>
            </a:r>
            <a:r>
              <a:rPr lang="ru-RU" sz="4000" dirty="0" smtClean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детей</a:t>
            </a:r>
            <a:r>
              <a:rPr lang="en-US" sz="4000" dirty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.</a:t>
            </a:r>
            <a:r>
              <a:rPr lang="en-US" sz="7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1257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2050050" y="4710792"/>
            <a:ext cx="14187900" cy="13879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60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Спасибо за внимание</a:t>
            </a:r>
            <a:r>
              <a:rPr lang="ru-RU" sz="7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!</a:t>
            </a:r>
            <a:endParaRPr lang="en-US" sz="6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38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3453" y="0"/>
            <a:ext cx="10459394" cy="104052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98325" y="1740924"/>
            <a:ext cx="8453535" cy="69233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8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Важность музыкального воспитания</a:t>
            </a:r>
            <a:r>
              <a:rPr lang="en-US" sz="66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Музыкальное воспитание детей является основой их всестороннего развития. Особенно важно воспитывать чувство ритма как ключевого элемента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музыкальности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.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Arial" pitchFamily="34" charset="-122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ea typeface="Arial" pitchFamily="34" charset="-122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Музыкальные способности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ладовое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чувство, музыкально-слуховые представления, чувство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ритма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Arial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117125" y="9580800"/>
            <a:ext cx="781200" cy="99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978050" y="3324738"/>
            <a:ext cx="14331900" cy="363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lvl="0">
              <a:lnSpc>
                <a:spcPct val="115000"/>
              </a:lnSpc>
            </a:pPr>
            <a:r>
              <a:rPr lang="ru-RU" sz="40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Отсут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ствие чувства ритма у детей дошкольного возраста может привести к следующим проблемам:</a:t>
            </a: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замедляется становление развёрнутой речи, она невыразительна и слабо интонирована; </a:t>
            </a: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ребёнок говорит примитивно, используя короткие отрывочные высказывания; </a:t>
            </a: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слабое развитие слуховых и моторных способностей тормозит развитие ребёнка, ограничивая не только сферу интеллектуальной деятельности, но и общение со сверстниками. </a:t>
            </a:r>
          </a:p>
        </p:txBody>
      </p:sp>
    </p:spTree>
    <p:extLst>
      <p:ext uri="{BB962C8B-B14F-4D97-AF65-F5344CB8AC3E}">
        <p14:creationId xmlns:p14="http://schemas.microsoft.com/office/powerpoint/2010/main" val="269057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978050" y="3324738"/>
            <a:ext cx="14331900" cy="363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5000"/>
              </a:lnSpc>
            </a:pPr>
            <a:endParaRPr lang="ru-RU" sz="4000" dirty="0">
              <a:solidFill>
                <a:prstClr val="white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16866925"/>
              </p:ext>
            </p:extLst>
          </p:nvPr>
        </p:nvGraphicFramePr>
        <p:xfrm>
          <a:off x="3200400" y="2819400"/>
          <a:ext cx="11563350" cy="654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62349" y="1125268"/>
            <a:ext cx="90481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Диагностика динамики развития чувства ритма у воспитанников</a:t>
            </a:r>
          </a:p>
        </p:txBody>
      </p:sp>
    </p:spTree>
    <p:extLst>
      <p:ext uri="{BB962C8B-B14F-4D97-AF65-F5344CB8AC3E}">
        <p14:creationId xmlns:p14="http://schemas.microsoft.com/office/powerpoint/2010/main" val="3727487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914400" y="839756"/>
            <a:ext cx="16477862" cy="8658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54013" lvl="0" indent="-354013">
              <a:lnSpc>
                <a:spcPct val="115000"/>
              </a:lnSpc>
              <a:spcBef>
                <a:spcPct val="20000"/>
              </a:spcBef>
            </a:pP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Ц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ель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изучение 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техники 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Body Percussion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и её влияния на развитие чувства ритма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 дошкольников.</a:t>
            </a:r>
          </a:p>
          <a:p>
            <a:pPr marL="354013" lvl="0" indent="-354013">
              <a:lnSpc>
                <a:spcPct val="115000"/>
              </a:lnSpc>
              <a:spcBef>
                <a:spcPct val="20000"/>
              </a:spcBef>
            </a:pPr>
            <a:endParaRPr lang="ru-RU" sz="36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54013" lvl="0" indent="-354013">
              <a:lnSpc>
                <a:spcPct val="115000"/>
              </a:lnSpc>
              <a:spcBef>
                <a:spcPct val="20000"/>
              </a:spcBef>
            </a:pP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адачи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Изучить методическую литературу по теме самообразования;</a:t>
            </a: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Изучить опыт коллег, использующих технику 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Body Percussion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в своей работе;</a:t>
            </a: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Научиться владеть техникой 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Body Percussion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Поделиться полученными знаниями с коллегами.</a:t>
            </a:r>
          </a:p>
        </p:txBody>
      </p:sp>
    </p:spTree>
    <p:extLst>
      <p:ext uri="{BB962C8B-B14F-4D97-AF65-F5344CB8AC3E}">
        <p14:creationId xmlns:p14="http://schemas.microsoft.com/office/powerpoint/2010/main" val="2907554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4795" y="-5117"/>
            <a:ext cx="10460509" cy="103128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705600" y="1459350"/>
            <a:ext cx="7797600" cy="740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4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Что</a:t>
            </a:r>
            <a:r>
              <a:rPr lang="en-US" sz="44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4400" b="1" dirty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такое Body Percussion?
</a:t>
            </a:r>
            <a:r>
              <a:rPr 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r>
              <a:rPr lang="en-US" sz="4000" dirty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Body Percussion — это техника, где тело выступает музыкальным инструментом. Она развивает музыкальные способности через стуки, хлопки и топанья, помогая чувствовать ритм и расширяя возможности </a:t>
            </a:r>
            <a:r>
              <a:rPr lang="en-US" sz="4000" dirty="0" err="1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самовыражения</a:t>
            </a:r>
            <a:r>
              <a:rPr lang="en-US" sz="4000" dirty="0" smtClean="0">
                <a:solidFill>
                  <a:srgbClr val="FFFFFF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.</a:t>
            </a:r>
            <a:endParaRPr lang="en-US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884600" y="2295331"/>
            <a:ext cx="14518800" cy="12758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0" b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Основные звуки и обучение</a:t>
            </a:r>
            <a:endParaRPr 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 txBox="1"/>
          <p:nvPr/>
        </p:nvSpPr>
        <p:spPr>
          <a:xfrm>
            <a:off x="3138926" y="4132667"/>
            <a:ext cx="9774642" cy="1774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В технике Body Percussion применяются четыре базовых звука: топанье, хлопки, шлепки, щелчки. Обучение начинается с их освоения, усложняя по мере уверенности детей.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 txBox="1"/>
          <p:nvPr/>
        </p:nvSpPr>
        <p:spPr>
          <a:xfrm>
            <a:off x="3138925" y="6481356"/>
            <a:ext cx="9774643" cy="1774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Важно соблюдать последовательность в обучении: начальные элементы фиксируют внимание, затем прибавляются новые задачи. Это формирует уверенность и интерес у дошкольников.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Desktop\fe7b8940fa70551afba86a540e45ae2b--percussion-bra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0149">
            <a:off x="12915624" y="3326868"/>
            <a:ext cx="4561855" cy="60590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76" y="-341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54563" y="408394"/>
            <a:ext cx="8789437" cy="946339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Плюсы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телесной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перкуссии: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SzPts val="1000"/>
              <a:buFont typeface="Arial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Использование музыкального инструмента, который есть у каждого, даже у людей с нарушениями опорно-двигательного аппарата есть возможность заниматься телесной перкуссией;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SzPts val="1000"/>
              <a:buFont typeface="Arial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Инструмент, который не требует настройки, при групповой работе не нужно выбирать инструменты в одном строе;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SzPts val="1000"/>
              <a:buFont typeface="Arial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Хорошо привлекает внимание детей.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54013" lvl="0">
              <a:lnSpc>
                <a:spcPct val="115000"/>
              </a:lnSpc>
              <a:spcBef>
                <a:spcPct val="20000"/>
              </a:spcBef>
            </a:pPr>
            <a:endParaRPr lang="ru-RU" sz="2800" dirty="0">
              <a:solidFill>
                <a:schemeClr val="bg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54013" lvl="0">
              <a:lnSpc>
                <a:spcPct val="115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Что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дает телесная перкуссия при работе с группой: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SzPts val="1000"/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Возможность слышать себя и других (перекрестная игра, синхронная работа)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SzPts val="1000"/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Уверенность в себе, снятие зажимов и стеснения,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SzPts val="1000"/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Снятие мышечных зажимов,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SzPts val="1000"/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Возможность самовыражения, и высказывания без слов,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ct val="20000"/>
              </a:spcBef>
              <a:buSzPts val="1000"/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Развитие социальных и коммуникативных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навыков.</a:t>
            </a:r>
            <a:endParaRPr lang="en-US" sz="72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Downloads\cwpildCg9q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49" y="1580072"/>
            <a:ext cx="7774553" cy="77745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39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9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581400" y="1217675"/>
            <a:ext cx="17395200" cy="94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ru-RU" sz="5400" dirty="0" smtClean="0">
                <a:latin typeface="Times New Roman"/>
                <a:ea typeface="Times New Roman"/>
              </a:rPr>
              <a:t>Мастер-класс «</a:t>
            </a:r>
            <a:r>
              <a:rPr lang="ru-RU" sz="5400" dirty="0" smtClean="0">
                <a:latin typeface="Times New Roman"/>
                <a:ea typeface="Calibri"/>
              </a:rPr>
              <a:t>Техника </a:t>
            </a:r>
            <a:r>
              <a:rPr lang="ru-RU" sz="5400" dirty="0">
                <a:latin typeface="Times New Roman"/>
                <a:ea typeface="Calibri"/>
              </a:rPr>
              <a:t>владения телом  как «музыкальным инструментом»».</a:t>
            </a:r>
            <a:endParaRPr lang="en-US" sz="5000" dirty="0"/>
          </a:p>
        </p:txBody>
      </p:sp>
      <p:pic>
        <p:nvPicPr>
          <p:cNvPr id="1026" name="Picture 2" descr="C:\Users\Downloads\bRVQ4oz_Hlaid7ovXJU0zEK_wEXF2acCPtxvZoPxhUl3bjK2QS-6AywMN3x3Oz8SdCoOnO_M3pvm6E6tizYfvGa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425" y="3089843"/>
            <a:ext cx="5890014" cy="4417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ownloads\d7BY4SBeOlXjT1Exd4Vx6kFpRMGEEt8eVWX2LmKsAKhoPx8zjmfqDclaE1-xsNLbp42-k2_jN6J0ZjFsGtymom7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9989" y="3089843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ownloads\EJjdcPQa9CnuazVLIXGeXs8UMFUEc7g51x96WYb7v-ckF1nfkJYj55YP_BGTRnlK7URnjDIBQW3nlRGoGDuE7A5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011" y="6224801"/>
            <a:ext cx="5167056" cy="3875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Downloads\M_F6DbmWmA1xcGnTpdiqjGSfLDtNalct9Jgi-gPJ2qUWPJ2_CydNL461WQxyqjshm5xxjNjQ9tMTbeDR-7xfoKV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228" y="6239758"/>
            <a:ext cx="5116722" cy="3837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301</Words>
  <Application>Microsoft Office PowerPoint</Application>
  <PresentationFormat>Произвольный</PresentationFormat>
  <Paragraphs>46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Сергей</cp:lastModifiedBy>
  <cp:revision>20</cp:revision>
  <dcterms:created xsi:type="dcterms:W3CDTF">2025-03-19T07:39:23Z</dcterms:created>
  <dcterms:modified xsi:type="dcterms:W3CDTF">2025-09-03T08:18:42Z</dcterms:modified>
</cp:coreProperties>
</file>