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4" r:id="rId2"/>
    <p:sldId id="296" r:id="rId3"/>
    <p:sldId id="258" r:id="rId4"/>
    <p:sldId id="281" r:id="rId5"/>
    <p:sldId id="282" r:id="rId6"/>
    <p:sldId id="285" r:id="rId7"/>
    <p:sldId id="286" r:id="rId8"/>
    <p:sldId id="294" r:id="rId9"/>
    <p:sldId id="289" r:id="rId10"/>
    <p:sldId id="290" r:id="rId11"/>
    <p:sldId id="292" r:id="rId12"/>
    <p:sldId id="299" r:id="rId13"/>
    <p:sldId id="300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545" autoAdjust="0"/>
    <p:restoredTop sz="94660"/>
  </p:normalViewPr>
  <p:slideViewPr>
    <p:cSldViewPr>
      <p:cViewPr>
        <p:scale>
          <a:sx n="100" d="100"/>
          <a:sy n="100" d="100"/>
        </p:scale>
        <p:origin x="-144" y="9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5E47CD-DE1F-4977-B5E7-A825A00E3D7C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73484-AA69-4317-AC44-90B3CEFC459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Запечатлен на фотографии с названием « А мы из Пензы».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10E3E-9EDF-4386-B513-03100290C467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воссоздать биографические данные. Были изучены: фотоматериалы,  документы.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r>
              <a:rPr lang="ru-RU" sz="1200" b="1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Источники исследования: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написании работы использованы  источники, которые хранятся в личном архиве семьи. </a:t>
            </a:r>
            <a:endParaRPr lang="ru-R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10E3E-9EDF-4386-B513-03100290C467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73484-AA69-4317-AC44-90B3CEFC4598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500043"/>
            <a:ext cx="600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/>
              <a:t>          </a:t>
            </a:r>
          </a:p>
          <a:p>
            <a:pPr algn="ctr">
              <a:defRPr/>
            </a:pPr>
            <a:endParaRPr lang="ru-RU" dirty="0" smtClean="0"/>
          </a:p>
          <a:p>
            <a:pPr algn="ctr"/>
            <a:r>
              <a:rPr lang="ru-RU" dirty="0" smtClean="0"/>
              <a:t>     </a:t>
            </a:r>
          </a:p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335756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332656"/>
            <a:ext cx="792088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средняя общеобразовательная школа рабочего поселка Шемышейка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имени Героя Советского Союза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Александра Тимофеевича  Бодряшова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Посвящается 75-й годовщине Победы в Великой Отечественной войне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История одного солдата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55776" y="5157192"/>
            <a:ext cx="59046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Авторы: обучающиеся  2а класса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МБОУ СОШ р.п. Шемышейка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Руководитель: Надькина И.Г.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4" cstate="print"/>
          <a:srcRect l="1563" t="2381" r="4687"/>
          <a:stretch>
            <a:fillRect/>
          </a:stretch>
        </p:blipFill>
        <p:spPr bwMode="auto">
          <a:xfrm>
            <a:off x="357158" y="857232"/>
            <a:ext cx="4214842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5" cstate="print">
            <a:lum/>
          </a:blip>
          <a:srcRect l="5769" r="3846"/>
          <a:stretch>
            <a:fillRect/>
          </a:stretch>
        </p:blipFill>
        <p:spPr bwMode="auto">
          <a:xfrm>
            <a:off x="4929190" y="857232"/>
            <a:ext cx="4000528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0034" y="357165"/>
            <a:ext cx="814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Запрос в военный комиссариат Пензенской области об исправлении ошибки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 cstate="print"/>
          <a:srcRect t="6509" r="4818" b="10500"/>
          <a:stretch>
            <a:fillRect/>
          </a:stretch>
        </p:blipFill>
        <p:spPr bwMode="auto">
          <a:xfrm>
            <a:off x="285720" y="357166"/>
            <a:ext cx="3324225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3510" t="2679" r="4134" b="13010"/>
          <a:stretch>
            <a:fillRect/>
          </a:stretch>
        </p:blipFill>
        <p:spPr bwMode="auto">
          <a:xfrm>
            <a:off x="3143240" y="2571744"/>
            <a:ext cx="564360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3643306" y="428604"/>
            <a:ext cx="5072098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 комитета  по культуре  Администрации       Волгоградской области  </a:t>
            </a:r>
          </a:p>
          <a:p>
            <a:pPr>
              <a:lnSpc>
                <a:spcPct val="150000"/>
              </a:lnSpc>
              <a:defRPr/>
            </a:pP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Ошибка в написании фамилии рядового</a:t>
            </a:r>
          </a:p>
          <a:p>
            <a:pPr algn="ctr">
              <a:lnSpc>
                <a:spcPct val="150000"/>
              </a:lnSpc>
              <a:defRPr/>
            </a:pPr>
            <a:r>
              <a:rPr lang="ru-RU" b="1" u="sng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Горланова У.Л., погибшего в разгар    Сталинградской битвы, устранена». </a:t>
            </a:r>
            <a:endParaRPr lang="ru-RU" u="sng" dirty="0"/>
          </a:p>
        </p:txBody>
      </p:sp>
      <p:sp>
        <p:nvSpPr>
          <p:cNvPr id="9" name="Стрелка вправо 8"/>
          <p:cNvSpPr/>
          <p:nvPr/>
        </p:nvSpPr>
        <p:spPr>
          <a:xfrm>
            <a:off x="3357554" y="4857760"/>
            <a:ext cx="4857784" cy="10715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/>
          <a:srcRect r="12436" b="7875"/>
          <a:stretch>
            <a:fillRect/>
          </a:stretch>
        </p:blipFill>
        <p:spPr bwMode="auto">
          <a:xfrm>
            <a:off x="285720" y="1500174"/>
            <a:ext cx="850112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000100" y="357166"/>
            <a:ext cx="70009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Любовь Уваровна помнит, что мама говорила о газете с фотографией отца. Но где тогда было искать эту газету? </a:t>
            </a:r>
          </a:p>
          <a:p>
            <a:pPr algn="ctr"/>
            <a:r>
              <a:rPr lang="ru-RU" dirty="0" smtClean="0"/>
              <a:t>Мы решили найти фотографию.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4"/>
          <a:srcRect l="1016" r="29581" b="30750"/>
          <a:stretch>
            <a:fillRect/>
          </a:stretch>
        </p:blipFill>
        <p:spPr bwMode="auto">
          <a:xfrm>
            <a:off x="428596" y="357166"/>
            <a:ext cx="4357718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b="8018"/>
          <a:stretch>
            <a:fillRect/>
          </a:stretch>
        </p:blipFill>
        <p:spPr bwMode="auto">
          <a:xfrm>
            <a:off x="2714612" y="3286124"/>
            <a:ext cx="5338786" cy="3181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714876" y="1214422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«Строчит пулеметчик».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Любовь Уваровна узнала отца. Родственники утверждают, что  на него похожи старшие внуки.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286000" y="3357562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357166"/>
            <a:ext cx="8143932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/>
          </a:p>
          <a:p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исследование биографии  Горланова Увара Лукьяновича,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участника  Великой Отечественной войны.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1571612"/>
            <a:ext cx="778674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</a:p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Задачи: 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проследить военную  биографию Горланова У.Л.;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- собрать фото и документальный материал.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2828836"/>
            <a:ext cx="835824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Новизна исследования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заключается в том, что впервые сделана попытка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собрать материал из семейного архива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                          о Горланове  Уваре Лукьяновиче.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3643314"/>
            <a:ext cx="821537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Источники исследования: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фотографии из семейного архива,          документы:  похоронка, запросы .</a:t>
            </a: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Мои документы\Downloads\IMG_20200211_0814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57166"/>
            <a:ext cx="2143140" cy="2857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lum bright="-10000"/>
          </a:blip>
          <a:srcRect l="4648" t="29348" r="9190" b="25000"/>
          <a:stretch>
            <a:fillRect/>
          </a:stretch>
        </p:blipFill>
        <p:spPr bwMode="auto">
          <a:xfrm>
            <a:off x="357159" y="3357562"/>
            <a:ext cx="428628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 l="7181" r="12791" b="12109"/>
          <a:stretch>
            <a:fillRect/>
          </a:stretch>
        </p:blipFill>
        <p:spPr bwMode="auto">
          <a:xfrm>
            <a:off x="4786314" y="285728"/>
            <a:ext cx="3929090" cy="52891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2500298" y="1285860"/>
            <a:ext cx="23574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 Дочь 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    Дурнаева 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   Любовь Уваровна</a:t>
            </a:r>
          </a:p>
          <a:p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Воспоминания об отце.</a:t>
            </a:r>
          </a:p>
          <a:p>
            <a:endParaRPr lang="ru-RU" sz="1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/>
              <a:t> 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71737" y="2357430"/>
            <a:ext cx="22145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2февраля  2020года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исполнилось 87 лет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2cc31b1bff87.png"/>
          <p:cNvPicPr>
            <a:picLocks noChangeAspect="1"/>
          </p:cNvPicPr>
          <p:nvPr/>
        </p:nvPicPr>
        <p:blipFill>
          <a:blip r:embed="rId4" cstate="print">
            <a:lum contrast="-30000"/>
          </a:blip>
          <a:stretch>
            <a:fillRect/>
          </a:stretch>
        </p:blipFill>
        <p:spPr>
          <a:xfrm>
            <a:off x="285720" y="1214422"/>
            <a:ext cx="8692444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500166" y="357166"/>
            <a:ext cx="5357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Горланов Увар Лукьянович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(1900-1943)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Участник Сталинградской битвы.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Район тракторного завода. </a:t>
            </a:r>
          </a:p>
        </p:txBody>
      </p:sp>
      <p:pic>
        <p:nvPicPr>
          <p:cNvPr id="6" name="Рисунок 5" descr="F:\участники вов\DwGHQ_JX4AAgdl7.jpg"/>
          <p:cNvPicPr/>
          <p:nvPr/>
        </p:nvPicPr>
        <p:blipFill>
          <a:blip r:embed="rId5" cstate="print">
            <a:lum contrast="-40000"/>
          </a:blip>
          <a:srcRect/>
          <a:stretch>
            <a:fillRect/>
          </a:stretch>
        </p:blipFill>
        <p:spPr bwMode="auto">
          <a:xfrm>
            <a:off x="285720" y="2357430"/>
            <a:ext cx="3857652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:\участники вов\58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71934" y="1357298"/>
            <a:ext cx="478634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4" cstate="print"/>
          <a:srcRect t="5983" r="6316" b="32449"/>
          <a:stretch>
            <a:fillRect/>
          </a:stretch>
        </p:blipFill>
        <p:spPr bwMode="auto">
          <a:xfrm>
            <a:off x="1071538" y="1071546"/>
            <a:ext cx="7072362" cy="542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357290" y="500042"/>
            <a:ext cx="67866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Похоронка на Горланова Увара Лукьяновича (1943г)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4" cstate="print"/>
          <a:srcRect l="7034" r="12217" b="21245"/>
          <a:stretch>
            <a:fillRect/>
          </a:stretch>
        </p:blipFill>
        <p:spPr bwMode="auto">
          <a:xfrm>
            <a:off x="1000100" y="2000240"/>
            <a:ext cx="664373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28596" y="428605"/>
            <a:ext cx="8429684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Братская могила воинов 62-й и 65-й армий г. Волгоград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1973год (из семейного архива)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      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В похоронке указано место захоронения.  Дочь Люба и ее брат  Яков  посетили город Волгоград в 1973году.  Имя  отца Горланова Увара Лукьяновича высечено на мемориальной доске «Братской могилы воинов 62  и 65 армий» в городе Волгограде.  </a:t>
            </a: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4" cstate="print"/>
          <a:srcRect l="5142" r="11848" b="27843"/>
          <a:stretch>
            <a:fillRect/>
          </a:stretch>
        </p:blipFill>
        <p:spPr bwMode="auto">
          <a:xfrm>
            <a:off x="928662" y="1500174"/>
            <a:ext cx="721523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357167"/>
            <a:ext cx="807249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Братская могила воинов 62-й и 65-й армий в Волгограде – известный монумент, который находится на территории парка им. Ю.А. Гагарина. В этой братской могиле  захоронено 2тысячи солдат, которые сражались в ожесточенной Сталинградской битве. Известных поименно 189 человек и 1799 неизвестных. Эту  информацию мы нашли  на сайте  БОД «Мемориал»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214282" y="428605"/>
          <a:ext cx="8715436" cy="6215106"/>
        </p:xfrm>
        <a:graphic>
          <a:graphicData uri="http://schemas.openxmlformats.org/presentationml/2006/ole">
            <p:oleObj spid="_x0000_s40961" name="Acrobat Document" r:id="rId5" imgW="8020050" imgH="5667375" progId="AcroExch.Document.7">
              <p:embed/>
            </p:oleObj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5786" y="3643314"/>
            <a:ext cx="7500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написании фамилии на мемориальной доске обнаружили ошибку: Г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рланов вместо Г</a:t>
            </a:r>
            <a:r>
              <a:rPr lang="ru-RU" b="1" dirty="0" smtClean="0">
                <a:solidFill>
                  <a:srgbClr val="FF0000"/>
                </a:solidFill>
              </a:rPr>
              <a:t>о</a:t>
            </a:r>
            <a:r>
              <a:rPr lang="ru-RU" dirty="0" smtClean="0"/>
              <a:t>рланов.</a:t>
            </a:r>
          </a:p>
          <a:p>
            <a:r>
              <a:rPr lang="ru-RU" dirty="0" smtClean="0"/>
              <a:t>В копии похоронки ошибки нет. Где закралась ошибка неизвестно. 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User\Мои документы\Downloads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 descr="C:\Documents and Settings\User\Мои документы\Downloads\фото с сайта мемормал.jpg"/>
          <p:cNvPicPr/>
          <p:nvPr/>
        </p:nvPicPr>
        <p:blipFill>
          <a:blip r:embed="rId3" cstate="print"/>
          <a:srcRect l="8604" t="46379" r="5653" b="6037"/>
          <a:stretch>
            <a:fillRect/>
          </a:stretch>
        </p:blipFill>
        <p:spPr bwMode="auto">
          <a:xfrm>
            <a:off x="357158" y="357166"/>
            <a:ext cx="835824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>
            <a:off x="428596" y="5715016"/>
            <a:ext cx="3714776" cy="214314"/>
          </a:xfrm>
          <a:prstGeom prst="rightArrow">
            <a:avLst>
              <a:gd name="adj1" fmla="val 79767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368</Words>
  <Application>Microsoft Office PowerPoint</Application>
  <PresentationFormat>Экран (4:3)</PresentationFormat>
  <Paragraphs>79</Paragraphs>
  <Slides>14</Slides>
  <Notes>12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Acrobat 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User</cp:lastModifiedBy>
  <cp:revision>60</cp:revision>
  <dcterms:created xsi:type="dcterms:W3CDTF">2015-03-09T09:39:06Z</dcterms:created>
  <dcterms:modified xsi:type="dcterms:W3CDTF">2021-11-01T06:16:07Z</dcterms:modified>
</cp:coreProperties>
</file>