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15"/>
  </p:notesMasterIdLst>
  <p:sldIdLst>
    <p:sldId id="268" r:id="rId2"/>
    <p:sldId id="269" r:id="rId3"/>
    <p:sldId id="257" r:id="rId4"/>
    <p:sldId id="256" r:id="rId5"/>
    <p:sldId id="262" r:id="rId6"/>
    <p:sldId id="279" r:id="rId7"/>
    <p:sldId id="275" r:id="rId8"/>
    <p:sldId id="278" r:id="rId9"/>
    <p:sldId id="263" r:id="rId10"/>
    <p:sldId id="277" r:id="rId11"/>
    <p:sldId id="271" r:id="rId12"/>
    <p:sldId id="272" r:id="rId13"/>
    <p:sldId id="280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6600FF"/>
    <a:srgbClr val="FF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56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79851E-F76E-45E9-84C8-F51ADC8D9A18}" type="datetimeFigureOut">
              <a:rPr lang="ru-RU" smtClean="0"/>
              <a:pPr/>
              <a:t>28.01.2026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788116-8299-4FF8-A2A7-DA9469D501C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1A482-61B2-46CC-AF11-6787E4DEBB99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1A482-61B2-46CC-AF11-6787E4DEBB99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38916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0197ACE9-3CA2-4058-BBD2-912A5ABC2C76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5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9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89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4F26CC-9964-46A1-8957-56872899A00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E99E5E-8C53-48E2-B5EF-5725C20CB74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92100"/>
            <a:ext cx="8229600" cy="5727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12EFE4B-8ADE-4F55-9EE3-E7BCFE6330F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25D4DD-72A8-40F2-9853-DC5ADA8374C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0E624E-5162-46FA-9D71-A904D1157FD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60447B-F838-45CF-8F12-D476DEEEE72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3B8753-334F-44D7-A620-7458454FEC3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834C40-ECC6-4BC0-8B0B-5E2E0A41FAB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016140-0917-4AD0-8F1D-A3E56050D55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647279-A88D-436D-8B78-E8B380D4E0E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8DDE70-0FC2-4687-A13B-5AEFCF777FC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2"/>
            </a:gs>
            <a:gs pos="100000">
              <a:srgbClr val="FFFF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59A8F2B5-9448-4177-9E4B-B47E9B62F08B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1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8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7891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8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7891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8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7891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8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7891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8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789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png"/><Relationship Id="rId7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1571604" y="1428736"/>
            <a:ext cx="6687087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i="1" cap="none" spc="0" dirty="0" smtClean="0">
                <a:ln w="9525" cmpd="sng">
                  <a:solidFill>
                    <a:srgbClr val="C00000"/>
                  </a:solidFill>
                  <a:prstDash val="solid"/>
                </a:ln>
                <a:solidFill>
                  <a:srgbClr val="6600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Профессии </a:t>
            </a:r>
          </a:p>
          <a:p>
            <a:pPr algn="ctr"/>
            <a:r>
              <a:rPr lang="ru-RU" sz="7200" b="1" i="1" cap="none" spc="0" dirty="0" smtClean="0">
                <a:ln w="9525" cmpd="sng">
                  <a:solidFill>
                    <a:srgbClr val="C00000"/>
                  </a:solidFill>
                  <a:prstDash val="solid"/>
                </a:ln>
                <a:solidFill>
                  <a:srgbClr val="6600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лесной отрасли ОНИ </a:t>
            </a:r>
            <a:r>
              <a:rPr lang="ru-RU" sz="7200" b="1" i="1" cap="none" spc="0" smtClean="0">
                <a:ln w="9525" cmpd="sng">
                  <a:solidFill>
                    <a:srgbClr val="C00000"/>
                  </a:solidFill>
                  <a:prstDash val="solid"/>
                </a:ln>
                <a:solidFill>
                  <a:srgbClr val="6600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СЛУЖАТ </a:t>
            </a:r>
            <a:r>
              <a:rPr lang="ru-RU" sz="7200" b="1" i="1" cap="none" spc="0" smtClean="0">
                <a:ln w="9525" cmpd="sng">
                  <a:solidFill>
                    <a:srgbClr val="C00000"/>
                  </a:solidFill>
                  <a:prstDash val="solid"/>
                </a:ln>
                <a:solidFill>
                  <a:srgbClr val="6600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ПРИРОДЕ</a:t>
            </a:r>
            <a:endParaRPr lang="ru-RU" sz="7200" b="1" i="1" cap="none" spc="0" dirty="0">
              <a:ln w="9525" cmpd="sng">
                <a:solidFill>
                  <a:srgbClr val="C00000"/>
                </a:solidFill>
                <a:prstDash val="solid"/>
              </a:ln>
              <a:solidFill>
                <a:srgbClr val="6600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ДНС\Desktop\IMG-20251106-WA00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371600"/>
            <a:ext cx="4114800" cy="5249917"/>
          </a:xfrm>
          <a:prstGeom prst="rect">
            <a:avLst/>
          </a:prstGeom>
          <a:noFill/>
        </p:spPr>
      </p:pic>
      <p:pic>
        <p:nvPicPr>
          <p:cNvPr id="5124" name="Picture 4" descr="C:\Users\ДНС\Desktop\IMG-20251106-WA00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1295400"/>
            <a:ext cx="4051300" cy="532553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19200" y="304800"/>
            <a:ext cx="632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>В гостях у природы</a:t>
            </a:r>
            <a:endParaRPr lang="ru-RU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advClick="0" advTm="10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ДНС\Desktop\IMG-20251106-WA00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2667000"/>
            <a:ext cx="5114925" cy="3836194"/>
          </a:xfrm>
          <a:prstGeom prst="rect">
            <a:avLst/>
          </a:prstGeom>
          <a:noFill/>
        </p:spPr>
      </p:pic>
      <p:pic>
        <p:nvPicPr>
          <p:cNvPr id="12289" name="Picture 1" descr="C:\Users\ДНС\Desktop\IMG-20251106-WA00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609600"/>
            <a:ext cx="4521200" cy="33909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ДНС\Desktop\IMG-20251106-WA0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699172">
            <a:off x="541794" y="1523621"/>
            <a:ext cx="2952750" cy="4572000"/>
          </a:xfrm>
          <a:prstGeom prst="rect">
            <a:avLst/>
          </a:prstGeom>
          <a:noFill/>
        </p:spPr>
      </p:pic>
      <p:pic>
        <p:nvPicPr>
          <p:cNvPr id="11267" name="Picture 3" descr="C:\Users\ДНС\Desktop\IMG-20251106-WA00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2686050"/>
            <a:ext cx="5562600" cy="4171950"/>
          </a:xfrm>
          <a:prstGeom prst="rect">
            <a:avLst/>
          </a:prstGeom>
          <a:noFill/>
        </p:spPr>
      </p:pic>
      <p:pic>
        <p:nvPicPr>
          <p:cNvPr id="1026" name="Picture 2" descr="C:\Users\ДНС\Desktop\IMG-20251106-WA006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0"/>
            <a:ext cx="3429000" cy="257175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noteka.org/uploads/posts/2021-04/1618892092_19-phonoteka_org-p-fon-dlya-prezentatsii-na-ekologicheskuyu-t-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6607"/>
          </a:xfrm>
          <a:prstGeom prst="rect">
            <a:avLst/>
          </a:prstGeom>
          <a:noFill/>
        </p:spPr>
      </p:pic>
      <p:pic>
        <p:nvPicPr>
          <p:cNvPr id="4098" name="Picture 2" descr="https://i.pinimg.com/originals/0b/9f/c7/0b9fc7e2b868c8dd624c1973aa358d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4299"/>
            <a:ext cx="6336703" cy="669370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248400" y="2348880"/>
            <a:ext cx="26440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00B050"/>
                </a:solidFill>
              </a:rPr>
              <a:t>Правила поведения</a:t>
            </a:r>
          </a:p>
          <a:p>
            <a:r>
              <a:rPr lang="ru-RU" sz="3200" b="1" i="1" dirty="0" smtClean="0">
                <a:solidFill>
                  <a:srgbClr val="00B050"/>
                </a:solidFill>
              </a:rPr>
              <a:t>в природе</a:t>
            </a:r>
            <a:endParaRPr lang="ru-RU" sz="3200" b="1" i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noteka.org/uploads/posts/2021-04/1618892092_19-phonoteka_org-p-fon-dlya-prezentatsii-na-ekologicheskuyu-t-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393"/>
            <a:ext cx="9143999" cy="685660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63688" y="836712"/>
            <a:ext cx="49536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B050"/>
                </a:solidFill>
              </a:rPr>
              <a:t>    Лес в разное время года</a:t>
            </a:r>
            <a:endParaRPr lang="ru-RU" sz="3200" b="1" i="1" dirty="0">
              <a:solidFill>
                <a:srgbClr val="00B050"/>
              </a:solidFill>
            </a:endParaRPr>
          </a:p>
        </p:txBody>
      </p:sp>
      <p:pic>
        <p:nvPicPr>
          <p:cNvPr id="6" name="Picture 2" descr="https://xn----8sbiecm6bhdx8i.xn--p1ai/sites/default/files/images/journal/journal-16/four-seasons_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844824"/>
            <a:ext cx="8640960" cy="475252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108" y="214290"/>
            <a:ext cx="51344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/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Интеллектуальная разминка. 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142984"/>
            <a:ext cx="64294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Какое дерево является символом  России? 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Picture 3" descr="http://ic.pics.livejournal.com/t_galina_s/44199447/32051/32051_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928670"/>
            <a:ext cx="2286015" cy="171451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85720" y="5857892"/>
            <a:ext cx="61436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Какое дерево одевается листвой позже всех? 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43174" y="4214818"/>
            <a:ext cx="62865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 можно узнать по свежеспиленному пню? 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7" name="Picture 5" descr="http://designbezgalstuka.com/download/file.php?id=2687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4071942"/>
            <a:ext cx="2286016" cy="1714513"/>
          </a:xfrm>
          <a:prstGeom prst="rect">
            <a:avLst/>
          </a:prstGeom>
          <a:noFill/>
        </p:spPr>
      </p:pic>
      <p:pic>
        <p:nvPicPr>
          <p:cNvPr id="8199" name="Picture 7" descr="http://wwproduct.com/sites/default/files/drova_iz_dub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4929198"/>
            <a:ext cx="2214578" cy="1659977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57158" y="1928802"/>
            <a:ext cx="55863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 в лесу можно узнать стороны света? 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201" name="Picture 9" descr="http://stat17.privet.ru/lr/0a014e5f77339216e5f208b4abe867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 flipV="1">
            <a:off x="3214678" y="2428868"/>
            <a:ext cx="2357454" cy="157042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260350"/>
            <a:ext cx="8229600" cy="1384300"/>
          </a:xfrm>
        </p:spPr>
        <p:txBody>
          <a:bodyPr/>
          <a:lstStyle/>
          <a:p>
            <a:r>
              <a:rPr lang="ru-RU" dirty="0"/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143108" y="0"/>
            <a:ext cx="47149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Листья каких деревьев и кустарников опадают осенью зелёными?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868" y="2500306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 называется вор с ружьем в лесу или сетью на реке? 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2844" y="3857628"/>
            <a:ext cx="51653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 чего больше всего страдают леса? 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86116" y="5429264"/>
            <a:ext cx="52864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Почему погибнет лес, если вырубить все старые деревья? 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http://zelenaya-lavka.ru/images/soplodiya_olh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82" y="142852"/>
            <a:ext cx="1579156" cy="1299491"/>
          </a:xfrm>
          <a:prstGeom prst="rect">
            <a:avLst/>
          </a:prstGeom>
          <a:noFill/>
        </p:spPr>
      </p:pic>
      <p:pic>
        <p:nvPicPr>
          <p:cNvPr id="7172" name="Picture 4" descr="http://www.la-ja-femme.ru/wp-content/uploads/2009/11/lrg_22149_Sire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42852"/>
            <a:ext cx="1744138" cy="1308104"/>
          </a:xfrm>
          <a:prstGeom prst="rect">
            <a:avLst/>
          </a:prstGeom>
          <a:noFill/>
        </p:spPr>
      </p:pic>
      <p:pic>
        <p:nvPicPr>
          <p:cNvPr id="7174" name="Picture 6" descr="http://landdesygn.ru/wp-content/uploads/2011/06/11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1214422"/>
            <a:ext cx="1714512" cy="1149088"/>
          </a:xfrm>
          <a:prstGeom prst="rect">
            <a:avLst/>
          </a:prstGeom>
          <a:noFill/>
        </p:spPr>
      </p:pic>
      <p:pic>
        <p:nvPicPr>
          <p:cNvPr id="7176" name="Picture 8" descr="http://expert-ohota.ru/wp-content/uploads/2013/02/1070_1_20071121111657d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71670" y="1785926"/>
            <a:ext cx="1428760" cy="1928826"/>
          </a:xfrm>
          <a:prstGeom prst="rect">
            <a:avLst/>
          </a:prstGeom>
          <a:noFill/>
        </p:spPr>
      </p:pic>
      <p:pic>
        <p:nvPicPr>
          <p:cNvPr id="7178" name="Picture 10" descr="http://theimportantnews.ru/images/1302623680_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5074" y="3500438"/>
            <a:ext cx="2552906" cy="1911489"/>
          </a:xfrm>
          <a:prstGeom prst="rect">
            <a:avLst/>
          </a:prstGeom>
          <a:noFill/>
        </p:spPr>
      </p:pic>
      <p:pic>
        <p:nvPicPr>
          <p:cNvPr id="7182" name="Picture 14" descr="http://news.1777.ru/uploads/posts/2013-08/1377767701_les-rubya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33" y="4889742"/>
            <a:ext cx="2636683" cy="175396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785918" y="3143248"/>
            <a:ext cx="616207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человек - природа</a:t>
            </a:r>
            <a:endParaRPr lang="ru-RU" sz="60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00232" y="714356"/>
            <a:ext cx="546957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Тип профессии</a:t>
            </a:r>
            <a:endParaRPr lang="ru-RU" sz="6000" b="1" dirty="0">
              <a:solidFill>
                <a:schemeClr val="bg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noteka.org/uploads/posts/2021-04/1618892092_19-phonoteka_org-p-fon-dlya-prezentatsii-na-ekologicheskuyu-t-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15416"/>
            <a:ext cx="9144000" cy="70294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55776" y="548680"/>
            <a:ext cx="3381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00B050"/>
                </a:solidFill>
              </a:rPr>
              <a:t>Значение  леса</a:t>
            </a:r>
            <a:endParaRPr lang="ru-RU" sz="3200" b="1" i="1" dirty="0">
              <a:solidFill>
                <a:srgbClr val="00B050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1043608" y="1196752"/>
            <a:ext cx="864096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2987824" y="1412776"/>
            <a:ext cx="0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79512" y="2204864"/>
            <a:ext cx="15121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Лес-это дом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и пища для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животных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28800" y="2286000"/>
            <a:ext cx="2592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60000"/>
                    <a:lumOff val="40000"/>
                  </a:schemeClr>
                </a:solidFill>
              </a:rPr>
              <a:t>Лес поглощает</a:t>
            </a:r>
          </a:p>
          <a:p>
            <a:r>
              <a:rPr lang="ru-RU" dirty="0" smtClean="0">
                <a:solidFill>
                  <a:schemeClr val="bg1">
                    <a:lumMod val="60000"/>
                    <a:lumOff val="40000"/>
                  </a:schemeClr>
                </a:solidFill>
              </a:rPr>
              <a:t> вредные газы,</a:t>
            </a:r>
          </a:p>
          <a:p>
            <a:r>
              <a:rPr lang="ru-RU" dirty="0" smtClean="0">
                <a:solidFill>
                  <a:schemeClr val="bg1">
                    <a:lumMod val="60000"/>
                    <a:lumOff val="40000"/>
                  </a:schemeClr>
                </a:solidFill>
              </a:rPr>
              <a:t>выделяет кислород</a:t>
            </a:r>
            <a:endParaRPr lang="ru-RU" dirty="0">
              <a:solidFill>
                <a:schemeClr val="bg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27984" y="2420888"/>
            <a:ext cx="18722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Лес- это место 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отдыха человека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6804248" y="2060848"/>
            <a:ext cx="20162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Лес богат грибами, ягодами, лекарственными травами</a:t>
            </a:r>
          </a:p>
          <a:p>
            <a:endParaRPr lang="ru-RU" dirty="0"/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5220072" y="1412776"/>
            <a:ext cx="9626" cy="83558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6444208" y="1268760"/>
            <a:ext cx="864096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90" name="Picture 2" descr="https://cdn.fishki.net/upload/post/2019/09/06/3078062/cbcb4d2fc3b618d60f169404734934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3429000"/>
            <a:ext cx="2144670" cy="3024336"/>
          </a:xfrm>
          <a:prstGeom prst="rect">
            <a:avLst/>
          </a:prstGeom>
          <a:noFill/>
        </p:spPr>
      </p:pic>
      <p:pic>
        <p:nvPicPr>
          <p:cNvPr id="12294" name="Picture 6" descr="https://w-dog.ru/wallpapers/1/37/451323726652564/list-poza-priroda-vid-lisa-ose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5" y="3429000"/>
            <a:ext cx="2016224" cy="2875376"/>
          </a:xfrm>
          <a:prstGeom prst="rect">
            <a:avLst/>
          </a:prstGeom>
          <a:noFill/>
        </p:spPr>
      </p:pic>
      <p:pic>
        <p:nvPicPr>
          <p:cNvPr id="12300" name="Picture 12" descr="https://static4.depositphotos.com/1000144/381/i/950/depositphotos_3813054-stock-photo-green-glade-in-summer-sunny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95736" y="3429000"/>
            <a:ext cx="2232248" cy="2664295"/>
          </a:xfrm>
          <a:prstGeom prst="rect">
            <a:avLst/>
          </a:prstGeom>
          <a:noFill/>
        </p:spPr>
      </p:pic>
      <p:pic>
        <p:nvPicPr>
          <p:cNvPr id="12302" name="Picture 14" descr="https://gurutest.ru/uploads/ckeditor/2019/02/14/kzqsbs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99992" y="3429000"/>
            <a:ext cx="2289011" cy="266429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noteka.org/uploads/posts/2021-04/1618892092_19-phonoteka_org-p-fon-dlya-prezentatsii-na-ekologicheskuyu-t-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66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2" descr="https://ds04.infourok.ru/uploads/ex/0503/000d9992-c6c3b8d5/img14.jpg"/>
          <p:cNvPicPr>
            <a:picLocks noChangeAspect="1" noChangeArrowheads="1"/>
          </p:cNvPicPr>
          <p:nvPr/>
        </p:nvPicPr>
        <p:blipFill>
          <a:blip r:embed="rId3" cstate="print"/>
          <a:srcRect l="-783" t="13226"/>
          <a:stretch>
            <a:fillRect/>
          </a:stretch>
        </p:blipFill>
        <p:spPr bwMode="auto">
          <a:xfrm>
            <a:off x="395536" y="1340768"/>
            <a:ext cx="8208912" cy="539234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331640" y="620688"/>
            <a:ext cx="58356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 smtClean="0">
                <a:solidFill>
                  <a:srgbClr val="00B050"/>
                </a:solidFill>
              </a:rPr>
              <a:t>    </a:t>
            </a:r>
            <a:r>
              <a:rPr lang="ru-RU" sz="3200" b="1" i="1" dirty="0" smtClean="0">
                <a:solidFill>
                  <a:srgbClr val="00B050"/>
                </a:solidFill>
              </a:rPr>
              <a:t>Кому нужны деревья в лесу? </a:t>
            </a:r>
            <a:endParaRPr lang="ru-RU" sz="3200" b="1" i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noteka.org/uploads/posts/2021-04/1618892092_19-phonoteka_org-p-fon-dlya-prezentatsii-na-ekologicheskuyu-t-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6607"/>
          </a:xfrm>
          <a:prstGeom prst="rect">
            <a:avLst/>
          </a:prstGeom>
          <a:noFill/>
        </p:spPr>
      </p:pic>
      <p:pic>
        <p:nvPicPr>
          <p:cNvPr id="2" name="Picture 2" descr="https://volonter61.ru/800/600/https/fs01.vseosvita.ua/010029xd-d94b/01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348880"/>
            <a:ext cx="1404589" cy="108012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259632" y="980728"/>
            <a:ext cx="66667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B050"/>
                </a:solidFill>
              </a:rPr>
              <a:t>Чьи следы может увидеть лесник?</a:t>
            </a:r>
            <a:endParaRPr lang="ru-RU" sz="3200" b="1" i="1" dirty="0">
              <a:solidFill>
                <a:srgbClr val="00B050"/>
              </a:solidFill>
            </a:endParaRPr>
          </a:p>
        </p:txBody>
      </p:sp>
      <p:pic>
        <p:nvPicPr>
          <p:cNvPr id="1028" name="Picture 4" descr="https://fsd.multiurok.ru/html/2018/11/16/s_5beec1151f62a/999675_12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2348880"/>
            <a:ext cx="1584175" cy="1114684"/>
          </a:xfrm>
          <a:prstGeom prst="rect">
            <a:avLst/>
          </a:prstGeom>
          <a:noFill/>
        </p:spPr>
      </p:pic>
      <p:pic>
        <p:nvPicPr>
          <p:cNvPr id="1030" name="Picture 6" descr="https://konspekta.net/lektsianew/baza8/3298981792574.files/image07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0272" y="2276872"/>
            <a:ext cx="1570201" cy="1072930"/>
          </a:xfrm>
          <a:prstGeom prst="rect">
            <a:avLst/>
          </a:prstGeom>
          <a:noFill/>
        </p:spPr>
      </p:pic>
      <p:pic>
        <p:nvPicPr>
          <p:cNvPr id="1034" name="Picture 10" descr="https://ds03.infourok.ru/uploads/ex/014a/000139c9-39697292/img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2060848"/>
            <a:ext cx="1568747" cy="1584176"/>
          </a:xfrm>
          <a:prstGeom prst="rect">
            <a:avLst/>
          </a:prstGeom>
          <a:noFill/>
        </p:spPr>
      </p:pic>
      <p:pic>
        <p:nvPicPr>
          <p:cNvPr id="1036" name="Picture 12" descr="https://ds04.infourok.ru/uploads/ex/047d/0005bd54-4c1a8850/6/hello_html_5d91a9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3789040"/>
            <a:ext cx="1800200" cy="1584176"/>
          </a:xfrm>
          <a:prstGeom prst="rect">
            <a:avLst/>
          </a:prstGeom>
          <a:noFill/>
        </p:spPr>
      </p:pic>
      <p:pic>
        <p:nvPicPr>
          <p:cNvPr id="12" name="Picture 8" descr="https://www.fantasianew.ru/wa-data/public/shop/products/73/54/25473/images/53773/53773.750x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11760" y="3717032"/>
            <a:ext cx="1718530" cy="1800200"/>
          </a:xfrm>
          <a:prstGeom prst="rect">
            <a:avLst/>
          </a:prstGeom>
          <a:noFill/>
        </p:spPr>
      </p:pic>
      <p:pic>
        <p:nvPicPr>
          <p:cNvPr id="1040" name="Picture 16" descr="https://img.labirint.ru/rcimg/93eaf0d941b7fac5d31a72eb8cc69de1/1920x1080/comments_pic/1238/01labano91347888325.jpg?134788834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76256" y="4005064"/>
            <a:ext cx="1911000" cy="1387864"/>
          </a:xfrm>
          <a:prstGeom prst="rect">
            <a:avLst/>
          </a:prstGeom>
          <a:noFill/>
        </p:spPr>
      </p:pic>
      <p:pic>
        <p:nvPicPr>
          <p:cNvPr id="1042" name="Picture 18" descr="https://thumbs.dreamstime.com/b/%D0%B2%D0%B7%D0%B3-%D1%8F-%D1%81%D0%BE-%D1%81%D1%82%D0%BE%D1%80%D0%BE%D0%BD%D1%8B-%D0%BC%D0%B5-%D0%B2%D0%B5-%D1%8F-%D0%B8%D0%B7%D0%BE-%D0%B8%D1%80%D0%BE%D0%B2%D0%B0%D0%BD%D0%BE-%D0%BD%D0%B0-%D0%B1%D0%B5-%D0%B8%D0%B7%D0%BD%D0%BE%D0%B9-43762537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72000" y="3933056"/>
            <a:ext cx="1944216" cy="144016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ДНС\Desktop\IMG-20251106-WA00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2590800"/>
            <a:ext cx="2447925" cy="1835944"/>
          </a:xfrm>
          <a:prstGeom prst="rect">
            <a:avLst/>
          </a:prstGeom>
          <a:noFill/>
        </p:spPr>
      </p:pic>
      <p:pic>
        <p:nvPicPr>
          <p:cNvPr id="17412" name="Picture 4" descr="C:\Users\ДНС\Desktop\IMG-20251106-WA00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762000"/>
            <a:ext cx="3839633" cy="2879725"/>
          </a:xfrm>
          <a:prstGeom prst="rect">
            <a:avLst/>
          </a:prstGeom>
          <a:noFill/>
        </p:spPr>
      </p:pic>
      <p:pic>
        <p:nvPicPr>
          <p:cNvPr id="17413" name="Picture 5" descr="C:\Users\ДНС\Desktop\IMG-20251106-WA00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584560">
            <a:off x="304800" y="3886200"/>
            <a:ext cx="3433763" cy="2575322"/>
          </a:xfrm>
          <a:prstGeom prst="rect">
            <a:avLst/>
          </a:prstGeom>
          <a:noFill/>
        </p:spPr>
      </p:pic>
      <p:pic>
        <p:nvPicPr>
          <p:cNvPr id="17414" name="Picture 6" descr="C:\Users\ДНС\Desktop\IMG-20251106-WA00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81600" y="3962400"/>
            <a:ext cx="2874962" cy="2156222"/>
          </a:xfrm>
          <a:prstGeom prst="rect">
            <a:avLst/>
          </a:prstGeom>
          <a:noFill/>
        </p:spPr>
      </p:pic>
      <p:pic>
        <p:nvPicPr>
          <p:cNvPr id="17415" name="Picture 7" descr="C:\Users\ДНС\Desktop\IMG-20251106-WA006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1524000"/>
            <a:ext cx="2819400" cy="211455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533400" y="457200"/>
            <a:ext cx="396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Мастер класс</a:t>
            </a:r>
            <a:endParaRPr lang="ru-RU" sz="4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кеан">
  <a:themeElements>
    <a:clrScheme name="Океан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Океан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734</TotalTime>
  <Words>142</Words>
  <Application>Microsoft Office PowerPoint</Application>
  <PresentationFormat>Экран (4:3)</PresentationFormat>
  <Paragraphs>33</Paragraphs>
  <Slides>13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Океан</vt:lpstr>
      <vt:lpstr>Слайд 1</vt:lpstr>
      <vt:lpstr>Слайд 2</vt:lpstr>
      <vt:lpstr>Слайд 3</vt:lpstr>
      <vt:lpstr>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Admin</dc:creator>
  <cp:lastModifiedBy>4а класс</cp:lastModifiedBy>
  <cp:revision>52</cp:revision>
  <dcterms:created xsi:type="dcterms:W3CDTF">2002-01-12T14:17:20Z</dcterms:created>
  <dcterms:modified xsi:type="dcterms:W3CDTF">2026-01-28T10:00:57Z</dcterms:modified>
</cp:coreProperties>
</file>