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7" r:id="rId3"/>
    <p:sldId id="258" r:id="rId4"/>
    <p:sldId id="257" r:id="rId5"/>
    <p:sldId id="259" r:id="rId6"/>
    <p:sldId id="262" r:id="rId7"/>
    <p:sldId id="260" r:id="rId8"/>
    <p:sldId id="268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0000"/>
    <a:srgbClr val="6C0000"/>
    <a:srgbClr val="753805"/>
    <a:srgbClr val="7A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6" d="100"/>
          <a:sy n="76" d="100"/>
        </p:scale>
        <p:origin x="-984" y="-6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11.04.2018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11.04.2018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11.04.2018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11.04.2018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11.04.2018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11.04.2018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11.04.2018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11.04.2018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11.04.2018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11.04.2018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11.04.2018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6DDDE-3C24-42F7-AD86-2E92357493A0}" type="datetimeFigureOut">
              <a:rPr lang="ru-RU" smtClean="0"/>
              <a:pPr/>
              <a:t>11.04.2018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2;&#1077;&#1083;&#1077;&#1096;&#1082;&#1080;&#1085;&#1072;&#1053;.&#1042;.%20&#1057;&#1077;&#1084;&#1100;&#1102;%20&#1089;&#1087;&#1083;&#1086;&#1090;&#1080;&#1090;&#1100;\Fanfary-na-nachalo-na-veduschih(muzofon.com).mp3" TargetMode="External"/><Relationship Id="rId5" Type="http://schemas.openxmlformats.org/officeDocument/2006/relationships/image" Target="../media/image5.gif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2;&#1077;&#1083;&#1077;&#1096;&#1082;&#1080;&#1085;&#1072;&#1053;.&#1042;.%20&#1057;&#1077;&#1084;&#1100;&#1102;%20&#1089;&#1087;&#1083;&#1086;&#1090;&#1080;&#1090;&#1100;\Detskie-Pesni-minus-Prazdnik-Detstva(muzofon.com).mp3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2;&#1077;&#1083;&#1077;&#1096;&#1082;&#1080;&#1085;&#1072;&#1053;.&#1042;.%20&#1057;&#1077;&#1084;&#1100;&#1102;%20&#1089;&#1087;&#1083;&#1086;&#1090;&#1080;&#1090;&#1100;\Detskie-pesni-Samyy-volshebnyy-cvetok-minus(muzofon.com).mp3" TargetMode="Externa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2;&#1077;&#1083;&#1077;&#1096;&#1082;&#1080;&#1085;&#1072;&#1053;.&#1042;.%20&#1057;&#1077;&#1084;&#1100;&#1102;%20&#1089;&#1087;&#1083;&#1086;&#1090;&#1080;&#1090;&#1100;\&#1095;&#1072;&#1089;&#1090;&#1091;&#1096;&#1082;&#1080;.mp3" TargetMode="Externa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2;&#1077;&#1083;&#1077;&#1096;&#1082;&#1080;&#1085;&#1072;&#1053;.&#1042;.%20&#1057;&#1077;&#1084;&#1100;&#1102;%20&#1089;&#1087;&#1083;&#1086;&#1090;&#1080;&#1090;&#1100;\&#1048;&#1079;%20&#1052;&#1091;&#1083;&#1100;&#1090;&#1092;&#1080;&#1083;&#1100;&#1084;&#1086;&#1074;%20-%20&#1059;&#1083;&#1099;&#1073;&#1082;&#1072;%20(Instrumental).mp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Анимашки в виде книг, анимированные книги и учебники | Smayls.r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373778">
            <a:off x="5992894" y="4658354"/>
            <a:ext cx="2000250" cy="1543051"/>
          </a:xfrm>
          <a:prstGeom prst="rect">
            <a:avLst/>
          </a:prstGeom>
          <a:noFill/>
        </p:spPr>
      </p:pic>
      <p:pic>
        <p:nvPicPr>
          <p:cNvPr id="6" name="Fanfary-na-nachalo-na-veduschih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85786" y="5286388"/>
            <a:ext cx="304800" cy="304800"/>
          </a:xfrm>
          <a:prstGeom prst="rect">
            <a:avLst/>
          </a:prstGeom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http://www.playcast.ru/uploads/2016/01/13/16796238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71670" y="1857364"/>
            <a:ext cx="6026072" cy="24003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44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425470"/>
            <a:ext cx="6984776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В </a:t>
            </a:r>
            <a:r>
              <a:rPr lang="ru-RU" sz="3200" b="1" dirty="0"/>
              <a:t>этом мире станет всем теплей,</a:t>
            </a:r>
          </a:p>
          <a:p>
            <a:r>
              <a:rPr lang="ru-RU" sz="3200" b="1" dirty="0"/>
              <a:t>Если книги будут близкими друзьями.</a:t>
            </a:r>
          </a:p>
          <a:p>
            <a:r>
              <a:rPr lang="ru-RU" sz="3200" b="1" dirty="0"/>
              <a:t>Береги ты книгу и жалей.</a:t>
            </a:r>
          </a:p>
          <a:p>
            <a:r>
              <a:rPr lang="ru-RU" sz="3200" b="1" dirty="0"/>
              <a:t>Это верный друг, всегда он будет с нами</a:t>
            </a:r>
            <a:r>
              <a:rPr lang="ru-RU" sz="3200" b="1" dirty="0" smtClean="0"/>
              <a:t>!</a:t>
            </a:r>
          </a:p>
          <a:p>
            <a:pPr lvl="0"/>
            <a:r>
              <a:rPr lang="ru-RU" sz="2400" b="1" i="1" dirty="0" smtClean="0">
                <a:solidFill>
                  <a:srgbClr val="FF0000"/>
                </a:solidFill>
                <a:latin typeface="Arial"/>
                <a:ea typeface="Times New Roman"/>
              </a:rPr>
              <a:t>     И </a:t>
            </a:r>
            <a:r>
              <a:rPr lang="ru-RU" sz="2400" b="1" i="1" dirty="0">
                <a:solidFill>
                  <a:srgbClr val="FF0000"/>
                </a:solidFill>
                <a:latin typeface="Arial"/>
                <a:ea typeface="Times New Roman"/>
              </a:rPr>
              <a:t>тогда, наверняка, в голове твоей                     всегда</a:t>
            </a:r>
            <a:endParaRPr lang="ru-RU" sz="2000" b="1" i="1" dirty="0">
              <a:solidFill>
                <a:srgbClr val="FF0000"/>
              </a:solidFill>
              <a:ea typeface="Times New Roman"/>
            </a:endParaRPr>
          </a:p>
          <a:p>
            <a:pPr lvl="0"/>
            <a:r>
              <a:rPr lang="ru-RU" sz="2400" b="1" i="1" dirty="0">
                <a:solidFill>
                  <a:srgbClr val="FF0000"/>
                </a:solidFill>
                <a:latin typeface="Arial"/>
                <a:ea typeface="Times New Roman"/>
              </a:rPr>
              <a:t>     Будут знания, и будешь ты </a:t>
            </a:r>
            <a:r>
              <a:rPr lang="ru-RU" sz="2400" b="1" i="1" dirty="0" smtClean="0">
                <a:solidFill>
                  <a:srgbClr val="FF0000"/>
                </a:solidFill>
                <a:latin typeface="Arial"/>
                <a:ea typeface="Times New Roman"/>
              </a:rPr>
              <a:t> стремиться -</a:t>
            </a:r>
            <a:endParaRPr lang="ru-RU" sz="2000" b="1" i="1" dirty="0">
              <a:solidFill>
                <a:srgbClr val="FF0000"/>
              </a:solidFill>
              <a:ea typeface="Times New Roman"/>
            </a:endParaRPr>
          </a:p>
          <a:p>
            <a:pPr lvl="0"/>
            <a:r>
              <a:rPr lang="ru-RU" sz="2400" b="1" dirty="0">
                <a:solidFill>
                  <a:srgbClr val="FF0000"/>
                </a:solidFill>
                <a:latin typeface="Arial"/>
                <a:ea typeface="Times New Roman"/>
              </a:rPr>
              <a:t>     Горы книжек прочитать, самым умным в школе стать,</a:t>
            </a:r>
            <a:endParaRPr lang="ru-RU" sz="2000" b="1" dirty="0">
              <a:solidFill>
                <a:srgbClr val="FF0000"/>
              </a:solidFill>
              <a:ea typeface="Times New Roman"/>
            </a:endParaRPr>
          </a:p>
          <a:p>
            <a:pPr lvl="0"/>
            <a:r>
              <a:rPr lang="ru-RU" sz="2400" b="1" dirty="0">
                <a:solidFill>
                  <a:srgbClr val="FF0000"/>
                </a:solidFill>
                <a:latin typeface="Arial"/>
                <a:ea typeface="Times New Roman"/>
              </a:rPr>
              <a:t>       Ведь всему у книг ты сможешь научиться.</a:t>
            </a:r>
            <a:endParaRPr lang="ru-RU" sz="2000" b="1" dirty="0">
              <a:solidFill>
                <a:srgbClr val="FF0000"/>
              </a:solidFill>
              <a:ea typeface="Times New Roman"/>
            </a:endParaRPr>
          </a:p>
          <a:p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xmlns="" val="413778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212d.ru/site_ds/files/22/photo/original/0-201505200722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01122" cy="62769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6392182" cy="3672408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800" b="1" spc="50" dirty="0" smtClean="0">
                <a:ln w="11430"/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b="1" spc="50" dirty="0" smtClean="0">
                <a:ln w="11430"/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800" b="1" spc="50" dirty="0" smtClean="0">
                <a:ln w="11430"/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b="1" spc="50" dirty="0" smtClean="0">
                <a:ln w="11430"/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Семью сплотить</a:t>
            </a:r>
            <a:br>
              <a:rPr lang="ru-RU" sz="4800" b="1" spc="50" dirty="0" smtClean="0">
                <a:ln w="11430"/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b="1" spc="50" dirty="0" smtClean="0">
                <a:ln w="11430"/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сумеет мудрость книг</a:t>
            </a:r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b="1" spc="50" dirty="0">
              <a:ln w="11430"/>
              <a:blipFill dpi="0" rotWithShape="1">
                <a:blip r:embed="rId3"/>
                <a:srcRect/>
                <a:tile tx="0" ty="0" sx="100000" sy="100000" flip="none" algn="tl"/>
              </a:blip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C:\Users\Елена\Pictures\Мои рисунки\01_декор\6071\7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123728" y="627069"/>
            <a:ext cx="3168352" cy="641691"/>
          </a:xfrm>
          <a:prstGeom prst="rect">
            <a:avLst/>
          </a:prstGeom>
          <a:noFill/>
        </p:spPr>
      </p:pic>
      <p:pic>
        <p:nvPicPr>
          <p:cNvPr id="7" name="Picture 2" descr="C:\Users\Елена\Pictures\Мои рисунки\01_декор\6071\7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flipV="1">
            <a:off x="2123728" y="3897046"/>
            <a:ext cx="3168352" cy="6416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58129" y="548680"/>
            <a:ext cx="32277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Разминка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http://photo-js.ru/images/img1/%D0%A0%D1%83%D1%81%D1%81%D0%BA%D0%B8%D0%B5%20%D0%BD%D0%B0%D1%80%D0%BE%D0%B4%D0%BD%D1%8B%D0%B5%20%D0%BA%D0%B0%D1%80%D1%82%D0%B8%D0%BD%D0%BA%D0%B8/%D0%A0%D1%83%D1%81%D1%81%D0%BA%D0%B8%D0%B5_%D0%BD%D0%B0%D1%80%D0%BE%D0%B4%D0%BD%D1%8B%D0%B5_%D0%BA%D0%B0%D1%80%D1%82%D0%B8%D0%BD%D0%BA%D0%B8_%D0%A1%D0%B1%D0%BE%D1%80%D0%BD%D0%B8%D0%BA_%D0%A0%D1%83%D1%81%D1%81%D0%BA%D0%B8%D0%B5_%D0%BD%D0%B0%D1%80%D0%BE%D0%B4%D0%BD%D1%8B%D0%B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825" t="2221" r="12241"/>
          <a:stretch/>
        </p:blipFill>
        <p:spPr bwMode="auto">
          <a:xfrm rot="20575756">
            <a:off x="1838701" y="2109080"/>
            <a:ext cx="2238854" cy="292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tritiy.ru/files/products/img_large/kniga-Skazi-Malysham-2033-serija-ljubimye-skazki-23925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784" t="4862" r="8620" b="3921"/>
          <a:stretch/>
        </p:blipFill>
        <p:spPr bwMode="auto">
          <a:xfrm rot="1290888">
            <a:off x="5138378" y="2381591"/>
            <a:ext cx="2830847" cy="3626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619672" y="476672"/>
            <a:ext cx="5688632" cy="77809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Волшебный мешочек</a:t>
            </a:r>
            <a:endParaRPr lang="ru-RU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1547664" y="1484784"/>
            <a:ext cx="5976664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SzPct val="75000"/>
              <a:buFontTx/>
              <a:buBlip>
                <a:blip r:embed="rId3"/>
              </a:buBlip>
            </a:pPr>
            <a:endParaRPr lang="ru-RU" sz="2800" dirty="0"/>
          </a:p>
        </p:txBody>
      </p:sp>
      <p:pic>
        <p:nvPicPr>
          <p:cNvPr id="2050" name="Picture 2" descr="http://mirnevestok.ru/uploads/images/00/00/24/2014/03/24/0e4588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52637" y="1484334"/>
            <a:ext cx="5166717" cy="516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014538" y="476250"/>
            <a:ext cx="7129462" cy="777875"/>
          </a:xfrm>
        </p:spPr>
        <p:txBody>
          <a:bodyPr>
            <a:normAutofit/>
          </a:bodyPr>
          <a:lstStyle/>
          <a:p>
            <a:pPr algn="l"/>
            <a:r>
              <a:rPr lang="ru-RU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мире пословиц</a:t>
            </a:r>
            <a:endParaRPr lang="ru-RU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одержимое 5"/>
          <p:cNvSpPr>
            <a:spLocks noGrp="1"/>
          </p:cNvSpPr>
          <p:nvPr>
            <p:ph idx="4294967295"/>
          </p:nvPr>
        </p:nvSpPr>
        <p:spPr>
          <a:xfrm>
            <a:off x="1871663" y="1628775"/>
            <a:ext cx="7272337" cy="4608513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  <a:buNone/>
            </a:pPr>
            <a:endParaRPr lang="ru-RU" sz="2800" b="1" i="1" dirty="0" smtClean="0"/>
          </a:p>
          <a:p>
            <a:pPr algn="ctr">
              <a:spcBef>
                <a:spcPts val="0"/>
              </a:spcBef>
              <a:buNone/>
            </a:pPr>
            <a:endParaRPr lang="ru-RU" sz="1400" b="1" i="1" dirty="0" smtClean="0"/>
          </a:p>
        </p:txBody>
      </p:sp>
      <p:pic>
        <p:nvPicPr>
          <p:cNvPr id="3074" name="Picture 2" descr="http://skachatkartinki.ru/img/picture/Oct/08/7169e9bee399741946d5624f6e6d2bdc/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28800"/>
            <a:ext cx="6251574" cy="468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Detskie-Pesni-minus-Prazdnik-Detstva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143900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mg1.liveinternet.ru/images/attach/c/0/118/26/118026371_1011SKAZKI1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43174" y="0"/>
            <a:ext cx="2926482" cy="4389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mir-skazki.org/images/povesti_i_rasskazy_dlja_detej_zag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996952"/>
            <a:ext cx="2857500" cy="3286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.espicture.ru/12/skazoychnyie-personaji-russkih-skazok-kartinki-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599" t="5568" r="12666" b="12220"/>
          <a:stretch/>
        </p:blipFill>
        <p:spPr bwMode="auto">
          <a:xfrm rot="20474082">
            <a:off x="1796793" y="4124226"/>
            <a:ext cx="1560677" cy="2102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www.puzzleit.club/files/puzzles/60/60059/_preview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04664"/>
            <a:ext cx="2161983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Detskie-pesni-Samyy-volshebnyy-cvetok-minus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785786" y="528638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05832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77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187624" y="476672"/>
            <a:ext cx="6624736" cy="77809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Частушки</a:t>
            </a:r>
            <a:endParaRPr lang="ru-RU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одержимое 5"/>
          <p:cNvSpPr txBox="1">
            <a:spLocks/>
          </p:cNvSpPr>
          <p:nvPr/>
        </p:nvSpPr>
        <p:spPr>
          <a:xfrm>
            <a:off x="899592" y="1556792"/>
            <a:ext cx="7416824" cy="47525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122" name="Picture 2" descr="http://talant-i.com/uploads/posts/2015-10/1444583636_img18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68760"/>
            <a:ext cx="8197146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частуш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072462" y="550070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071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87624" y="692696"/>
            <a:ext cx="705678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Arial"/>
                <a:ea typeface="Times New Roman"/>
              </a:rPr>
              <a:t>Вместе с книгой хмурый день светлей.</a:t>
            </a:r>
            <a:endParaRPr lang="ru-RU" sz="2400" b="1" dirty="0">
              <a:ea typeface="Times New Roman"/>
            </a:endParaRPr>
          </a:p>
          <a:p>
            <a:pPr algn="ctr"/>
            <a:r>
              <a:rPr lang="ru-RU" sz="2800" b="1" dirty="0">
                <a:latin typeface="Arial"/>
                <a:ea typeface="Times New Roman"/>
              </a:rPr>
              <a:t>Книги разные нам в жизни пригодятся.</a:t>
            </a:r>
            <a:endParaRPr lang="ru-RU" sz="2400" b="1" dirty="0">
              <a:ea typeface="Times New Roman"/>
            </a:endParaRPr>
          </a:p>
          <a:p>
            <a:pPr algn="ctr"/>
            <a:r>
              <a:rPr lang="ru-RU" sz="2800" b="1" dirty="0">
                <a:latin typeface="Arial"/>
                <a:ea typeface="Times New Roman"/>
              </a:rPr>
              <a:t>Так возьми же книгу поскорей,</a:t>
            </a:r>
            <a:endParaRPr lang="ru-RU" sz="2400" b="1" dirty="0">
              <a:ea typeface="Times New Roman"/>
            </a:endParaRPr>
          </a:p>
          <a:p>
            <a:pPr algn="ctr"/>
            <a:r>
              <a:rPr lang="ru-RU" sz="2800" b="1" dirty="0">
                <a:latin typeface="Arial"/>
                <a:ea typeface="Times New Roman"/>
              </a:rPr>
              <a:t>И читателем ты будешь называться</a:t>
            </a:r>
            <a:r>
              <a:rPr lang="ru-RU" sz="2800" dirty="0">
                <a:latin typeface="Arial"/>
                <a:ea typeface="Times New Roman"/>
              </a:rPr>
              <a:t>.</a:t>
            </a:r>
            <a:endParaRPr lang="ru-RU" sz="2400" dirty="0">
              <a:ea typeface="Times New Roman"/>
            </a:endParaRPr>
          </a:p>
          <a:p>
            <a:pPr algn="ctr"/>
            <a:r>
              <a:rPr lang="ru-RU" sz="2400" b="1" i="1" dirty="0">
                <a:solidFill>
                  <a:srgbClr val="FF0000"/>
                </a:solidFill>
                <a:latin typeface="Arial"/>
                <a:ea typeface="Times New Roman"/>
              </a:rPr>
              <a:t> </a:t>
            </a:r>
            <a:r>
              <a:rPr lang="ru-RU" sz="2400" b="1" i="1" dirty="0" smtClean="0">
                <a:solidFill>
                  <a:srgbClr val="FF0000"/>
                </a:solidFill>
                <a:latin typeface="Arial"/>
                <a:ea typeface="Times New Roman"/>
              </a:rPr>
              <a:t>   И тогда</a:t>
            </a:r>
            <a:r>
              <a:rPr lang="ru-RU" sz="2400" b="1" i="1" dirty="0">
                <a:solidFill>
                  <a:srgbClr val="FF0000"/>
                </a:solidFill>
                <a:latin typeface="Arial"/>
                <a:ea typeface="Times New Roman"/>
              </a:rPr>
              <a:t>, наверняка, в голове твоей </a:t>
            </a:r>
            <a:r>
              <a:rPr lang="ru-RU" sz="2400" b="1" i="1" dirty="0" smtClean="0">
                <a:solidFill>
                  <a:srgbClr val="FF0000"/>
                </a:solidFill>
                <a:latin typeface="Arial"/>
                <a:ea typeface="Times New Roman"/>
              </a:rPr>
              <a:t>                    всегда</a:t>
            </a:r>
            <a:endParaRPr lang="ru-RU" sz="2000" b="1" i="1" dirty="0">
              <a:solidFill>
                <a:srgbClr val="FF0000"/>
              </a:solidFill>
              <a:ea typeface="Times New Roman"/>
            </a:endParaRPr>
          </a:p>
          <a:p>
            <a:pPr algn="ctr"/>
            <a:r>
              <a:rPr lang="ru-RU" sz="2400" b="1" i="1" dirty="0">
                <a:solidFill>
                  <a:srgbClr val="FF0000"/>
                </a:solidFill>
                <a:latin typeface="Arial"/>
                <a:ea typeface="Times New Roman"/>
              </a:rPr>
              <a:t>  </a:t>
            </a:r>
            <a:r>
              <a:rPr lang="ru-RU" sz="2400" b="1" i="1" dirty="0" smtClean="0">
                <a:solidFill>
                  <a:srgbClr val="FF0000"/>
                </a:solidFill>
                <a:latin typeface="Arial"/>
                <a:ea typeface="Times New Roman"/>
              </a:rPr>
              <a:t>   </a:t>
            </a:r>
            <a:r>
              <a:rPr lang="ru-RU" sz="2400" b="1" i="1" dirty="0">
                <a:solidFill>
                  <a:srgbClr val="FF0000"/>
                </a:solidFill>
                <a:latin typeface="Arial"/>
                <a:ea typeface="Times New Roman"/>
              </a:rPr>
              <a:t>Будут знания, и будешь ты </a:t>
            </a:r>
            <a:r>
              <a:rPr lang="ru-RU" sz="2400" b="1" i="1" dirty="0" smtClean="0">
                <a:solidFill>
                  <a:srgbClr val="FF0000"/>
                </a:solidFill>
                <a:latin typeface="Arial"/>
                <a:ea typeface="Times New Roman"/>
              </a:rPr>
              <a:t>стремиться-</a:t>
            </a:r>
            <a:endParaRPr lang="ru-RU" sz="2000" b="1" i="1" dirty="0">
              <a:solidFill>
                <a:srgbClr val="FF0000"/>
              </a:solidFill>
              <a:ea typeface="Times New Roman"/>
            </a:endParaRPr>
          </a:p>
          <a:p>
            <a:pPr algn="ctr"/>
            <a:r>
              <a:rPr lang="ru-RU" sz="2400" b="1" i="1" dirty="0">
                <a:solidFill>
                  <a:srgbClr val="FF0000"/>
                </a:solidFill>
                <a:latin typeface="Arial"/>
                <a:ea typeface="Times New Roman"/>
              </a:rPr>
              <a:t>    </a:t>
            </a:r>
            <a:r>
              <a:rPr lang="ru-RU" sz="2400" b="1" i="1" dirty="0" smtClean="0">
                <a:solidFill>
                  <a:srgbClr val="FF0000"/>
                </a:solidFill>
                <a:latin typeface="Arial"/>
                <a:ea typeface="Times New Roman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Arial"/>
                <a:ea typeface="Times New Roman"/>
              </a:rPr>
              <a:t>Горы книжек прочитать, самым умным в школе стать,</a:t>
            </a:r>
            <a:endParaRPr lang="ru-RU" sz="2000" b="1" dirty="0">
              <a:solidFill>
                <a:srgbClr val="FF0000"/>
              </a:solidFill>
              <a:ea typeface="Times New Roman"/>
            </a:endParaRP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Arial"/>
                <a:ea typeface="Times New Roman"/>
              </a:rPr>
              <a:t>       </a:t>
            </a:r>
            <a:r>
              <a:rPr lang="ru-RU" sz="2400" b="1" dirty="0" smtClean="0">
                <a:solidFill>
                  <a:srgbClr val="FF0000"/>
                </a:solidFill>
                <a:latin typeface="Arial"/>
                <a:ea typeface="Times New Roman"/>
              </a:rPr>
              <a:t>Ведь </a:t>
            </a:r>
            <a:r>
              <a:rPr lang="ru-RU" sz="2400" b="1" dirty="0">
                <a:solidFill>
                  <a:srgbClr val="FF0000"/>
                </a:solidFill>
                <a:latin typeface="Arial"/>
                <a:ea typeface="Times New Roman"/>
              </a:rPr>
              <a:t>всему у книг ты сможешь научиться</a:t>
            </a:r>
            <a:r>
              <a:rPr lang="ru-RU" sz="2400" b="1" i="1" dirty="0">
                <a:solidFill>
                  <a:srgbClr val="FF0000"/>
                </a:solidFill>
                <a:latin typeface="Arial"/>
                <a:ea typeface="Times New Roman"/>
              </a:rPr>
              <a:t>.</a:t>
            </a:r>
            <a:endParaRPr lang="ru-RU" sz="2000" b="1" i="1" dirty="0">
              <a:solidFill>
                <a:srgbClr val="FF0000"/>
              </a:solidFill>
              <a:ea typeface="Times New Roman"/>
            </a:endParaRPr>
          </a:p>
        </p:txBody>
      </p:sp>
      <p:pic>
        <p:nvPicPr>
          <p:cNvPr id="4" name="Из Мультфильмов - Улыбка (Instrumental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7715272" y="557214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595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6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C0000"/>
      </a:hlink>
      <a:folHlink>
        <a:srgbClr val="974806"/>
      </a:folHlink>
    </a:clrScheme>
    <a:fontScheme name="Другая 1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845</TotalTime>
  <Words>139</Words>
  <Application>Microsoft Office PowerPoint</Application>
  <PresentationFormat>Экран (4:3)</PresentationFormat>
  <Paragraphs>21</Paragraphs>
  <Slides>11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  Семью сплотить    сумеет мудрость книг </vt:lpstr>
      <vt:lpstr>Слайд 3</vt:lpstr>
      <vt:lpstr>Волшебный мешочек</vt:lpstr>
      <vt:lpstr>В мире пословиц</vt:lpstr>
      <vt:lpstr>Слайд 6</vt:lpstr>
      <vt:lpstr>Частушки</vt:lpstr>
      <vt:lpstr>Слайд 8</vt:lpstr>
      <vt:lpstr>Слайд 9</vt:lpstr>
      <vt:lpstr>Слайд 10</vt:lpstr>
      <vt:lpstr>Слайд 11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Елена</dc:creator>
  <cp:lastModifiedBy>Мелешкина</cp:lastModifiedBy>
  <cp:revision>43</cp:revision>
  <dcterms:created xsi:type="dcterms:W3CDTF">2014-08-08T16:01:14Z</dcterms:created>
  <dcterms:modified xsi:type="dcterms:W3CDTF">2018-04-11T17:06:56Z</dcterms:modified>
</cp:coreProperties>
</file>