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1" r:id="rId1"/>
  </p:sldMasterIdLst>
  <p:sldIdLst>
    <p:sldId id="256" r:id="rId2"/>
    <p:sldId id="258" r:id="rId3"/>
    <p:sldId id="259" r:id="rId4"/>
    <p:sldId id="260" r:id="rId5"/>
    <p:sldId id="263" r:id="rId6"/>
    <p:sldId id="264" r:id="rId7"/>
    <p:sldId id="269" r:id="rId8"/>
    <p:sldId id="271" r:id="rId9"/>
    <p:sldId id="265" r:id="rId10"/>
    <p:sldId id="272" r:id="rId11"/>
    <p:sldId id="273" r:id="rId12"/>
    <p:sldId id="274" r:id="rId13"/>
    <p:sldId id="266" r:id="rId14"/>
    <p:sldId id="267" r:id="rId15"/>
    <p:sldId id="268" r:id="rId16"/>
    <p:sldId id="270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45C90"/>
    <a:srgbClr val="62975E"/>
    <a:srgbClr val="9B9064"/>
    <a:srgbClr val="9C6A6A"/>
    <a:srgbClr val="1F82A5"/>
    <a:srgbClr val="FBE1CB"/>
    <a:srgbClr val="FBFFC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249" autoAdjust="0"/>
  </p:normalViewPr>
  <p:slideViewPr>
    <p:cSldViewPr snapToGrid="0">
      <p:cViewPr varScale="1">
        <p:scale>
          <a:sx n="68" d="100"/>
          <a:sy n="68" d="100"/>
        </p:scale>
        <p:origin x="792" y="6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7.svg"/><Relationship Id="rId2" Type="http://schemas.openxmlformats.org/officeDocument/2006/relationships/image" Target="../media/image7.svg"/><Relationship Id="rId1" Type="http://schemas.openxmlformats.org/officeDocument/2006/relationships/image" Target="../media/image6.png"/><Relationship Id="rId6" Type="http://schemas.openxmlformats.org/officeDocument/2006/relationships/image" Target="../media/image11.sv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0" Type="http://schemas.openxmlformats.org/officeDocument/2006/relationships/image" Target="../media/image15.svg"/><Relationship Id="rId4" Type="http://schemas.openxmlformats.org/officeDocument/2006/relationships/image" Target="../media/image9.svg"/><Relationship Id="rId9" Type="http://schemas.openxmlformats.org/officeDocument/2006/relationships/image" Target="../media/image14.png"/></Relationships>
</file>

<file path=ppt/diagrams/_rels/data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svg"/><Relationship Id="rId1" Type="http://schemas.openxmlformats.org/officeDocument/2006/relationships/image" Target="../media/image18.png"/><Relationship Id="rId6" Type="http://schemas.openxmlformats.org/officeDocument/2006/relationships/image" Target="../media/image23.svg"/><Relationship Id="rId5" Type="http://schemas.openxmlformats.org/officeDocument/2006/relationships/image" Target="../media/image22.png"/><Relationship Id="rId4" Type="http://schemas.openxmlformats.org/officeDocument/2006/relationships/image" Target="../media/image21.svg"/></Relationships>
</file>

<file path=ppt/diagrams/_rels/drawing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7.svg"/><Relationship Id="rId2" Type="http://schemas.openxmlformats.org/officeDocument/2006/relationships/image" Target="../media/image7.svg"/><Relationship Id="rId1" Type="http://schemas.openxmlformats.org/officeDocument/2006/relationships/image" Target="../media/image6.png"/><Relationship Id="rId6" Type="http://schemas.openxmlformats.org/officeDocument/2006/relationships/image" Target="../media/image11.sv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0" Type="http://schemas.openxmlformats.org/officeDocument/2006/relationships/image" Target="../media/image15.svg"/><Relationship Id="rId4" Type="http://schemas.openxmlformats.org/officeDocument/2006/relationships/image" Target="../media/image9.svg"/><Relationship Id="rId9" Type="http://schemas.openxmlformats.org/officeDocument/2006/relationships/image" Target="../media/image14.png"/></Relationships>
</file>

<file path=ppt/diagrams/_rels/drawing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svg"/><Relationship Id="rId1" Type="http://schemas.openxmlformats.org/officeDocument/2006/relationships/image" Target="../media/image18.png"/><Relationship Id="rId6" Type="http://schemas.openxmlformats.org/officeDocument/2006/relationships/image" Target="../media/image23.svg"/><Relationship Id="rId5" Type="http://schemas.openxmlformats.org/officeDocument/2006/relationships/image" Target="../media/image22.png"/><Relationship Id="rId4" Type="http://schemas.openxmlformats.org/officeDocument/2006/relationships/image" Target="../media/image21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5475756-ED18-4DEE-B8E9-AF0BB1069D44}" type="doc">
      <dgm:prSet loTypeId="urn:microsoft.com/office/officeart/2005/8/layout/default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DC19F83A-7311-4043-A09E-484BB0D8E8FB}">
      <dgm:prSet/>
      <dgm:spPr/>
      <dgm:t>
        <a:bodyPr/>
        <a:lstStyle/>
        <a:p>
          <a:r>
            <a:rPr lang="ru-RU" b="0" i="0" baseline="0" dirty="0">
              <a:latin typeface="Calibri" panose="020F0502020204030204" pitchFamily="34" charset="0"/>
            </a:rPr>
            <a:t>регулятивная – регулирование отношений между членами семьи</a:t>
          </a:r>
          <a:endParaRPr lang="en-US" dirty="0">
            <a:latin typeface="Calibri" panose="020F0502020204030204" pitchFamily="34" charset="0"/>
          </a:endParaRPr>
        </a:p>
      </dgm:t>
    </dgm:pt>
    <dgm:pt modelId="{C10D34B7-7F93-4E5B-858F-CD8E8C3A3B87}" type="parTrans" cxnId="{2BB7E2E9-D415-4063-9849-2DA3EA13C22F}">
      <dgm:prSet/>
      <dgm:spPr/>
      <dgm:t>
        <a:bodyPr/>
        <a:lstStyle/>
        <a:p>
          <a:endParaRPr lang="en-US"/>
        </a:p>
      </dgm:t>
    </dgm:pt>
    <dgm:pt modelId="{36F37513-97F4-440D-A34B-392600C78E18}" type="sibTrans" cxnId="{2BB7E2E9-D415-4063-9849-2DA3EA13C22F}">
      <dgm:prSet/>
      <dgm:spPr/>
      <dgm:t>
        <a:bodyPr/>
        <a:lstStyle/>
        <a:p>
          <a:endParaRPr lang="en-US"/>
        </a:p>
      </dgm:t>
    </dgm:pt>
    <dgm:pt modelId="{8C30A1D7-3006-46DC-B02D-1356F9F03652}">
      <dgm:prSet/>
      <dgm:spPr/>
      <dgm:t>
        <a:bodyPr/>
        <a:lstStyle/>
        <a:p>
          <a:r>
            <a:rPr lang="ru-RU" b="0" i="0" baseline="0" dirty="0">
              <a:latin typeface="Calibri" panose="020F0502020204030204" pitchFamily="34" charset="0"/>
            </a:rPr>
            <a:t>коммуникативная – общение и взаимопонимание между членами семьи</a:t>
          </a:r>
          <a:endParaRPr lang="en-US" dirty="0">
            <a:latin typeface="Calibri" panose="020F0502020204030204" pitchFamily="34" charset="0"/>
          </a:endParaRPr>
        </a:p>
      </dgm:t>
    </dgm:pt>
    <dgm:pt modelId="{91E50EE6-8BCF-4D5E-B065-F2A403888997}" type="parTrans" cxnId="{98B164EC-36E3-4CB7-AC74-008EBC3FC435}">
      <dgm:prSet/>
      <dgm:spPr/>
      <dgm:t>
        <a:bodyPr/>
        <a:lstStyle/>
        <a:p>
          <a:endParaRPr lang="en-US"/>
        </a:p>
      </dgm:t>
    </dgm:pt>
    <dgm:pt modelId="{E4A59A34-C3E1-4105-A80B-47E790EE84F2}" type="sibTrans" cxnId="{98B164EC-36E3-4CB7-AC74-008EBC3FC435}">
      <dgm:prSet/>
      <dgm:spPr/>
      <dgm:t>
        <a:bodyPr/>
        <a:lstStyle/>
        <a:p>
          <a:endParaRPr lang="en-US"/>
        </a:p>
      </dgm:t>
    </dgm:pt>
    <dgm:pt modelId="{E1DB7A17-8238-4C36-986E-3322E5BBC2F5}">
      <dgm:prSet/>
      <dgm:spPr/>
      <dgm:t>
        <a:bodyPr/>
        <a:lstStyle/>
        <a:p>
          <a:r>
            <a:rPr lang="ru-RU" b="0" i="0" baseline="0" dirty="0">
              <a:latin typeface="Calibri" panose="020F0502020204030204" pitchFamily="34" charset="0"/>
            </a:rPr>
            <a:t>рекреативная – оказание взаипомощи</a:t>
          </a:r>
          <a:r>
            <a:rPr lang="en-US" b="0" i="0" baseline="0" dirty="0">
              <a:latin typeface="Calibri" panose="020F0502020204030204" pitchFamily="34" charset="0"/>
            </a:rPr>
            <a:t>, </a:t>
          </a:r>
          <a:r>
            <a:rPr lang="ru-RU" b="0" i="0" baseline="0" dirty="0">
              <a:latin typeface="Calibri" panose="020F0502020204030204" pitchFamily="34" charset="0"/>
            </a:rPr>
            <a:t>укрепление здоровья друг друга</a:t>
          </a:r>
          <a:r>
            <a:rPr lang="en-US" b="0" i="0" baseline="0" dirty="0">
              <a:latin typeface="Calibri" panose="020F0502020204030204" pitchFamily="34" charset="0"/>
            </a:rPr>
            <a:t>, </a:t>
          </a:r>
          <a:r>
            <a:rPr lang="ru-RU" b="0" i="0" baseline="0" dirty="0">
              <a:latin typeface="Calibri" panose="020F0502020204030204" pitchFamily="34" charset="0"/>
            </a:rPr>
            <a:t>организация досуга членов семьи</a:t>
          </a:r>
          <a:endParaRPr lang="en-US" dirty="0">
            <a:latin typeface="Calibri" panose="020F0502020204030204" pitchFamily="34" charset="0"/>
          </a:endParaRPr>
        </a:p>
      </dgm:t>
    </dgm:pt>
    <dgm:pt modelId="{1550A97F-F5EA-41C5-8866-419EEED1909B}" type="parTrans" cxnId="{E616ED8B-42A4-4ED5-921C-5A647205D55D}">
      <dgm:prSet/>
      <dgm:spPr/>
      <dgm:t>
        <a:bodyPr/>
        <a:lstStyle/>
        <a:p>
          <a:endParaRPr lang="en-US"/>
        </a:p>
      </dgm:t>
    </dgm:pt>
    <dgm:pt modelId="{109DF74B-6D13-4001-A57B-AB7904340331}" type="sibTrans" cxnId="{E616ED8B-42A4-4ED5-921C-5A647205D55D}">
      <dgm:prSet/>
      <dgm:spPr/>
      <dgm:t>
        <a:bodyPr/>
        <a:lstStyle/>
        <a:p>
          <a:endParaRPr lang="en-US"/>
        </a:p>
      </dgm:t>
    </dgm:pt>
    <dgm:pt modelId="{4CEEFBE2-30F7-4216-A2F9-2CEDF314DF41}">
      <dgm:prSet/>
      <dgm:spPr/>
      <dgm:t>
        <a:bodyPr/>
        <a:lstStyle/>
        <a:p>
          <a:r>
            <a:rPr lang="ru-RU" b="0" i="0" baseline="0" dirty="0">
              <a:latin typeface="Calibri" panose="020F0502020204030204" pitchFamily="34" charset="0"/>
            </a:rPr>
            <a:t>воспитательная – осуществление передачи знаний</a:t>
          </a:r>
          <a:r>
            <a:rPr lang="en-US" b="0" i="0" baseline="0" dirty="0">
              <a:latin typeface="Calibri" panose="020F0502020204030204" pitchFamily="34" charset="0"/>
            </a:rPr>
            <a:t>,</a:t>
          </a:r>
          <a:r>
            <a:rPr lang="ru-RU" b="0" i="0" baseline="0" dirty="0">
              <a:latin typeface="Calibri" panose="020F0502020204030204" pitchFamily="34" charset="0"/>
            </a:rPr>
            <a:t> опыта</a:t>
          </a:r>
          <a:r>
            <a:rPr lang="en-US" b="0" i="0" baseline="0" dirty="0">
              <a:latin typeface="Calibri" panose="020F0502020204030204" pitchFamily="34" charset="0"/>
            </a:rPr>
            <a:t>, </a:t>
          </a:r>
          <a:r>
            <a:rPr lang="ru-RU" b="0" i="0" baseline="0" dirty="0">
              <a:latin typeface="Calibri" panose="020F0502020204030204" pitchFamily="34" charset="0"/>
            </a:rPr>
            <a:t>эстетических</a:t>
          </a:r>
          <a:r>
            <a:rPr lang="en-US" b="0" i="0" baseline="0" dirty="0">
              <a:latin typeface="Calibri" panose="020F0502020204030204" pitchFamily="34" charset="0"/>
            </a:rPr>
            <a:t>,</a:t>
          </a:r>
          <a:r>
            <a:rPr lang="ru-RU" b="0" i="0" baseline="0" dirty="0">
              <a:latin typeface="Calibri" panose="020F0502020204030204" pitchFamily="34" charset="0"/>
            </a:rPr>
            <a:t> моральных и других ценностей</a:t>
          </a:r>
          <a:r>
            <a:rPr lang="en-US" b="0" i="0" baseline="0" dirty="0">
              <a:latin typeface="Calibri" panose="020F0502020204030204" pitchFamily="34" charset="0"/>
            </a:rPr>
            <a:t>, </a:t>
          </a:r>
          <a:r>
            <a:rPr lang="ru-RU" b="0" i="0" baseline="0" dirty="0">
              <a:latin typeface="Calibri" panose="020F0502020204030204" pitchFamily="34" charset="0"/>
            </a:rPr>
            <a:t>освоение социальных ролей</a:t>
          </a:r>
          <a:endParaRPr lang="en-US" dirty="0">
            <a:latin typeface="Calibri" panose="020F0502020204030204" pitchFamily="34" charset="0"/>
          </a:endParaRPr>
        </a:p>
      </dgm:t>
    </dgm:pt>
    <dgm:pt modelId="{99FEEE4D-77F2-463D-854E-9B7DC21088AB}" type="parTrans" cxnId="{71214AE8-59F5-486A-A0B5-889BD2046D4E}">
      <dgm:prSet/>
      <dgm:spPr/>
      <dgm:t>
        <a:bodyPr/>
        <a:lstStyle/>
        <a:p>
          <a:endParaRPr lang="en-US"/>
        </a:p>
      </dgm:t>
    </dgm:pt>
    <dgm:pt modelId="{1920106F-08AD-43E8-984C-9AC9DD8E557C}" type="sibTrans" cxnId="{71214AE8-59F5-486A-A0B5-889BD2046D4E}">
      <dgm:prSet/>
      <dgm:spPr/>
      <dgm:t>
        <a:bodyPr/>
        <a:lstStyle/>
        <a:p>
          <a:endParaRPr lang="en-US"/>
        </a:p>
      </dgm:t>
    </dgm:pt>
    <dgm:pt modelId="{F749E31E-D472-4F8F-9334-7512B585B269}">
      <dgm:prSet/>
      <dgm:spPr/>
      <dgm:t>
        <a:bodyPr/>
        <a:lstStyle/>
        <a:p>
          <a:r>
            <a:rPr lang="ru-RU" b="0" i="0" baseline="0" dirty="0">
              <a:latin typeface="Calibri" panose="020F0502020204030204" pitchFamily="34" charset="0"/>
            </a:rPr>
            <a:t>экономическая – производство</a:t>
          </a:r>
          <a:r>
            <a:rPr lang="en-US" b="0" i="0" baseline="0" dirty="0">
              <a:latin typeface="Calibri" panose="020F0502020204030204" pitchFamily="34" charset="0"/>
            </a:rPr>
            <a:t>, </a:t>
          </a:r>
          <a:r>
            <a:rPr lang="ru-RU" b="0" i="0" baseline="0" dirty="0">
              <a:latin typeface="Calibri" panose="020F0502020204030204" pitchFamily="34" charset="0"/>
            </a:rPr>
            <a:t>потребление и распределение материальных благ</a:t>
          </a:r>
          <a:endParaRPr lang="en-US" dirty="0">
            <a:latin typeface="Calibri" panose="020F0502020204030204" pitchFamily="34" charset="0"/>
          </a:endParaRPr>
        </a:p>
      </dgm:t>
    </dgm:pt>
    <dgm:pt modelId="{C0CE6257-3998-4D93-9A1F-02ABF38F5E46}" type="parTrans" cxnId="{E098EEF8-41B8-4D40-89A4-4042A86BE425}">
      <dgm:prSet/>
      <dgm:spPr/>
      <dgm:t>
        <a:bodyPr/>
        <a:lstStyle/>
        <a:p>
          <a:endParaRPr lang="en-US"/>
        </a:p>
      </dgm:t>
    </dgm:pt>
    <dgm:pt modelId="{4697C648-853B-4741-A9B1-40ADF856E38D}" type="sibTrans" cxnId="{E098EEF8-41B8-4D40-89A4-4042A86BE425}">
      <dgm:prSet/>
      <dgm:spPr/>
      <dgm:t>
        <a:bodyPr/>
        <a:lstStyle/>
        <a:p>
          <a:endParaRPr lang="en-US"/>
        </a:p>
      </dgm:t>
    </dgm:pt>
    <dgm:pt modelId="{FC119C01-DC2E-4E56-BF7E-4541CC385CC9}">
      <dgm:prSet/>
      <dgm:spPr/>
      <dgm:t>
        <a:bodyPr/>
        <a:lstStyle/>
        <a:p>
          <a:r>
            <a:rPr lang="ru-RU" b="0" i="0" baseline="0" dirty="0">
              <a:latin typeface="Calibri" panose="020F0502020204030204" pitchFamily="34" charset="0"/>
            </a:rPr>
            <a:t>эмоциональная – оказание психологической поддержки членам семьи</a:t>
          </a:r>
          <a:endParaRPr lang="en-US" dirty="0">
            <a:latin typeface="Calibri" panose="020F0502020204030204" pitchFamily="34" charset="0"/>
          </a:endParaRPr>
        </a:p>
      </dgm:t>
    </dgm:pt>
    <dgm:pt modelId="{4C201AE1-44DC-440C-AE1C-C830D9477F6E}" type="parTrans" cxnId="{DCB8BAC2-3ED6-46C7-9AD9-7C9A19A965A1}">
      <dgm:prSet/>
      <dgm:spPr/>
      <dgm:t>
        <a:bodyPr/>
        <a:lstStyle/>
        <a:p>
          <a:endParaRPr lang="en-US"/>
        </a:p>
      </dgm:t>
    </dgm:pt>
    <dgm:pt modelId="{A5199A11-59E1-4A1B-A2C3-1B6154C01752}" type="sibTrans" cxnId="{DCB8BAC2-3ED6-46C7-9AD9-7C9A19A965A1}">
      <dgm:prSet/>
      <dgm:spPr/>
      <dgm:t>
        <a:bodyPr/>
        <a:lstStyle/>
        <a:p>
          <a:endParaRPr lang="en-US"/>
        </a:p>
      </dgm:t>
    </dgm:pt>
    <dgm:pt modelId="{432DF45F-95A9-4CC9-AC71-C12D2C3A53B1}">
      <dgm:prSet/>
      <dgm:spPr/>
      <dgm:t>
        <a:bodyPr/>
        <a:lstStyle/>
        <a:p>
          <a:r>
            <a:rPr lang="ru-RU" dirty="0">
              <a:latin typeface="Calibri" panose="020F0502020204030204" pitchFamily="34" charset="0"/>
            </a:rPr>
            <a:t>защитная – физическая</a:t>
          </a:r>
          <a:r>
            <a:rPr lang="en-US" dirty="0">
              <a:latin typeface="Calibri" panose="020F0502020204030204" pitchFamily="34" charset="0"/>
            </a:rPr>
            <a:t>, </a:t>
          </a:r>
          <a:r>
            <a:rPr lang="ru-RU" dirty="0">
              <a:latin typeface="Calibri" panose="020F0502020204030204" pitchFamily="34" charset="0"/>
            </a:rPr>
            <a:t>экономическая</a:t>
          </a:r>
          <a:r>
            <a:rPr lang="en-US" dirty="0">
              <a:latin typeface="Calibri" panose="020F0502020204030204" pitchFamily="34" charset="0"/>
            </a:rPr>
            <a:t>, </a:t>
          </a:r>
          <a:r>
            <a:rPr lang="ru-RU" dirty="0">
              <a:latin typeface="Calibri" panose="020F0502020204030204" pitchFamily="34" charset="0"/>
            </a:rPr>
            <a:t>психологическая защита членов семьи</a:t>
          </a:r>
          <a:endParaRPr lang="en-US" dirty="0">
            <a:latin typeface="Calibri" panose="020F0502020204030204" pitchFamily="34" charset="0"/>
          </a:endParaRPr>
        </a:p>
      </dgm:t>
    </dgm:pt>
    <dgm:pt modelId="{EC951B39-21A8-4A63-9D27-D720C484D458}" type="parTrans" cxnId="{E34D3E1C-AA50-4D44-A926-CF9A704077F1}">
      <dgm:prSet/>
      <dgm:spPr/>
      <dgm:t>
        <a:bodyPr/>
        <a:lstStyle/>
        <a:p>
          <a:endParaRPr lang="en-US"/>
        </a:p>
      </dgm:t>
    </dgm:pt>
    <dgm:pt modelId="{0BD8A3C3-9859-42B9-B3CC-4AB26F6CADFD}" type="sibTrans" cxnId="{E34D3E1C-AA50-4D44-A926-CF9A704077F1}">
      <dgm:prSet/>
      <dgm:spPr/>
      <dgm:t>
        <a:bodyPr/>
        <a:lstStyle/>
        <a:p>
          <a:endParaRPr lang="en-US"/>
        </a:p>
      </dgm:t>
    </dgm:pt>
    <dgm:pt modelId="{965AB9BB-FFA1-447B-AAA0-90F96E1A717B}" type="pres">
      <dgm:prSet presAssocID="{45475756-ED18-4DEE-B8E9-AF0BB1069D44}" presName="diagram" presStyleCnt="0">
        <dgm:presLayoutVars>
          <dgm:dir/>
          <dgm:resizeHandles val="exact"/>
        </dgm:presLayoutVars>
      </dgm:prSet>
      <dgm:spPr/>
    </dgm:pt>
    <dgm:pt modelId="{D9AD82DB-E685-488F-A94E-61A4C5D8DAA4}" type="pres">
      <dgm:prSet presAssocID="{DC19F83A-7311-4043-A09E-484BB0D8E8FB}" presName="node" presStyleLbl="node1" presStyleIdx="0" presStyleCnt="7">
        <dgm:presLayoutVars>
          <dgm:bulletEnabled val="1"/>
        </dgm:presLayoutVars>
      </dgm:prSet>
      <dgm:spPr/>
    </dgm:pt>
    <dgm:pt modelId="{0CF13135-A2FB-41E0-9DEC-56890D0046E0}" type="pres">
      <dgm:prSet presAssocID="{36F37513-97F4-440D-A34B-392600C78E18}" presName="sibTrans" presStyleCnt="0"/>
      <dgm:spPr/>
    </dgm:pt>
    <dgm:pt modelId="{A0DBCF34-46AC-4ED8-84B3-A28F4B4105FB}" type="pres">
      <dgm:prSet presAssocID="{8C30A1D7-3006-46DC-B02D-1356F9F03652}" presName="node" presStyleLbl="node1" presStyleIdx="1" presStyleCnt="7">
        <dgm:presLayoutVars>
          <dgm:bulletEnabled val="1"/>
        </dgm:presLayoutVars>
      </dgm:prSet>
      <dgm:spPr/>
    </dgm:pt>
    <dgm:pt modelId="{7D8E1E0D-5B8E-405D-AB97-0FB047B36304}" type="pres">
      <dgm:prSet presAssocID="{E4A59A34-C3E1-4105-A80B-47E790EE84F2}" presName="sibTrans" presStyleCnt="0"/>
      <dgm:spPr/>
    </dgm:pt>
    <dgm:pt modelId="{C91ED189-1CE7-4286-A6D1-99D020889A9A}" type="pres">
      <dgm:prSet presAssocID="{E1DB7A17-8238-4C36-986E-3322E5BBC2F5}" presName="node" presStyleLbl="node1" presStyleIdx="2" presStyleCnt="7">
        <dgm:presLayoutVars>
          <dgm:bulletEnabled val="1"/>
        </dgm:presLayoutVars>
      </dgm:prSet>
      <dgm:spPr/>
    </dgm:pt>
    <dgm:pt modelId="{E711351D-D2B3-408F-8C3A-AB092C730661}" type="pres">
      <dgm:prSet presAssocID="{109DF74B-6D13-4001-A57B-AB7904340331}" presName="sibTrans" presStyleCnt="0"/>
      <dgm:spPr/>
    </dgm:pt>
    <dgm:pt modelId="{780FAB3D-684E-40C4-9607-87B628A68B85}" type="pres">
      <dgm:prSet presAssocID="{4CEEFBE2-30F7-4216-A2F9-2CEDF314DF41}" presName="node" presStyleLbl="node1" presStyleIdx="3" presStyleCnt="7">
        <dgm:presLayoutVars>
          <dgm:bulletEnabled val="1"/>
        </dgm:presLayoutVars>
      </dgm:prSet>
      <dgm:spPr/>
    </dgm:pt>
    <dgm:pt modelId="{FCAF186C-40ED-4B1C-84FD-C737A5B3DD4D}" type="pres">
      <dgm:prSet presAssocID="{1920106F-08AD-43E8-984C-9AC9DD8E557C}" presName="sibTrans" presStyleCnt="0"/>
      <dgm:spPr/>
    </dgm:pt>
    <dgm:pt modelId="{FA0335AF-1550-42F5-82F5-77FADFA0AEE6}" type="pres">
      <dgm:prSet presAssocID="{F749E31E-D472-4F8F-9334-7512B585B269}" presName="node" presStyleLbl="node1" presStyleIdx="4" presStyleCnt="7">
        <dgm:presLayoutVars>
          <dgm:bulletEnabled val="1"/>
        </dgm:presLayoutVars>
      </dgm:prSet>
      <dgm:spPr/>
    </dgm:pt>
    <dgm:pt modelId="{12CCAD7E-4BAD-400F-9B5B-C3D5F1B79336}" type="pres">
      <dgm:prSet presAssocID="{4697C648-853B-4741-A9B1-40ADF856E38D}" presName="sibTrans" presStyleCnt="0"/>
      <dgm:spPr/>
    </dgm:pt>
    <dgm:pt modelId="{11BDC0DD-6D7F-46E6-8B5E-9A3C7A7CE825}" type="pres">
      <dgm:prSet presAssocID="{FC119C01-DC2E-4E56-BF7E-4541CC385CC9}" presName="node" presStyleLbl="node1" presStyleIdx="5" presStyleCnt="7">
        <dgm:presLayoutVars>
          <dgm:bulletEnabled val="1"/>
        </dgm:presLayoutVars>
      </dgm:prSet>
      <dgm:spPr/>
    </dgm:pt>
    <dgm:pt modelId="{887EF3AB-A2EC-452C-920A-7C528FD3E01A}" type="pres">
      <dgm:prSet presAssocID="{A5199A11-59E1-4A1B-A2C3-1B6154C01752}" presName="sibTrans" presStyleCnt="0"/>
      <dgm:spPr/>
    </dgm:pt>
    <dgm:pt modelId="{1CF12304-4117-479D-9CF2-781743740067}" type="pres">
      <dgm:prSet presAssocID="{432DF45F-95A9-4CC9-AC71-C12D2C3A53B1}" presName="node" presStyleLbl="node1" presStyleIdx="6" presStyleCnt="7">
        <dgm:presLayoutVars>
          <dgm:bulletEnabled val="1"/>
        </dgm:presLayoutVars>
      </dgm:prSet>
      <dgm:spPr/>
    </dgm:pt>
  </dgm:ptLst>
  <dgm:cxnLst>
    <dgm:cxn modelId="{49438F00-A616-4D15-B3A9-27F69E7D2991}" type="presOf" srcId="{432DF45F-95A9-4CC9-AC71-C12D2C3A53B1}" destId="{1CF12304-4117-479D-9CF2-781743740067}" srcOrd="0" destOrd="0" presId="urn:microsoft.com/office/officeart/2005/8/layout/default"/>
    <dgm:cxn modelId="{00128902-A921-40F1-B097-579BC3427CB5}" type="presOf" srcId="{F749E31E-D472-4F8F-9334-7512B585B269}" destId="{FA0335AF-1550-42F5-82F5-77FADFA0AEE6}" srcOrd="0" destOrd="0" presId="urn:microsoft.com/office/officeart/2005/8/layout/default"/>
    <dgm:cxn modelId="{E34D3E1C-AA50-4D44-A926-CF9A704077F1}" srcId="{45475756-ED18-4DEE-B8E9-AF0BB1069D44}" destId="{432DF45F-95A9-4CC9-AC71-C12D2C3A53B1}" srcOrd="6" destOrd="0" parTransId="{EC951B39-21A8-4A63-9D27-D720C484D458}" sibTransId="{0BD8A3C3-9859-42B9-B3CC-4AB26F6CADFD}"/>
    <dgm:cxn modelId="{1DDEB038-2A21-4A48-84C8-2DE1E121C64D}" type="presOf" srcId="{E1DB7A17-8238-4C36-986E-3322E5BBC2F5}" destId="{C91ED189-1CE7-4286-A6D1-99D020889A9A}" srcOrd="0" destOrd="0" presId="urn:microsoft.com/office/officeart/2005/8/layout/default"/>
    <dgm:cxn modelId="{BC703C45-7FE5-4B6C-B979-470C9C412BAF}" type="presOf" srcId="{FC119C01-DC2E-4E56-BF7E-4541CC385CC9}" destId="{11BDC0DD-6D7F-46E6-8B5E-9A3C7A7CE825}" srcOrd="0" destOrd="0" presId="urn:microsoft.com/office/officeart/2005/8/layout/default"/>
    <dgm:cxn modelId="{1ECAF146-9AEF-4073-8529-05A9B84F229E}" type="presOf" srcId="{4CEEFBE2-30F7-4216-A2F9-2CEDF314DF41}" destId="{780FAB3D-684E-40C4-9607-87B628A68B85}" srcOrd="0" destOrd="0" presId="urn:microsoft.com/office/officeart/2005/8/layout/default"/>
    <dgm:cxn modelId="{6332B277-47AC-487E-97B9-C5505126BBCD}" type="presOf" srcId="{DC19F83A-7311-4043-A09E-484BB0D8E8FB}" destId="{D9AD82DB-E685-488F-A94E-61A4C5D8DAA4}" srcOrd="0" destOrd="0" presId="urn:microsoft.com/office/officeart/2005/8/layout/default"/>
    <dgm:cxn modelId="{63394F80-3369-4C3F-B1CB-9AB18F28F138}" type="presOf" srcId="{45475756-ED18-4DEE-B8E9-AF0BB1069D44}" destId="{965AB9BB-FFA1-447B-AAA0-90F96E1A717B}" srcOrd="0" destOrd="0" presId="urn:microsoft.com/office/officeart/2005/8/layout/default"/>
    <dgm:cxn modelId="{861BA48B-4DF2-4664-813F-F76B62E397A3}" type="presOf" srcId="{8C30A1D7-3006-46DC-B02D-1356F9F03652}" destId="{A0DBCF34-46AC-4ED8-84B3-A28F4B4105FB}" srcOrd="0" destOrd="0" presId="urn:microsoft.com/office/officeart/2005/8/layout/default"/>
    <dgm:cxn modelId="{E616ED8B-42A4-4ED5-921C-5A647205D55D}" srcId="{45475756-ED18-4DEE-B8E9-AF0BB1069D44}" destId="{E1DB7A17-8238-4C36-986E-3322E5BBC2F5}" srcOrd="2" destOrd="0" parTransId="{1550A97F-F5EA-41C5-8866-419EEED1909B}" sibTransId="{109DF74B-6D13-4001-A57B-AB7904340331}"/>
    <dgm:cxn modelId="{DCB8BAC2-3ED6-46C7-9AD9-7C9A19A965A1}" srcId="{45475756-ED18-4DEE-B8E9-AF0BB1069D44}" destId="{FC119C01-DC2E-4E56-BF7E-4541CC385CC9}" srcOrd="5" destOrd="0" parTransId="{4C201AE1-44DC-440C-AE1C-C830D9477F6E}" sibTransId="{A5199A11-59E1-4A1B-A2C3-1B6154C01752}"/>
    <dgm:cxn modelId="{71214AE8-59F5-486A-A0B5-889BD2046D4E}" srcId="{45475756-ED18-4DEE-B8E9-AF0BB1069D44}" destId="{4CEEFBE2-30F7-4216-A2F9-2CEDF314DF41}" srcOrd="3" destOrd="0" parTransId="{99FEEE4D-77F2-463D-854E-9B7DC21088AB}" sibTransId="{1920106F-08AD-43E8-984C-9AC9DD8E557C}"/>
    <dgm:cxn modelId="{2BB7E2E9-D415-4063-9849-2DA3EA13C22F}" srcId="{45475756-ED18-4DEE-B8E9-AF0BB1069D44}" destId="{DC19F83A-7311-4043-A09E-484BB0D8E8FB}" srcOrd="0" destOrd="0" parTransId="{C10D34B7-7F93-4E5B-858F-CD8E8C3A3B87}" sibTransId="{36F37513-97F4-440D-A34B-392600C78E18}"/>
    <dgm:cxn modelId="{98B164EC-36E3-4CB7-AC74-008EBC3FC435}" srcId="{45475756-ED18-4DEE-B8E9-AF0BB1069D44}" destId="{8C30A1D7-3006-46DC-B02D-1356F9F03652}" srcOrd="1" destOrd="0" parTransId="{91E50EE6-8BCF-4D5E-B065-F2A403888997}" sibTransId="{E4A59A34-C3E1-4105-A80B-47E790EE84F2}"/>
    <dgm:cxn modelId="{E098EEF8-41B8-4D40-89A4-4042A86BE425}" srcId="{45475756-ED18-4DEE-B8E9-AF0BB1069D44}" destId="{F749E31E-D472-4F8F-9334-7512B585B269}" srcOrd="4" destOrd="0" parTransId="{C0CE6257-3998-4D93-9A1F-02ABF38F5E46}" sibTransId="{4697C648-853B-4741-A9B1-40ADF856E38D}"/>
    <dgm:cxn modelId="{0DDCA80A-B2D4-4BA4-BC02-C2252814AF6C}" type="presParOf" srcId="{965AB9BB-FFA1-447B-AAA0-90F96E1A717B}" destId="{D9AD82DB-E685-488F-A94E-61A4C5D8DAA4}" srcOrd="0" destOrd="0" presId="urn:microsoft.com/office/officeart/2005/8/layout/default"/>
    <dgm:cxn modelId="{F3C9FB36-D9BA-4E71-942D-D87701AE1F40}" type="presParOf" srcId="{965AB9BB-FFA1-447B-AAA0-90F96E1A717B}" destId="{0CF13135-A2FB-41E0-9DEC-56890D0046E0}" srcOrd="1" destOrd="0" presId="urn:microsoft.com/office/officeart/2005/8/layout/default"/>
    <dgm:cxn modelId="{572616ED-0C11-4DF2-888B-1D836E3DDDAA}" type="presParOf" srcId="{965AB9BB-FFA1-447B-AAA0-90F96E1A717B}" destId="{A0DBCF34-46AC-4ED8-84B3-A28F4B4105FB}" srcOrd="2" destOrd="0" presId="urn:microsoft.com/office/officeart/2005/8/layout/default"/>
    <dgm:cxn modelId="{E2F22D38-B4A7-4D7A-8759-7350CC875240}" type="presParOf" srcId="{965AB9BB-FFA1-447B-AAA0-90F96E1A717B}" destId="{7D8E1E0D-5B8E-405D-AB97-0FB047B36304}" srcOrd="3" destOrd="0" presId="urn:microsoft.com/office/officeart/2005/8/layout/default"/>
    <dgm:cxn modelId="{AB24A528-9337-421B-B459-2C87913E5AC3}" type="presParOf" srcId="{965AB9BB-FFA1-447B-AAA0-90F96E1A717B}" destId="{C91ED189-1CE7-4286-A6D1-99D020889A9A}" srcOrd="4" destOrd="0" presId="urn:microsoft.com/office/officeart/2005/8/layout/default"/>
    <dgm:cxn modelId="{94C92517-3F5B-440A-A23E-F7E3D82C01A3}" type="presParOf" srcId="{965AB9BB-FFA1-447B-AAA0-90F96E1A717B}" destId="{E711351D-D2B3-408F-8C3A-AB092C730661}" srcOrd="5" destOrd="0" presId="urn:microsoft.com/office/officeart/2005/8/layout/default"/>
    <dgm:cxn modelId="{1FEC6160-781E-4621-855E-6931E4098F7C}" type="presParOf" srcId="{965AB9BB-FFA1-447B-AAA0-90F96E1A717B}" destId="{780FAB3D-684E-40C4-9607-87B628A68B85}" srcOrd="6" destOrd="0" presId="urn:microsoft.com/office/officeart/2005/8/layout/default"/>
    <dgm:cxn modelId="{1BB0FBC4-D70C-4D59-BB51-A5403A3C366C}" type="presParOf" srcId="{965AB9BB-FFA1-447B-AAA0-90F96E1A717B}" destId="{FCAF186C-40ED-4B1C-84FD-C737A5B3DD4D}" srcOrd="7" destOrd="0" presId="urn:microsoft.com/office/officeart/2005/8/layout/default"/>
    <dgm:cxn modelId="{4BE1B15C-8B5F-4B69-96CF-D626D4C50A1D}" type="presParOf" srcId="{965AB9BB-FFA1-447B-AAA0-90F96E1A717B}" destId="{FA0335AF-1550-42F5-82F5-77FADFA0AEE6}" srcOrd="8" destOrd="0" presId="urn:microsoft.com/office/officeart/2005/8/layout/default"/>
    <dgm:cxn modelId="{60A085E4-8D9D-454D-94AE-4FE4ECA77F43}" type="presParOf" srcId="{965AB9BB-FFA1-447B-AAA0-90F96E1A717B}" destId="{12CCAD7E-4BAD-400F-9B5B-C3D5F1B79336}" srcOrd="9" destOrd="0" presId="urn:microsoft.com/office/officeart/2005/8/layout/default"/>
    <dgm:cxn modelId="{6423A923-6DD7-44C1-8FED-E1443CC86CF9}" type="presParOf" srcId="{965AB9BB-FFA1-447B-AAA0-90F96E1A717B}" destId="{11BDC0DD-6D7F-46E6-8B5E-9A3C7A7CE825}" srcOrd="10" destOrd="0" presId="urn:microsoft.com/office/officeart/2005/8/layout/default"/>
    <dgm:cxn modelId="{D0F32A10-99D7-4F13-A81B-4F76B338B6A7}" type="presParOf" srcId="{965AB9BB-FFA1-447B-AAA0-90F96E1A717B}" destId="{887EF3AB-A2EC-452C-920A-7C528FD3E01A}" srcOrd="11" destOrd="0" presId="urn:microsoft.com/office/officeart/2005/8/layout/default"/>
    <dgm:cxn modelId="{FE54B4EE-5210-4BE0-A4FF-2A7442EBD56C}" type="presParOf" srcId="{965AB9BB-FFA1-447B-AAA0-90F96E1A717B}" destId="{1CF12304-4117-479D-9CF2-781743740067}" srcOrd="1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6B528B78-424C-4AD4-AF2A-AC313D372E90}" type="doc">
      <dgm:prSet loTypeId="urn:microsoft.com/office/officeart/2005/8/layout/vList2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10D7EC07-D443-4CA7-8CE7-B88CE9BAC584}">
      <dgm:prSet/>
      <dgm:spPr>
        <a:solidFill>
          <a:schemeClr val="bg2">
            <a:lumMod val="50000"/>
          </a:schemeClr>
        </a:solidFill>
      </dgm:spPr>
      <dgm:t>
        <a:bodyPr/>
        <a:lstStyle/>
        <a:p>
          <a:pPr algn="just"/>
          <a:r>
            <a:rPr lang="ru-RU" b="0" i="0" dirty="0"/>
            <a:t>младшие школьники воспринимают семейно-бытовые традиции как элементарную установку отношений к семейным традиционным ценностям</a:t>
          </a:r>
          <a:endParaRPr lang="en-US" dirty="0"/>
        </a:p>
      </dgm:t>
    </dgm:pt>
    <dgm:pt modelId="{C1F7EAD7-01C6-4840-9BDE-31D286B7E929}" type="parTrans" cxnId="{0DE731AF-31EA-448D-B821-07790F30F0B6}">
      <dgm:prSet/>
      <dgm:spPr/>
      <dgm:t>
        <a:bodyPr/>
        <a:lstStyle/>
        <a:p>
          <a:endParaRPr lang="en-US"/>
        </a:p>
      </dgm:t>
    </dgm:pt>
    <dgm:pt modelId="{E0849720-3E9D-40C8-9349-82D8055EB526}" type="sibTrans" cxnId="{0DE731AF-31EA-448D-B821-07790F30F0B6}">
      <dgm:prSet/>
      <dgm:spPr/>
      <dgm:t>
        <a:bodyPr/>
        <a:lstStyle/>
        <a:p>
          <a:endParaRPr lang="en-US"/>
        </a:p>
      </dgm:t>
    </dgm:pt>
    <dgm:pt modelId="{D6F701B4-19CF-4C35-BE04-E37529A53A22}">
      <dgm:prSet/>
      <dgm:spPr>
        <a:solidFill>
          <a:schemeClr val="accent5"/>
        </a:solidFill>
      </dgm:spPr>
      <dgm:t>
        <a:bodyPr/>
        <a:lstStyle/>
        <a:p>
          <a:pPr algn="just"/>
          <a:r>
            <a:rPr lang="ru-RU" b="0" i="0" dirty="0"/>
            <a:t>младшие школьники осознают ценностные отношения через такие компоненты, как: эмоциональный (оценочный), когнитивный (рассудочный) и поведенческий</a:t>
          </a:r>
          <a:endParaRPr lang="en-US" dirty="0"/>
        </a:p>
      </dgm:t>
    </dgm:pt>
    <dgm:pt modelId="{77824732-5B95-4BDD-9C10-5A16F376AD46}" type="parTrans" cxnId="{0BE55682-B99C-4C6B-B5DD-E7448DC9D229}">
      <dgm:prSet/>
      <dgm:spPr/>
      <dgm:t>
        <a:bodyPr/>
        <a:lstStyle/>
        <a:p>
          <a:endParaRPr lang="en-US"/>
        </a:p>
      </dgm:t>
    </dgm:pt>
    <dgm:pt modelId="{CCB848C6-8CDA-4837-A7A3-6E3F69DEAC45}" type="sibTrans" cxnId="{0BE55682-B99C-4C6B-B5DD-E7448DC9D229}">
      <dgm:prSet/>
      <dgm:spPr/>
      <dgm:t>
        <a:bodyPr/>
        <a:lstStyle/>
        <a:p>
          <a:endParaRPr lang="en-US"/>
        </a:p>
      </dgm:t>
    </dgm:pt>
    <dgm:pt modelId="{E80AC790-509D-4E2E-A2DC-96E69B931BE8}">
      <dgm:prSet/>
      <dgm:spPr>
        <a:solidFill>
          <a:schemeClr val="bg2">
            <a:lumMod val="50000"/>
          </a:schemeClr>
        </a:solidFill>
      </dgm:spPr>
      <dgm:t>
        <a:bodyPr/>
        <a:lstStyle/>
        <a:p>
          <a:pPr algn="just"/>
          <a:r>
            <a:rPr lang="ru-RU" b="0" i="0" dirty="0"/>
            <a:t>младшие школьники воспринимают семейные традиции как ценности культуры</a:t>
          </a:r>
          <a:endParaRPr lang="en-US" dirty="0"/>
        </a:p>
      </dgm:t>
    </dgm:pt>
    <dgm:pt modelId="{71FA0A12-6C4D-4FA3-814D-B54FAEF2131A}" type="parTrans" cxnId="{2894F890-F540-48D1-985E-27B689E9BCE8}">
      <dgm:prSet/>
      <dgm:spPr/>
      <dgm:t>
        <a:bodyPr/>
        <a:lstStyle/>
        <a:p>
          <a:endParaRPr lang="en-US"/>
        </a:p>
      </dgm:t>
    </dgm:pt>
    <dgm:pt modelId="{0C8B82CB-C870-41E8-BAAD-463D16686264}" type="sibTrans" cxnId="{2894F890-F540-48D1-985E-27B689E9BCE8}">
      <dgm:prSet/>
      <dgm:spPr/>
      <dgm:t>
        <a:bodyPr/>
        <a:lstStyle/>
        <a:p>
          <a:endParaRPr lang="en-US"/>
        </a:p>
      </dgm:t>
    </dgm:pt>
    <dgm:pt modelId="{4B8AB295-58D6-4768-8F15-B703A0FBA819}">
      <dgm:prSet/>
      <dgm:spPr>
        <a:solidFill>
          <a:schemeClr val="accent5"/>
        </a:solidFill>
      </dgm:spPr>
      <dgm:t>
        <a:bodyPr/>
        <a:lstStyle/>
        <a:p>
          <a:pPr algn="just"/>
          <a:r>
            <a:rPr lang="ru-RU" b="0" i="0" dirty="0"/>
            <a:t>сочетание в младшем школьнике интересов и потребностей с ценностными ориентациями способствует регулированию его поведения</a:t>
          </a:r>
          <a:endParaRPr lang="en-US" dirty="0"/>
        </a:p>
      </dgm:t>
    </dgm:pt>
    <dgm:pt modelId="{0429C343-AEE7-40F7-B7A1-B9EBC32EA976}" type="parTrans" cxnId="{C09638B0-D29B-498B-8DC6-D21B3DA41695}">
      <dgm:prSet/>
      <dgm:spPr/>
      <dgm:t>
        <a:bodyPr/>
        <a:lstStyle/>
        <a:p>
          <a:endParaRPr lang="en-US"/>
        </a:p>
      </dgm:t>
    </dgm:pt>
    <dgm:pt modelId="{9024F149-BDEB-4D25-9CD9-CB1A93DA25F6}" type="sibTrans" cxnId="{C09638B0-D29B-498B-8DC6-D21B3DA41695}">
      <dgm:prSet/>
      <dgm:spPr/>
      <dgm:t>
        <a:bodyPr/>
        <a:lstStyle/>
        <a:p>
          <a:endParaRPr lang="en-US"/>
        </a:p>
      </dgm:t>
    </dgm:pt>
    <dgm:pt modelId="{C1E45D4C-CABD-4963-BE22-40C679294C22}" type="pres">
      <dgm:prSet presAssocID="{6B528B78-424C-4AD4-AF2A-AC313D372E90}" presName="linear" presStyleCnt="0">
        <dgm:presLayoutVars>
          <dgm:animLvl val="lvl"/>
          <dgm:resizeHandles val="exact"/>
        </dgm:presLayoutVars>
      </dgm:prSet>
      <dgm:spPr/>
    </dgm:pt>
    <dgm:pt modelId="{5688FEBD-795B-4036-929D-884A90B6E12B}" type="pres">
      <dgm:prSet presAssocID="{10D7EC07-D443-4CA7-8CE7-B88CE9BAC584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97FC5CB6-6BFA-4FD7-95FA-BC1BFC78E71A}" type="pres">
      <dgm:prSet presAssocID="{E0849720-3E9D-40C8-9349-82D8055EB526}" presName="spacer" presStyleCnt="0"/>
      <dgm:spPr/>
    </dgm:pt>
    <dgm:pt modelId="{1A4A270F-7907-4945-9572-7D0ADEA0AD83}" type="pres">
      <dgm:prSet presAssocID="{D6F701B4-19CF-4C35-BE04-E37529A53A22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FB11B53A-07C1-4ED0-BD37-EC96AE93CE64}" type="pres">
      <dgm:prSet presAssocID="{CCB848C6-8CDA-4837-A7A3-6E3F69DEAC45}" presName="spacer" presStyleCnt="0"/>
      <dgm:spPr/>
    </dgm:pt>
    <dgm:pt modelId="{6E95E008-27A5-481C-ACF0-20EE89A43FC3}" type="pres">
      <dgm:prSet presAssocID="{E80AC790-509D-4E2E-A2DC-96E69B931BE8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D58D282A-74E1-4F60-B0B8-C22BB8214E1F}" type="pres">
      <dgm:prSet presAssocID="{0C8B82CB-C870-41E8-BAAD-463D16686264}" presName="spacer" presStyleCnt="0"/>
      <dgm:spPr/>
    </dgm:pt>
    <dgm:pt modelId="{E661A2E8-F06C-416C-86C0-7B69974D2264}" type="pres">
      <dgm:prSet presAssocID="{4B8AB295-58D6-4768-8F15-B703A0FBA819}" presName="parentText" presStyleLbl="node1" presStyleIdx="3" presStyleCnt="4">
        <dgm:presLayoutVars>
          <dgm:chMax val="0"/>
          <dgm:bulletEnabled val="1"/>
        </dgm:presLayoutVars>
      </dgm:prSet>
      <dgm:spPr/>
    </dgm:pt>
  </dgm:ptLst>
  <dgm:cxnLst>
    <dgm:cxn modelId="{1E4F9162-2D84-4E0D-B699-08604E979A2F}" type="presOf" srcId="{6B528B78-424C-4AD4-AF2A-AC313D372E90}" destId="{C1E45D4C-CABD-4963-BE22-40C679294C22}" srcOrd="0" destOrd="0" presId="urn:microsoft.com/office/officeart/2005/8/layout/vList2"/>
    <dgm:cxn modelId="{6A48CE66-A241-4C29-8710-B842C780D6F1}" type="presOf" srcId="{10D7EC07-D443-4CA7-8CE7-B88CE9BAC584}" destId="{5688FEBD-795B-4036-929D-884A90B6E12B}" srcOrd="0" destOrd="0" presId="urn:microsoft.com/office/officeart/2005/8/layout/vList2"/>
    <dgm:cxn modelId="{0BE55682-B99C-4C6B-B5DD-E7448DC9D229}" srcId="{6B528B78-424C-4AD4-AF2A-AC313D372E90}" destId="{D6F701B4-19CF-4C35-BE04-E37529A53A22}" srcOrd="1" destOrd="0" parTransId="{77824732-5B95-4BDD-9C10-5A16F376AD46}" sibTransId="{CCB848C6-8CDA-4837-A7A3-6E3F69DEAC45}"/>
    <dgm:cxn modelId="{31CDD286-877C-4D4A-805B-18495DFFCAFD}" type="presOf" srcId="{4B8AB295-58D6-4768-8F15-B703A0FBA819}" destId="{E661A2E8-F06C-416C-86C0-7B69974D2264}" srcOrd="0" destOrd="0" presId="urn:microsoft.com/office/officeart/2005/8/layout/vList2"/>
    <dgm:cxn modelId="{2894F890-F540-48D1-985E-27B689E9BCE8}" srcId="{6B528B78-424C-4AD4-AF2A-AC313D372E90}" destId="{E80AC790-509D-4E2E-A2DC-96E69B931BE8}" srcOrd="2" destOrd="0" parTransId="{71FA0A12-6C4D-4FA3-814D-B54FAEF2131A}" sibTransId="{0C8B82CB-C870-41E8-BAAD-463D16686264}"/>
    <dgm:cxn modelId="{0DE731AF-31EA-448D-B821-07790F30F0B6}" srcId="{6B528B78-424C-4AD4-AF2A-AC313D372E90}" destId="{10D7EC07-D443-4CA7-8CE7-B88CE9BAC584}" srcOrd="0" destOrd="0" parTransId="{C1F7EAD7-01C6-4840-9BDE-31D286B7E929}" sibTransId="{E0849720-3E9D-40C8-9349-82D8055EB526}"/>
    <dgm:cxn modelId="{C09638B0-D29B-498B-8DC6-D21B3DA41695}" srcId="{6B528B78-424C-4AD4-AF2A-AC313D372E90}" destId="{4B8AB295-58D6-4768-8F15-B703A0FBA819}" srcOrd="3" destOrd="0" parTransId="{0429C343-AEE7-40F7-B7A1-B9EBC32EA976}" sibTransId="{9024F149-BDEB-4D25-9CD9-CB1A93DA25F6}"/>
    <dgm:cxn modelId="{2164FDB0-2B7C-451A-A24D-4B3260CD3EC9}" type="presOf" srcId="{D6F701B4-19CF-4C35-BE04-E37529A53A22}" destId="{1A4A270F-7907-4945-9572-7D0ADEA0AD83}" srcOrd="0" destOrd="0" presId="urn:microsoft.com/office/officeart/2005/8/layout/vList2"/>
    <dgm:cxn modelId="{DF0C1CE0-44FE-4EDE-9BD7-CAD3DC183264}" type="presOf" srcId="{E80AC790-509D-4E2E-A2DC-96E69B931BE8}" destId="{6E95E008-27A5-481C-ACF0-20EE89A43FC3}" srcOrd="0" destOrd="0" presId="urn:microsoft.com/office/officeart/2005/8/layout/vList2"/>
    <dgm:cxn modelId="{6675B5C5-05D5-4E5A-BC9C-69ECFD7354C1}" type="presParOf" srcId="{C1E45D4C-CABD-4963-BE22-40C679294C22}" destId="{5688FEBD-795B-4036-929D-884A90B6E12B}" srcOrd="0" destOrd="0" presId="urn:microsoft.com/office/officeart/2005/8/layout/vList2"/>
    <dgm:cxn modelId="{88F6D6B1-C896-4436-9DCC-6B4381FC3D11}" type="presParOf" srcId="{C1E45D4C-CABD-4963-BE22-40C679294C22}" destId="{97FC5CB6-6BFA-4FD7-95FA-BC1BFC78E71A}" srcOrd="1" destOrd="0" presId="urn:microsoft.com/office/officeart/2005/8/layout/vList2"/>
    <dgm:cxn modelId="{65B13143-0B1A-48B0-8E2B-A4983B50CDF5}" type="presParOf" srcId="{C1E45D4C-CABD-4963-BE22-40C679294C22}" destId="{1A4A270F-7907-4945-9572-7D0ADEA0AD83}" srcOrd="2" destOrd="0" presId="urn:microsoft.com/office/officeart/2005/8/layout/vList2"/>
    <dgm:cxn modelId="{7D8E1C5C-BE7D-481B-9986-59A4F1D27784}" type="presParOf" srcId="{C1E45D4C-CABD-4963-BE22-40C679294C22}" destId="{FB11B53A-07C1-4ED0-BD37-EC96AE93CE64}" srcOrd="3" destOrd="0" presId="urn:microsoft.com/office/officeart/2005/8/layout/vList2"/>
    <dgm:cxn modelId="{DF3144A5-8C6E-47B4-8EF6-CF6E08ED405F}" type="presParOf" srcId="{C1E45D4C-CABD-4963-BE22-40C679294C22}" destId="{6E95E008-27A5-481C-ACF0-20EE89A43FC3}" srcOrd="4" destOrd="0" presId="urn:microsoft.com/office/officeart/2005/8/layout/vList2"/>
    <dgm:cxn modelId="{A1B8832E-D762-48F0-B7D9-FF79345057A5}" type="presParOf" srcId="{C1E45D4C-CABD-4963-BE22-40C679294C22}" destId="{D58D282A-74E1-4F60-B0B8-C22BB8214E1F}" srcOrd="5" destOrd="0" presId="urn:microsoft.com/office/officeart/2005/8/layout/vList2"/>
    <dgm:cxn modelId="{E7D77817-6D5C-463F-9492-9E5167A7E02C}" type="presParOf" srcId="{C1E45D4C-CABD-4963-BE22-40C679294C22}" destId="{E661A2E8-F06C-416C-86C0-7B69974D2264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E20CC47-2A5C-49C4-97DA-425CB94B29D7}" type="doc">
      <dgm:prSet loTypeId="urn:microsoft.com/office/officeart/2005/8/layout/default" loCatId="list" qsTypeId="urn:microsoft.com/office/officeart/2005/8/quickstyle/simple1" qsCatId="simple" csTypeId="urn:microsoft.com/office/officeart/2005/8/colors/accent5_2" csCatId="accent5" phldr="1"/>
      <dgm:spPr/>
      <dgm:t>
        <a:bodyPr/>
        <a:lstStyle/>
        <a:p>
          <a:endParaRPr lang="en-US"/>
        </a:p>
      </dgm:t>
    </dgm:pt>
    <dgm:pt modelId="{DD72ED0A-4460-4498-B1B4-3A919160E04E}">
      <dgm:prSet/>
      <dgm:spPr/>
      <dgm:t>
        <a:bodyPr/>
        <a:lstStyle/>
        <a:p>
          <a:r>
            <a:rPr lang="ru-RU" i="0" dirty="0"/>
            <a:t>родительское тепло, взаимное уважение в семье, доверие по отношению к ребенку</a:t>
          </a:r>
          <a:endParaRPr lang="en-US" dirty="0"/>
        </a:p>
      </dgm:t>
    </dgm:pt>
    <dgm:pt modelId="{936D1EC3-F16A-4072-8C35-82CE8873D109}" type="parTrans" cxnId="{A3254FD4-0070-49B2-B9B2-CD365F1084EF}">
      <dgm:prSet/>
      <dgm:spPr/>
      <dgm:t>
        <a:bodyPr/>
        <a:lstStyle/>
        <a:p>
          <a:endParaRPr lang="en-US"/>
        </a:p>
      </dgm:t>
    </dgm:pt>
    <dgm:pt modelId="{05F724CE-CEE7-486C-841F-457DAF2567FB}" type="sibTrans" cxnId="{A3254FD4-0070-49B2-B9B2-CD365F1084EF}">
      <dgm:prSet/>
      <dgm:spPr/>
      <dgm:t>
        <a:bodyPr/>
        <a:lstStyle/>
        <a:p>
          <a:endParaRPr lang="en-US"/>
        </a:p>
      </dgm:t>
    </dgm:pt>
    <dgm:pt modelId="{2C2FEDD5-8491-4BF2-BD3F-EA9A4572580E}">
      <dgm:prSet/>
      <dgm:spPr/>
      <dgm:t>
        <a:bodyPr/>
        <a:lstStyle/>
        <a:p>
          <a:r>
            <a:rPr lang="ru-RU" i="0" dirty="0"/>
            <a:t>частота и интенсивность общения родителей с детьми</a:t>
          </a:r>
          <a:endParaRPr lang="en-US" dirty="0"/>
        </a:p>
      </dgm:t>
    </dgm:pt>
    <dgm:pt modelId="{F52D4C86-9BC2-4488-8ABD-D0D69725F563}" type="parTrans" cxnId="{FCC3AF42-2515-4285-AF9D-8E7E8DC4E28D}">
      <dgm:prSet/>
      <dgm:spPr/>
      <dgm:t>
        <a:bodyPr/>
        <a:lstStyle/>
        <a:p>
          <a:endParaRPr lang="en-US"/>
        </a:p>
      </dgm:t>
    </dgm:pt>
    <dgm:pt modelId="{F96ED708-3BC9-4C5B-9509-1B8F22DE5DC9}" type="sibTrans" cxnId="{FCC3AF42-2515-4285-AF9D-8E7E8DC4E28D}">
      <dgm:prSet/>
      <dgm:spPr/>
      <dgm:t>
        <a:bodyPr/>
        <a:lstStyle/>
        <a:p>
          <a:endParaRPr lang="en-US"/>
        </a:p>
      </dgm:t>
    </dgm:pt>
    <dgm:pt modelId="{E371C354-F10D-4525-8E91-B5F7A56EFBCA}">
      <dgm:prSet/>
      <dgm:spPr/>
      <dgm:t>
        <a:bodyPr/>
        <a:lstStyle/>
        <a:p>
          <a:r>
            <a:rPr lang="ru-RU" i="0" dirty="0"/>
            <a:t>семейная дисциплина, вид применяемых наказаний</a:t>
          </a:r>
          <a:endParaRPr lang="en-US" dirty="0"/>
        </a:p>
      </dgm:t>
    </dgm:pt>
    <dgm:pt modelId="{91E0C786-B487-4F2A-A9EB-439E2993B687}" type="parTrans" cxnId="{520AFFC1-922C-45C9-B35A-0E3504D6A127}">
      <dgm:prSet/>
      <dgm:spPr/>
      <dgm:t>
        <a:bodyPr/>
        <a:lstStyle/>
        <a:p>
          <a:endParaRPr lang="en-US"/>
        </a:p>
      </dgm:t>
    </dgm:pt>
    <dgm:pt modelId="{9DC29FB6-38D9-42EA-AEED-5B82773CAD28}" type="sibTrans" cxnId="{520AFFC1-922C-45C9-B35A-0E3504D6A127}">
      <dgm:prSet/>
      <dgm:spPr/>
      <dgm:t>
        <a:bodyPr/>
        <a:lstStyle/>
        <a:p>
          <a:endParaRPr lang="en-US"/>
        </a:p>
      </dgm:t>
    </dgm:pt>
    <dgm:pt modelId="{A7C8DCE0-2D88-4811-98E8-B5F1708EC7BE}">
      <dgm:prSet/>
      <dgm:spPr/>
      <dgm:t>
        <a:bodyPr/>
        <a:lstStyle/>
        <a:p>
          <a:r>
            <a:rPr lang="ru-RU" i="0" dirty="0"/>
            <a:t>роль, отведенная ребенку в семейной иерархии</a:t>
          </a:r>
          <a:endParaRPr lang="en-US" dirty="0"/>
        </a:p>
      </dgm:t>
    </dgm:pt>
    <dgm:pt modelId="{40D323FD-F49F-4DED-99D1-7ED342A04331}" type="parTrans" cxnId="{E433D908-CD60-4293-BF67-DF4C1EC905FD}">
      <dgm:prSet/>
      <dgm:spPr/>
      <dgm:t>
        <a:bodyPr/>
        <a:lstStyle/>
        <a:p>
          <a:endParaRPr lang="en-US"/>
        </a:p>
      </dgm:t>
    </dgm:pt>
    <dgm:pt modelId="{5CED5D4C-C049-436E-9468-866B6EDA56F8}" type="sibTrans" cxnId="{E433D908-CD60-4293-BF67-DF4C1EC905FD}">
      <dgm:prSet/>
      <dgm:spPr/>
      <dgm:t>
        <a:bodyPr/>
        <a:lstStyle/>
        <a:p>
          <a:endParaRPr lang="en-US"/>
        </a:p>
      </dgm:t>
    </dgm:pt>
    <dgm:pt modelId="{2A4658F1-189C-4270-A1DC-006A70AEC5BA}">
      <dgm:prSet/>
      <dgm:spPr/>
      <dgm:t>
        <a:bodyPr/>
        <a:lstStyle/>
        <a:p>
          <a:r>
            <a:rPr lang="ru-RU" i="0" dirty="0"/>
            <a:t>степень самостоятельности, предоставляемой ребенку</a:t>
          </a:r>
          <a:endParaRPr lang="en-US" dirty="0"/>
        </a:p>
      </dgm:t>
    </dgm:pt>
    <dgm:pt modelId="{13D85DA5-40DE-4058-BFC5-26F1B98A30C1}" type="parTrans" cxnId="{674DC476-E8D4-4C09-BB75-5359A0C30C52}">
      <dgm:prSet/>
      <dgm:spPr/>
      <dgm:t>
        <a:bodyPr/>
        <a:lstStyle/>
        <a:p>
          <a:endParaRPr lang="en-US"/>
        </a:p>
      </dgm:t>
    </dgm:pt>
    <dgm:pt modelId="{09AC33D1-602A-472B-9676-CCCA1B28FADF}" type="sibTrans" cxnId="{674DC476-E8D4-4C09-BB75-5359A0C30C52}">
      <dgm:prSet/>
      <dgm:spPr/>
      <dgm:t>
        <a:bodyPr/>
        <a:lstStyle/>
        <a:p>
          <a:endParaRPr lang="en-US"/>
        </a:p>
      </dgm:t>
    </dgm:pt>
    <dgm:pt modelId="{ACAEB7CF-C54C-4558-9A20-CA42D2700133}" type="pres">
      <dgm:prSet presAssocID="{EE20CC47-2A5C-49C4-97DA-425CB94B29D7}" presName="diagram" presStyleCnt="0">
        <dgm:presLayoutVars>
          <dgm:dir/>
          <dgm:resizeHandles val="exact"/>
        </dgm:presLayoutVars>
      </dgm:prSet>
      <dgm:spPr/>
    </dgm:pt>
    <dgm:pt modelId="{0751C7DC-5D7A-4EBA-912F-70E0CEC58D04}" type="pres">
      <dgm:prSet presAssocID="{DD72ED0A-4460-4498-B1B4-3A919160E04E}" presName="node" presStyleLbl="node1" presStyleIdx="0" presStyleCnt="5">
        <dgm:presLayoutVars>
          <dgm:bulletEnabled val="1"/>
        </dgm:presLayoutVars>
      </dgm:prSet>
      <dgm:spPr/>
    </dgm:pt>
    <dgm:pt modelId="{9929B704-132B-4973-8159-56F0DD2C6368}" type="pres">
      <dgm:prSet presAssocID="{05F724CE-CEE7-486C-841F-457DAF2567FB}" presName="sibTrans" presStyleCnt="0"/>
      <dgm:spPr/>
    </dgm:pt>
    <dgm:pt modelId="{688C29D7-0CA5-4FAD-B7B3-EE7FE39F83A1}" type="pres">
      <dgm:prSet presAssocID="{2C2FEDD5-8491-4BF2-BD3F-EA9A4572580E}" presName="node" presStyleLbl="node1" presStyleIdx="1" presStyleCnt="5">
        <dgm:presLayoutVars>
          <dgm:bulletEnabled val="1"/>
        </dgm:presLayoutVars>
      </dgm:prSet>
      <dgm:spPr/>
    </dgm:pt>
    <dgm:pt modelId="{79DC87B4-E334-44C9-A521-DA6A7A517ABE}" type="pres">
      <dgm:prSet presAssocID="{F96ED708-3BC9-4C5B-9509-1B8F22DE5DC9}" presName="sibTrans" presStyleCnt="0"/>
      <dgm:spPr/>
    </dgm:pt>
    <dgm:pt modelId="{2A9D811D-C394-49C3-B04D-ABA1484C591E}" type="pres">
      <dgm:prSet presAssocID="{E371C354-F10D-4525-8E91-B5F7A56EFBCA}" presName="node" presStyleLbl="node1" presStyleIdx="2" presStyleCnt="5">
        <dgm:presLayoutVars>
          <dgm:bulletEnabled val="1"/>
        </dgm:presLayoutVars>
      </dgm:prSet>
      <dgm:spPr/>
    </dgm:pt>
    <dgm:pt modelId="{D063CD4F-5275-4B2C-9540-24DC9A80A549}" type="pres">
      <dgm:prSet presAssocID="{9DC29FB6-38D9-42EA-AEED-5B82773CAD28}" presName="sibTrans" presStyleCnt="0"/>
      <dgm:spPr/>
    </dgm:pt>
    <dgm:pt modelId="{02E40B87-B68E-4B48-8E71-C819CA6F17FE}" type="pres">
      <dgm:prSet presAssocID="{A7C8DCE0-2D88-4811-98E8-B5F1708EC7BE}" presName="node" presStyleLbl="node1" presStyleIdx="3" presStyleCnt="5">
        <dgm:presLayoutVars>
          <dgm:bulletEnabled val="1"/>
        </dgm:presLayoutVars>
      </dgm:prSet>
      <dgm:spPr/>
    </dgm:pt>
    <dgm:pt modelId="{34FBE0CB-50F7-40AA-91B5-F7C2391D0F67}" type="pres">
      <dgm:prSet presAssocID="{5CED5D4C-C049-436E-9468-866B6EDA56F8}" presName="sibTrans" presStyleCnt="0"/>
      <dgm:spPr/>
    </dgm:pt>
    <dgm:pt modelId="{61B6986A-4C72-4606-AAC9-AE29A4C3C1F6}" type="pres">
      <dgm:prSet presAssocID="{2A4658F1-189C-4270-A1DC-006A70AEC5BA}" presName="node" presStyleLbl="node1" presStyleIdx="4" presStyleCnt="5">
        <dgm:presLayoutVars>
          <dgm:bulletEnabled val="1"/>
        </dgm:presLayoutVars>
      </dgm:prSet>
      <dgm:spPr/>
    </dgm:pt>
  </dgm:ptLst>
  <dgm:cxnLst>
    <dgm:cxn modelId="{7BA61A01-49BA-41B2-A10B-F92D93AD2B44}" type="presOf" srcId="{2A4658F1-189C-4270-A1DC-006A70AEC5BA}" destId="{61B6986A-4C72-4606-AAC9-AE29A4C3C1F6}" srcOrd="0" destOrd="0" presId="urn:microsoft.com/office/officeart/2005/8/layout/default"/>
    <dgm:cxn modelId="{E433D908-CD60-4293-BF67-DF4C1EC905FD}" srcId="{EE20CC47-2A5C-49C4-97DA-425CB94B29D7}" destId="{A7C8DCE0-2D88-4811-98E8-B5F1708EC7BE}" srcOrd="3" destOrd="0" parTransId="{40D323FD-F49F-4DED-99D1-7ED342A04331}" sibTransId="{5CED5D4C-C049-436E-9468-866B6EDA56F8}"/>
    <dgm:cxn modelId="{FFEAEF1C-91E3-4742-B33C-3F92BF3197D6}" type="presOf" srcId="{DD72ED0A-4460-4498-B1B4-3A919160E04E}" destId="{0751C7DC-5D7A-4EBA-912F-70E0CEC58D04}" srcOrd="0" destOrd="0" presId="urn:microsoft.com/office/officeart/2005/8/layout/default"/>
    <dgm:cxn modelId="{EDC3E13B-A585-4935-895A-F4722B771986}" type="presOf" srcId="{EE20CC47-2A5C-49C4-97DA-425CB94B29D7}" destId="{ACAEB7CF-C54C-4558-9A20-CA42D2700133}" srcOrd="0" destOrd="0" presId="urn:microsoft.com/office/officeart/2005/8/layout/default"/>
    <dgm:cxn modelId="{B04BCF61-D2CB-403D-94EB-2B39C2E62159}" type="presOf" srcId="{2C2FEDD5-8491-4BF2-BD3F-EA9A4572580E}" destId="{688C29D7-0CA5-4FAD-B7B3-EE7FE39F83A1}" srcOrd="0" destOrd="0" presId="urn:microsoft.com/office/officeart/2005/8/layout/default"/>
    <dgm:cxn modelId="{FCC3AF42-2515-4285-AF9D-8E7E8DC4E28D}" srcId="{EE20CC47-2A5C-49C4-97DA-425CB94B29D7}" destId="{2C2FEDD5-8491-4BF2-BD3F-EA9A4572580E}" srcOrd="1" destOrd="0" parTransId="{F52D4C86-9BC2-4488-8ABD-D0D69725F563}" sibTransId="{F96ED708-3BC9-4C5B-9509-1B8F22DE5DC9}"/>
    <dgm:cxn modelId="{674DC476-E8D4-4C09-BB75-5359A0C30C52}" srcId="{EE20CC47-2A5C-49C4-97DA-425CB94B29D7}" destId="{2A4658F1-189C-4270-A1DC-006A70AEC5BA}" srcOrd="4" destOrd="0" parTransId="{13D85DA5-40DE-4058-BFC5-26F1B98A30C1}" sibTransId="{09AC33D1-602A-472B-9676-CCCA1B28FADF}"/>
    <dgm:cxn modelId="{BDE9A597-D4B2-41FC-91BB-4F4E3B941BEF}" type="presOf" srcId="{A7C8DCE0-2D88-4811-98E8-B5F1708EC7BE}" destId="{02E40B87-B68E-4B48-8E71-C819CA6F17FE}" srcOrd="0" destOrd="0" presId="urn:microsoft.com/office/officeart/2005/8/layout/default"/>
    <dgm:cxn modelId="{520AFFC1-922C-45C9-B35A-0E3504D6A127}" srcId="{EE20CC47-2A5C-49C4-97DA-425CB94B29D7}" destId="{E371C354-F10D-4525-8E91-B5F7A56EFBCA}" srcOrd="2" destOrd="0" parTransId="{91E0C786-B487-4F2A-A9EB-439E2993B687}" sibTransId="{9DC29FB6-38D9-42EA-AEED-5B82773CAD28}"/>
    <dgm:cxn modelId="{A3254FD4-0070-49B2-B9B2-CD365F1084EF}" srcId="{EE20CC47-2A5C-49C4-97DA-425CB94B29D7}" destId="{DD72ED0A-4460-4498-B1B4-3A919160E04E}" srcOrd="0" destOrd="0" parTransId="{936D1EC3-F16A-4072-8C35-82CE8873D109}" sibTransId="{05F724CE-CEE7-486C-841F-457DAF2567FB}"/>
    <dgm:cxn modelId="{847976D6-2F98-497F-B40A-AE2C37F8D971}" type="presOf" srcId="{E371C354-F10D-4525-8E91-B5F7A56EFBCA}" destId="{2A9D811D-C394-49C3-B04D-ABA1484C591E}" srcOrd="0" destOrd="0" presId="urn:microsoft.com/office/officeart/2005/8/layout/default"/>
    <dgm:cxn modelId="{AFD414E3-2B0F-48A5-9EDD-37433B80F93F}" type="presParOf" srcId="{ACAEB7CF-C54C-4558-9A20-CA42D2700133}" destId="{0751C7DC-5D7A-4EBA-912F-70E0CEC58D04}" srcOrd="0" destOrd="0" presId="urn:microsoft.com/office/officeart/2005/8/layout/default"/>
    <dgm:cxn modelId="{81D0AD2B-4AE1-49D8-981E-025448687A62}" type="presParOf" srcId="{ACAEB7CF-C54C-4558-9A20-CA42D2700133}" destId="{9929B704-132B-4973-8159-56F0DD2C6368}" srcOrd="1" destOrd="0" presId="urn:microsoft.com/office/officeart/2005/8/layout/default"/>
    <dgm:cxn modelId="{75E1CF99-1FE0-4C52-89AD-707AE7D0E3EF}" type="presParOf" srcId="{ACAEB7CF-C54C-4558-9A20-CA42D2700133}" destId="{688C29D7-0CA5-4FAD-B7B3-EE7FE39F83A1}" srcOrd="2" destOrd="0" presId="urn:microsoft.com/office/officeart/2005/8/layout/default"/>
    <dgm:cxn modelId="{706B02FF-5CB3-4AB9-BB21-9282D01E1126}" type="presParOf" srcId="{ACAEB7CF-C54C-4558-9A20-CA42D2700133}" destId="{79DC87B4-E334-44C9-A521-DA6A7A517ABE}" srcOrd="3" destOrd="0" presId="urn:microsoft.com/office/officeart/2005/8/layout/default"/>
    <dgm:cxn modelId="{3703D5AE-40F7-4CA3-8AE2-0A97D636AF40}" type="presParOf" srcId="{ACAEB7CF-C54C-4558-9A20-CA42D2700133}" destId="{2A9D811D-C394-49C3-B04D-ABA1484C591E}" srcOrd="4" destOrd="0" presId="urn:microsoft.com/office/officeart/2005/8/layout/default"/>
    <dgm:cxn modelId="{4438B4F5-3025-4F67-8C29-5818275A6D6C}" type="presParOf" srcId="{ACAEB7CF-C54C-4558-9A20-CA42D2700133}" destId="{D063CD4F-5275-4B2C-9540-24DC9A80A549}" srcOrd="5" destOrd="0" presId="urn:microsoft.com/office/officeart/2005/8/layout/default"/>
    <dgm:cxn modelId="{41A66657-192D-4A5A-8884-2F6DE8C5902B}" type="presParOf" srcId="{ACAEB7CF-C54C-4558-9A20-CA42D2700133}" destId="{02E40B87-B68E-4B48-8E71-C819CA6F17FE}" srcOrd="6" destOrd="0" presId="urn:microsoft.com/office/officeart/2005/8/layout/default"/>
    <dgm:cxn modelId="{3C1B0EBB-19DA-42BA-845D-A2C59D413FF5}" type="presParOf" srcId="{ACAEB7CF-C54C-4558-9A20-CA42D2700133}" destId="{34FBE0CB-50F7-40AA-91B5-F7C2391D0F67}" srcOrd="7" destOrd="0" presId="urn:microsoft.com/office/officeart/2005/8/layout/default"/>
    <dgm:cxn modelId="{DC764FE0-A1F0-4534-A03C-5305FC3DF787}" type="presParOf" srcId="{ACAEB7CF-C54C-4558-9A20-CA42D2700133}" destId="{61B6986A-4C72-4606-AAC9-AE29A4C3C1F6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66BC5EB-B804-417F-8884-279D56415751}" type="doc">
      <dgm:prSet loTypeId="urn:microsoft.com/office/officeart/2005/8/layout/default" loCatId="list" qsTypeId="urn:microsoft.com/office/officeart/2005/8/quickstyle/simple1" qsCatId="simple" csTypeId="urn:microsoft.com/office/officeart/2005/8/colors/colorful5" csCatId="colorful"/>
      <dgm:spPr/>
      <dgm:t>
        <a:bodyPr/>
        <a:lstStyle/>
        <a:p>
          <a:endParaRPr lang="en-US"/>
        </a:p>
      </dgm:t>
    </dgm:pt>
    <dgm:pt modelId="{E1C20257-56EB-40F8-9FFD-7C694C85010F}">
      <dgm:prSet/>
      <dgm:spPr/>
      <dgm:t>
        <a:bodyPr/>
        <a:lstStyle/>
        <a:p>
          <a:r>
            <a:rPr lang="ru-RU" dirty="0">
              <a:latin typeface="Calibri" panose="020F0502020204030204" pitchFamily="34" charset="0"/>
            </a:rPr>
            <a:t>семейная сплоченность</a:t>
          </a:r>
          <a:endParaRPr lang="en-US" dirty="0">
            <a:latin typeface="Calibri" panose="020F0502020204030204" pitchFamily="34" charset="0"/>
          </a:endParaRPr>
        </a:p>
      </dgm:t>
    </dgm:pt>
    <dgm:pt modelId="{15D6BBB4-7477-4AA8-B2D7-82EA840B5B63}" type="parTrans" cxnId="{30D363BA-67D7-4651-8381-9838F162A773}">
      <dgm:prSet/>
      <dgm:spPr/>
      <dgm:t>
        <a:bodyPr/>
        <a:lstStyle/>
        <a:p>
          <a:endParaRPr lang="en-US"/>
        </a:p>
      </dgm:t>
    </dgm:pt>
    <dgm:pt modelId="{2E53855A-5021-42BD-ADD5-0C5A966BAA60}" type="sibTrans" cxnId="{30D363BA-67D7-4651-8381-9838F162A773}">
      <dgm:prSet/>
      <dgm:spPr/>
      <dgm:t>
        <a:bodyPr/>
        <a:lstStyle/>
        <a:p>
          <a:endParaRPr lang="en-US"/>
        </a:p>
      </dgm:t>
    </dgm:pt>
    <dgm:pt modelId="{8F5D7CB4-3452-4A5B-B1C8-E78A05EE5EA4}">
      <dgm:prSet/>
      <dgm:spPr/>
      <dgm:t>
        <a:bodyPr/>
        <a:lstStyle/>
        <a:p>
          <a:r>
            <a:rPr lang="ru-RU" dirty="0">
              <a:latin typeface="Calibri" panose="020F0502020204030204" pitchFamily="34" charset="0"/>
            </a:rPr>
            <a:t>возможность всестороннего развития личности каждого ее члена</a:t>
          </a:r>
          <a:endParaRPr lang="en-US" dirty="0">
            <a:latin typeface="Calibri" panose="020F0502020204030204" pitchFamily="34" charset="0"/>
          </a:endParaRPr>
        </a:p>
      </dgm:t>
    </dgm:pt>
    <dgm:pt modelId="{CEC0B50A-2F99-4EA3-AE34-3A7078D7B56B}" type="parTrans" cxnId="{425AF9F1-AE2D-4804-A008-118E97670202}">
      <dgm:prSet/>
      <dgm:spPr/>
      <dgm:t>
        <a:bodyPr/>
        <a:lstStyle/>
        <a:p>
          <a:endParaRPr lang="en-US"/>
        </a:p>
      </dgm:t>
    </dgm:pt>
    <dgm:pt modelId="{DFA6710E-1264-4AEA-94AD-FF84FCA81A1E}" type="sibTrans" cxnId="{425AF9F1-AE2D-4804-A008-118E97670202}">
      <dgm:prSet/>
      <dgm:spPr/>
      <dgm:t>
        <a:bodyPr/>
        <a:lstStyle/>
        <a:p>
          <a:endParaRPr lang="en-US"/>
        </a:p>
      </dgm:t>
    </dgm:pt>
    <dgm:pt modelId="{2512A132-E96D-40A1-9F8A-77886058E2AF}">
      <dgm:prSet/>
      <dgm:spPr/>
      <dgm:t>
        <a:bodyPr/>
        <a:lstStyle/>
        <a:p>
          <a:r>
            <a:rPr lang="ru-RU" dirty="0">
              <a:latin typeface="Calibri" panose="020F0502020204030204" pitchFamily="34" charset="0"/>
            </a:rPr>
            <a:t>семейная гибкость</a:t>
          </a:r>
          <a:endParaRPr lang="en-US" dirty="0">
            <a:latin typeface="Calibri" panose="020F0502020204030204" pitchFamily="34" charset="0"/>
          </a:endParaRPr>
        </a:p>
      </dgm:t>
    </dgm:pt>
    <dgm:pt modelId="{D42D9F0C-5C55-40B9-81DF-D6B0ECFEB382}" type="parTrans" cxnId="{6B6CB3D6-969C-4F92-AA93-01F665031273}">
      <dgm:prSet/>
      <dgm:spPr/>
      <dgm:t>
        <a:bodyPr/>
        <a:lstStyle/>
        <a:p>
          <a:endParaRPr lang="en-US"/>
        </a:p>
      </dgm:t>
    </dgm:pt>
    <dgm:pt modelId="{2255123C-B208-42D7-8BBC-2DADDF846319}" type="sibTrans" cxnId="{6B6CB3D6-969C-4F92-AA93-01F665031273}">
      <dgm:prSet/>
      <dgm:spPr/>
      <dgm:t>
        <a:bodyPr/>
        <a:lstStyle/>
        <a:p>
          <a:endParaRPr lang="en-US"/>
        </a:p>
      </dgm:t>
    </dgm:pt>
    <dgm:pt modelId="{E381F36B-F7AE-4B38-877A-09288F43CF0F}">
      <dgm:prSet/>
      <dgm:spPr/>
      <dgm:t>
        <a:bodyPr/>
        <a:lstStyle/>
        <a:p>
          <a:r>
            <a:rPr lang="ru-RU" dirty="0">
              <a:latin typeface="Calibri" panose="020F0502020204030204" pitchFamily="34" charset="0"/>
            </a:rPr>
            <a:t>чувство защищенности и эмоциональной удовлетворенности</a:t>
          </a:r>
          <a:endParaRPr lang="en-US" dirty="0">
            <a:latin typeface="Calibri" panose="020F0502020204030204" pitchFamily="34" charset="0"/>
          </a:endParaRPr>
        </a:p>
      </dgm:t>
    </dgm:pt>
    <dgm:pt modelId="{CD2281A7-4201-437F-856D-8BDA4382E1F2}" type="parTrans" cxnId="{3F9BEE91-60B4-46E7-81B5-EE110A65B312}">
      <dgm:prSet/>
      <dgm:spPr/>
      <dgm:t>
        <a:bodyPr/>
        <a:lstStyle/>
        <a:p>
          <a:endParaRPr lang="en-US"/>
        </a:p>
      </dgm:t>
    </dgm:pt>
    <dgm:pt modelId="{D99B8EB4-8A9C-40AC-9E7B-E50F10B003EA}" type="sibTrans" cxnId="{3F9BEE91-60B4-46E7-81B5-EE110A65B312}">
      <dgm:prSet/>
      <dgm:spPr/>
      <dgm:t>
        <a:bodyPr/>
        <a:lstStyle/>
        <a:p>
          <a:endParaRPr lang="en-US"/>
        </a:p>
      </dgm:t>
    </dgm:pt>
    <dgm:pt modelId="{5294E119-90C5-4B46-A08F-BD96C37615BD}">
      <dgm:prSet/>
      <dgm:spPr/>
      <dgm:t>
        <a:bodyPr/>
        <a:lstStyle/>
        <a:p>
          <a:r>
            <a:rPr lang="ru-RU" dirty="0">
              <a:latin typeface="Calibri" panose="020F0502020204030204" pitchFamily="34" charset="0"/>
            </a:rPr>
            <a:t>гордость за принадлежность к своей семье</a:t>
          </a:r>
          <a:endParaRPr lang="en-US" dirty="0">
            <a:latin typeface="Calibri" panose="020F0502020204030204" pitchFamily="34" charset="0"/>
          </a:endParaRPr>
        </a:p>
      </dgm:t>
    </dgm:pt>
    <dgm:pt modelId="{B87FC736-9E68-4AC1-BCD2-D0058A1632EF}" type="parTrans" cxnId="{E4CC4773-8A2B-414C-91B0-C2B3BA644DB8}">
      <dgm:prSet/>
      <dgm:spPr/>
      <dgm:t>
        <a:bodyPr/>
        <a:lstStyle/>
        <a:p>
          <a:endParaRPr lang="en-US"/>
        </a:p>
      </dgm:t>
    </dgm:pt>
    <dgm:pt modelId="{2F60BF74-1C43-4306-BD3D-E3D2EE3B6647}" type="sibTrans" cxnId="{E4CC4773-8A2B-414C-91B0-C2B3BA644DB8}">
      <dgm:prSet/>
      <dgm:spPr/>
      <dgm:t>
        <a:bodyPr/>
        <a:lstStyle/>
        <a:p>
          <a:endParaRPr lang="en-US"/>
        </a:p>
      </dgm:t>
    </dgm:pt>
    <dgm:pt modelId="{0026A596-0163-4D9E-9F19-4891FAA198A8}">
      <dgm:prSet/>
      <dgm:spPr/>
      <dgm:t>
        <a:bodyPr/>
        <a:lstStyle/>
        <a:p>
          <a:r>
            <a:rPr lang="ru-RU" dirty="0">
              <a:latin typeface="Calibri" panose="020F0502020204030204" pitchFamily="34" charset="0"/>
            </a:rPr>
            <a:t>ответственность</a:t>
          </a:r>
          <a:endParaRPr lang="en-US" dirty="0">
            <a:latin typeface="Calibri" panose="020F0502020204030204" pitchFamily="34" charset="0"/>
          </a:endParaRPr>
        </a:p>
      </dgm:t>
    </dgm:pt>
    <dgm:pt modelId="{BD23B2F9-E854-4448-8676-5D80C8CF8C8C}" type="parTrans" cxnId="{C49D227D-D83E-4247-821C-085804211831}">
      <dgm:prSet/>
      <dgm:spPr/>
      <dgm:t>
        <a:bodyPr/>
        <a:lstStyle/>
        <a:p>
          <a:endParaRPr lang="en-US"/>
        </a:p>
      </dgm:t>
    </dgm:pt>
    <dgm:pt modelId="{2EDED03F-4388-422E-847E-EEEE631EF050}" type="sibTrans" cxnId="{C49D227D-D83E-4247-821C-085804211831}">
      <dgm:prSet/>
      <dgm:spPr/>
      <dgm:t>
        <a:bodyPr/>
        <a:lstStyle/>
        <a:p>
          <a:endParaRPr lang="en-US"/>
        </a:p>
      </dgm:t>
    </dgm:pt>
    <dgm:pt modelId="{6A110754-EB4D-4841-B5A2-2997A85539DD}" type="pres">
      <dgm:prSet presAssocID="{A66BC5EB-B804-417F-8884-279D56415751}" presName="diagram" presStyleCnt="0">
        <dgm:presLayoutVars>
          <dgm:dir/>
          <dgm:resizeHandles val="exact"/>
        </dgm:presLayoutVars>
      </dgm:prSet>
      <dgm:spPr/>
    </dgm:pt>
    <dgm:pt modelId="{0D9A1C8F-4506-434B-A79F-5895EB9B14C3}" type="pres">
      <dgm:prSet presAssocID="{E1C20257-56EB-40F8-9FFD-7C694C85010F}" presName="node" presStyleLbl="node1" presStyleIdx="0" presStyleCnt="6">
        <dgm:presLayoutVars>
          <dgm:bulletEnabled val="1"/>
        </dgm:presLayoutVars>
      </dgm:prSet>
      <dgm:spPr/>
    </dgm:pt>
    <dgm:pt modelId="{99D28320-1516-41A9-85ED-C8C1CC4FEB78}" type="pres">
      <dgm:prSet presAssocID="{2E53855A-5021-42BD-ADD5-0C5A966BAA60}" presName="sibTrans" presStyleCnt="0"/>
      <dgm:spPr/>
    </dgm:pt>
    <dgm:pt modelId="{526AFCE5-71C6-44E9-99FF-ABD7087E7FD4}" type="pres">
      <dgm:prSet presAssocID="{8F5D7CB4-3452-4A5B-B1C8-E78A05EE5EA4}" presName="node" presStyleLbl="node1" presStyleIdx="1" presStyleCnt="6">
        <dgm:presLayoutVars>
          <dgm:bulletEnabled val="1"/>
        </dgm:presLayoutVars>
      </dgm:prSet>
      <dgm:spPr/>
    </dgm:pt>
    <dgm:pt modelId="{48836C6B-FA5E-4D2C-8190-40A7E428F7D6}" type="pres">
      <dgm:prSet presAssocID="{DFA6710E-1264-4AEA-94AD-FF84FCA81A1E}" presName="sibTrans" presStyleCnt="0"/>
      <dgm:spPr/>
    </dgm:pt>
    <dgm:pt modelId="{AAEF37F6-7BCF-407F-B2B5-E17143A256FF}" type="pres">
      <dgm:prSet presAssocID="{2512A132-E96D-40A1-9F8A-77886058E2AF}" presName="node" presStyleLbl="node1" presStyleIdx="2" presStyleCnt="6">
        <dgm:presLayoutVars>
          <dgm:bulletEnabled val="1"/>
        </dgm:presLayoutVars>
      </dgm:prSet>
      <dgm:spPr/>
    </dgm:pt>
    <dgm:pt modelId="{2261AC0A-31A9-456D-8CE6-70F95BB08261}" type="pres">
      <dgm:prSet presAssocID="{2255123C-B208-42D7-8BBC-2DADDF846319}" presName="sibTrans" presStyleCnt="0"/>
      <dgm:spPr/>
    </dgm:pt>
    <dgm:pt modelId="{0A22341B-B5F8-4110-BABF-BCAAB1DD505F}" type="pres">
      <dgm:prSet presAssocID="{E381F36B-F7AE-4B38-877A-09288F43CF0F}" presName="node" presStyleLbl="node1" presStyleIdx="3" presStyleCnt="6">
        <dgm:presLayoutVars>
          <dgm:bulletEnabled val="1"/>
        </dgm:presLayoutVars>
      </dgm:prSet>
      <dgm:spPr/>
    </dgm:pt>
    <dgm:pt modelId="{54A9BF0A-752B-4083-851F-D83492582660}" type="pres">
      <dgm:prSet presAssocID="{D99B8EB4-8A9C-40AC-9E7B-E50F10B003EA}" presName="sibTrans" presStyleCnt="0"/>
      <dgm:spPr/>
    </dgm:pt>
    <dgm:pt modelId="{88F24242-958E-48A4-92E1-150784A15D3F}" type="pres">
      <dgm:prSet presAssocID="{5294E119-90C5-4B46-A08F-BD96C37615BD}" presName="node" presStyleLbl="node1" presStyleIdx="4" presStyleCnt="6">
        <dgm:presLayoutVars>
          <dgm:bulletEnabled val="1"/>
        </dgm:presLayoutVars>
      </dgm:prSet>
      <dgm:spPr/>
    </dgm:pt>
    <dgm:pt modelId="{54CD19B0-4D70-4F6E-AE69-3D150B416B77}" type="pres">
      <dgm:prSet presAssocID="{2F60BF74-1C43-4306-BD3D-E3D2EE3B6647}" presName="sibTrans" presStyleCnt="0"/>
      <dgm:spPr/>
    </dgm:pt>
    <dgm:pt modelId="{A517D5A2-CDFE-490B-B56E-A73D742EA60B}" type="pres">
      <dgm:prSet presAssocID="{0026A596-0163-4D9E-9F19-4891FAA198A8}" presName="node" presStyleLbl="node1" presStyleIdx="5" presStyleCnt="6">
        <dgm:presLayoutVars>
          <dgm:bulletEnabled val="1"/>
        </dgm:presLayoutVars>
      </dgm:prSet>
      <dgm:spPr/>
    </dgm:pt>
  </dgm:ptLst>
  <dgm:cxnLst>
    <dgm:cxn modelId="{9B15103A-5894-4380-8AC8-B77D06F3B0A7}" type="presOf" srcId="{0026A596-0163-4D9E-9F19-4891FAA198A8}" destId="{A517D5A2-CDFE-490B-B56E-A73D742EA60B}" srcOrd="0" destOrd="0" presId="urn:microsoft.com/office/officeart/2005/8/layout/default"/>
    <dgm:cxn modelId="{8E569E4D-BADD-489B-83FA-0820C7B05677}" type="presOf" srcId="{E381F36B-F7AE-4B38-877A-09288F43CF0F}" destId="{0A22341B-B5F8-4110-BABF-BCAAB1DD505F}" srcOrd="0" destOrd="0" presId="urn:microsoft.com/office/officeart/2005/8/layout/default"/>
    <dgm:cxn modelId="{E4CC4773-8A2B-414C-91B0-C2B3BA644DB8}" srcId="{A66BC5EB-B804-417F-8884-279D56415751}" destId="{5294E119-90C5-4B46-A08F-BD96C37615BD}" srcOrd="4" destOrd="0" parTransId="{B87FC736-9E68-4AC1-BCD2-D0058A1632EF}" sibTransId="{2F60BF74-1C43-4306-BD3D-E3D2EE3B6647}"/>
    <dgm:cxn modelId="{D7DA2256-B230-4FF5-832B-28BAA5037FC0}" type="presOf" srcId="{2512A132-E96D-40A1-9F8A-77886058E2AF}" destId="{AAEF37F6-7BCF-407F-B2B5-E17143A256FF}" srcOrd="0" destOrd="0" presId="urn:microsoft.com/office/officeart/2005/8/layout/default"/>
    <dgm:cxn modelId="{C49D227D-D83E-4247-821C-085804211831}" srcId="{A66BC5EB-B804-417F-8884-279D56415751}" destId="{0026A596-0163-4D9E-9F19-4891FAA198A8}" srcOrd="5" destOrd="0" parTransId="{BD23B2F9-E854-4448-8676-5D80C8CF8C8C}" sibTransId="{2EDED03F-4388-422E-847E-EEEE631EF050}"/>
    <dgm:cxn modelId="{3F9BEE91-60B4-46E7-81B5-EE110A65B312}" srcId="{A66BC5EB-B804-417F-8884-279D56415751}" destId="{E381F36B-F7AE-4B38-877A-09288F43CF0F}" srcOrd="3" destOrd="0" parTransId="{CD2281A7-4201-437F-856D-8BDA4382E1F2}" sibTransId="{D99B8EB4-8A9C-40AC-9E7B-E50F10B003EA}"/>
    <dgm:cxn modelId="{29B76BB5-A2AC-4B2F-A75C-DE7F7A7909C0}" type="presOf" srcId="{5294E119-90C5-4B46-A08F-BD96C37615BD}" destId="{88F24242-958E-48A4-92E1-150784A15D3F}" srcOrd="0" destOrd="0" presId="urn:microsoft.com/office/officeart/2005/8/layout/default"/>
    <dgm:cxn modelId="{30D363BA-67D7-4651-8381-9838F162A773}" srcId="{A66BC5EB-B804-417F-8884-279D56415751}" destId="{E1C20257-56EB-40F8-9FFD-7C694C85010F}" srcOrd="0" destOrd="0" parTransId="{15D6BBB4-7477-4AA8-B2D7-82EA840B5B63}" sibTransId="{2E53855A-5021-42BD-ADD5-0C5A966BAA60}"/>
    <dgm:cxn modelId="{68557BD4-BC58-453D-97CF-A2E44D25D48E}" type="presOf" srcId="{8F5D7CB4-3452-4A5B-B1C8-E78A05EE5EA4}" destId="{526AFCE5-71C6-44E9-99FF-ABD7087E7FD4}" srcOrd="0" destOrd="0" presId="urn:microsoft.com/office/officeart/2005/8/layout/default"/>
    <dgm:cxn modelId="{6B6CB3D6-969C-4F92-AA93-01F665031273}" srcId="{A66BC5EB-B804-417F-8884-279D56415751}" destId="{2512A132-E96D-40A1-9F8A-77886058E2AF}" srcOrd="2" destOrd="0" parTransId="{D42D9F0C-5C55-40B9-81DF-D6B0ECFEB382}" sibTransId="{2255123C-B208-42D7-8BBC-2DADDF846319}"/>
    <dgm:cxn modelId="{54777BEC-7C1A-4D08-B93E-AD42370B735E}" type="presOf" srcId="{E1C20257-56EB-40F8-9FFD-7C694C85010F}" destId="{0D9A1C8F-4506-434B-A79F-5895EB9B14C3}" srcOrd="0" destOrd="0" presId="urn:microsoft.com/office/officeart/2005/8/layout/default"/>
    <dgm:cxn modelId="{7F4C9AF1-DE68-4046-9DDB-9D53ABE8FD61}" type="presOf" srcId="{A66BC5EB-B804-417F-8884-279D56415751}" destId="{6A110754-EB4D-4841-B5A2-2997A85539DD}" srcOrd="0" destOrd="0" presId="urn:microsoft.com/office/officeart/2005/8/layout/default"/>
    <dgm:cxn modelId="{425AF9F1-AE2D-4804-A008-118E97670202}" srcId="{A66BC5EB-B804-417F-8884-279D56415751}" destId="{8F5D7CB4-3452-4A5B-B1C8-E78A05EE5EA4}" srcOrd="1" destOrd="0" parTransId="{CEC0B50A-2F99-4EA3-AE34-3A7078D7B56B}" sibTransId="{DFA6710E-1264-4AEA-94AD-FF84FCA81A1E}"/>
    <dgm:cxn modelId="{EA72EFF7-6DB2-4460-8177-12246E379B01}" type="presParOf" srcId="{6A110754-EB4D-4841-B5A2-2997A85539DD}" destId="{0D9A1C8F-4506-434B-A79F-5895EB9B14C3}" srcOrd="0" destOrd="0" presId="urn:microsoft.com/office/officeart/2005/8/layout/default"/>
    <dgm:cxn modelId="{7BBAE9D4-3D00-4DB5-8C2C-6BB47C2C1803}" type="presParOf" srcId="{6A110754-EB4D-4841-B5A2-2997A85539DD}" destId="{99D28320-1516-41A9-85ED-C8C1CC4FEB78}" srcOrd="1" destOrd="0" presId="urn:microsoft.com/office/officeart/2005/8/layout/default"/>
    <dgm:cxn modelId="{67BB3EA3-53C2-47A2-B5AF-0F3E634DE69F}" type="presParOf" srcId="{6A110754-EB4D-4841-B5A2-2997A85539DD}" destId="{526AFCE5-71C6-44E9-99FF-ABD7087E7FD4}" srcOrd="2" destOrd="0" presId="urn:microsoft.com/office/officeart/2005/8/layout/default"/>
    <dgm:cxn modelId="{D4580E78-9104-4592-A75E-2DDD814D7916}" type="presParOf" srcId="{6A110754-EB4D-4841-B5A2-2997A85539DD}" destId="{48836C6B-FA5E-4D2C-8190-40A7E428F7D6}" srcOrd="3" destOrd="0" presId="urn:microsoft.com/office/officeart/2005/8/layout/default"/>
    <dgm:cxn modelId="{5E87AE2B-955F-4005-872E-966190796601}" type="presParOf" srcId="{6A110754-EB4D-4841-B5A2-2997A85539DD}" destId="{AAEF37F6-7BCF-407F-B2B5-E17143A256FF}" srcOrd="4" destOrd="0" presId="urn:microsoft.com/office/officeart/2005/8/layout/default"/>
    <dgm:cxn modelId="{05A4ED34-0312-4F6A-8F48-388EF4F003B0}" type="presParOf" srcId="{6A110754-EB4D-4841-B5A2-2997A85539DD}" destId="{2261AC0A-31A9-456D-8CE6-70F95BB08261}" srcOrd="5" destOrd="0" presId="urn:microsoft.com/office/officeart/2005/8/layout/default"/>
    <dgm:cxn modelId="{7683F9FA-419D-44EF-889C-C2FD9AE6E7BF}" type="presParOf" srcId="{6A110754-EB4D-4841-B5A2-2997A85539DD}" destId="{0A22341B-B5F8-4110-BABF-BCAAB1DD505F}" srcOrd="6" destOrd="0" presId="urn:microsoft.com/office/officeart/2005/8/layout/default"/>
    <dgm:cxn modelId="{3AD0783C-9BFE-4A92-AA9E-446E3F213B40}" type="presParOf" srcId="{6A110754-EB4D-4841-B5A2-2997A85539DD}" destId="{54A9BF0A-752B-4083-851F-D83492582660}" srcOrd="7" destOrd="0" presId="urn:microsoft.com/office/officeart/2005/8/layout/default"/>
    <dgm:cxn modelId="{5460C914-0CEE-4DBD-AF66-80A567DFE28B}" type="presParOf" srcId="{6A110754-EB4D-4841-B5A2-2997A85539DD}" destId="{88F24242-958E-48A4-92E1-150784A15D3F}" srcOrd="8" destOrd="0" presId="urn:microsoft.com/office/officeart/2005/8/layout/default"/>
    <dgm:cxn modelId="{FEBD3141-93A2-4317-8F64-664AD0A90F1B}" type="presParOf" srcId="{6A110754-EB4D-4841-B5A2-2997A85539DD}" destId="{54CD19B0-4D70-4F6E-AE69-3D150B416B77}" srcOrd="9" destOrd="0" presId="urn:microsoft.com/office/officeart/2005/8/layout/default"/>
    <dgm:cxn modelId="{929D1736-5733-44BD-8C4D-EBB279B8C7E3}" type="presParOf" srcId="{6A110754-EB4D-4841-B5A2-2997A85539DD}" destId="{A517D5A2-CDFE-490B-B56E-A73D742EA60B}" srcOrd="1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2BCC952-53EF-4577-9C60-C9493C0CE615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AAF4886A-B5A9-4291-94D2-EAD3C04472CD}">
      <dgm:prSet/>
      <dgm:spPr/>
      <dgm:t>
        <a:bodyPr/>
        <a:lstStyle/>
        <a:p>
          <a:r>
            <a:rPr lang="ru-RU" dirty="0"/>
            <a:t>Объективное                                                               </a:t>
          </a:r>
          <a:endParaRPr lang="en-US" dirty="0"/>
        </a:p>
      </dgm:t>
    </dgm:pt>
    <dgm:pt modelId="{CB9E2ACD-FA33-434E-94B2-DF6BF279C011}" type="parTrans" cxnId="{9A20679B-572A-4E2B-9856-8A98A65147A0}">
      <dgm:prSet/>
      <dgm:spPr/>
      <dgm:t>
        <a:bodyPr/>
        <a:lstStyle/>
        <a:p>
          <a:endParaRPr lang="en-US"/>
        </a:p>
      </dgm:t>
    </dgm:pt>
    <dgm:pt modelId="{8ED6E714-F887-47A5-914B-693837355A6F}" type="sibTrans" cxnId="{9A20679B-572A-4E2B-9856-8A98A65147A0}">
      <dgm:prSet/>
      <dgm:spPr/>
      <dgm:t>
        <a:bodyPr/>
        <a:lstStyle/>
        <a:p>
          <a:endParaRPr lang="en-US"/>
        </a:p>
      </dgm:t>
    </dgm:pt>
    <dgm:pt modelId="{50738917-C739-4435-AF2C-A7C0704E475A}">
      <dgm:prSet/>
      <dgm:spPr/>
      <dgm:t>
        <a:bodyPr/>
        <a:lstStyle/>
        <a:p>
          <a:r>
            <a:rPr lang="ru-RU" b="0" i="0" baseline="0" dirty="0"/>
            <a:t>Субъективное</a:t>
          </a:r>
          <a:endParaRPr lang="en-US" dirty="0"/>
        </a:p>
      </dgm:t>
    </dgm:pt>
    <dgm:pt modelId="{D1971492-79FA-418D-B3F5-E5F089F8DB24}" type="parTrans" cxnId="{A0EA2DED-1009-4FFB-A424-BA212B497FB8}">
      <dgm:prSet/>
      <dgm:spPr/>
      <dgm:t>
        <a:bodyPr/>
        <a:lstStyle/>
        <a:p>
          <a:endParaRPr lang="en-US"/>
        </a:p>
      </dgm:t>
    </dgm:pt>
    <dgm:pt modelId="{05E93B1C-879E-4D23-A1DD-6FECD1BEF18F}" type="sibTrans" cxnId="{A0EA2DED-1009-4FFB-A424-BA212B497FB8}">
      <dgm:prSet/>
      <dgm:spPr/>
      <dgm:t>
        <a:bodyPr/>
        <a:lstStyle/>
        <a:p>
          <a:endParaRPr lang="en-US"/>
        </a:p>
      </dgm:t>
    </dgm:pt>
    <dgm:pt modelId="{C557C30A-21E8-413B-AB9A-41D24C7185F5}" type="pres">
      <dgm:prSet presAssocID="{62BCC952-53EF-4577-9C60-C9493C0CE615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C7322446-1AE9-4BEC-AEFB-D5D2244C7025}" type="pres">
      <dgm:prSet presAssocID="{AAF4886A-B5A9-4291-94D2-EAD3C04472CD}" presName="hierRoot1" presStyleCnt="0"/>
      <dgm:spPr/>
    </dgm:pt>
    <dgm:pt modelId="{94EF05E7-0615-4919-9E84-FA750F86B07C}" type="pres">
      <dgm:prSet presAssocID="{AAF4886A-B5A9-4291-94D2-EAD3C04472CD}" presName="composite" presStyleCnt="0"/>
      <dgm:spPr/>
    </dgm:pt>
    <dgm:pt modelId="{D40033D7-01F4-4569-B535-F42752C34A77}" type="pres">
      <dgm:prSet presAssocID="{AAF4886A-B5A9-4291-94D2-EAD3C04472CD}" presName="background" presStyleLbl="node0" presStyleIdx="0" presStyleCnt="2"/>
      <dgm:spPr/>
    </dgm:pt>
    <dgm:pt modelId="{1DDF6016-765C-441B-A02E-000608F67BE8}" type="pres">
      <dgm:prSet presAssocID="{AAF4886A-B5A9-4291-94D2-EAD3C04472CD}" presName="text" presStyleLbl="fgAcc0" presStyleIdx="0" presStyleCnt="2">
        <dgm:presLayoutVars>
          <dgm:chPref val="3"/>
        </dgm:presLayoutVars>
      </dgm:prSet>
      <dgm:spPr/>
    </dgm:pt>
    <dgm:pt modelId="{66AE0E97-57D7-408D-A16C-8151948C5F36}" type="pres">
      <dgm:prSet presAssocID="{AAF4886A-B5A9-4291-94D2-EAD3C04472CD}" presName="hierChild2" presStyleCnt="0"/>
      <dgm:spPr/>
    </dgm:pt>
    <dgm:pt modelId="{3EC4C58D-FCB9-4989-8174-61BD5B679618}" type="pres">
      <dgm:prSet presAssocID="{50738917-C739-4435-AF2C-A7C0704E475A}" presName="hierRoot1" presStyleCnt="0"/>
      <dgm:spPr/>
    </dgm:pt>
    <dgm:pt modelId="{D1129B48-D7D7-4F0E-9EA4-D6FF61CF563F}" type="pres">
      <dgm:prSet presAssocID="{50738917-C739-4435-AF2C-A7C0704E475A}" presName="composite" presStyleCnt="0"/>
      <dgm:spPr/>
    </dgm:pt>
    <dgm:pt modelId="{629BBB53-C785-4F3E-9F44-AAFAB0CCF9A5}" type="pres">
      <dgm:prSet presAssocID="{50738917-C739-4435-AF2C-A7C0704E475A}" presName="background" presStyleLbl="node0" presStyleIdx="1" presStyleCnt="2"/>
      <dgm:spPr/>
    </dgm:pt>
    <dgm:pt modelId="{EA60399D-7BAD-439E-BCC5-97BA7AF5693F}" type="pres">
      <dgm:prSet presAssocID="{50738917-C739-4435-AF2C-A7C0704E475A}" presName="text" presStyleLbl="fgAcc0" presStyleIdx="1" presStyleCnt="2">
        <dgm:presLayoutVars>
          <dgm:chPref val="3"/>
        </dgm:presLayoutVars>
      </dgm:prSet>
      <dgm:spPr/>
    </dgm:pt>
    <dgm:pt modelId="{D189040B-12AD-43F7-8457-3D18FFE89D8F}" type="pres">
      <dgm:prSet presAssocID="{50738917-C739-4435-AF2C-A7C0704E475A}" presName="hierChild2" presStyleCnt="0"/>
      <dgm:spPr/>
    </dgm:pt>
  </dgm:ptLst>
  <dgm:cxnLst>
    <dgm:cxn modelId="{41D0BF57-67C4-44F6-8653-D17A8F372D0D}" type="presOf" srcId="{50738917-C739-4435-AF2C-A7C0704E475A}" destId="{EA60399D-7BAD-439E-BCC5-97BA7AF5693F}" srcOrd="0" destOrd="0" presId="urn:microsoft.com/office/officeart/2005/8/layout/hierarchy1"/>
    <dgm:cxn modelId="{9A20679B-572A-4E2B-9856-8A98A65147A0}" srcId="{62BCC952-53EF-4577-9C60-C9493C0CE615}" destId="{AAF4886A-B5A9-4291-94D2-EAD3C04472CD}" srcOrd="0" destOrd="0" parTransId="{CB9E2ACD-FA33-434E-94B2-DF6BF279C011}" sibTransId="{8ED6E714-F887-47A5-914B-693837355A6F}"/>
    <dgm:cxn modelId="{4D779AB2-BEEF-4054-A3AB-3C5E270A8E1E}" type="presOf" srcId="{AAF4886A-B5A9-4291-94D2-EAD3C04472CD}" destId="{1DDF6016-765C-441B-A02E-000608F67BE8}" srcOrd="0" destOrd="0" presId="urn:microsoft.com/office/officeart/2005/8/layout/hierarchy1"/>
    <dgm:cxn modelId="{A54537C5-2A23-4DFF-A7C3-E9D343F038E8}" type="presOf" srcId="{62BCC952-53EF-4577-9C60-C9493C0CE615}" destId="{C557C30A-21E8-413B-AB9A-41D24C7185F5}" srcOrd="0" destOrd="0" presId="urn:microsoft.com/office/officeart/2005/8/layout/hierarchy1"/>
    <dgm:cxn modelId="{A0EA2DED-1009-4FFB-A424-BA212B497FB8}" srcId="{62BCC952-53EF-4577-9C60-C9493C0CE615}" destId="{50738917-C739-4435-AF2C-A7C0704E475A}" srcOrd="1" destOrd="0" parTransId="{D1971492-79FA-418D-B3F5-E5F089F8DB24}" sibTransId="{05E93B1C-879E-4D23-A1DD-6FECD1BEF18F}"/>
    <dgm:cxn modelId="{CADF2351-2D9B-49AB-A9C1-799B6DA68921}" type="presParOf" srcId="{C557C30A-21E8-413B-AB9A-41D24C7185F5}" destId="{C7322446-1AE9-4BEC-AEFB-D5D2244C7025}" srcOrd="0" destOrd="0" presId="urn:microsoft.com/office/officeart/2005/8/layout/hierarchy1"/>
    <dgm:cxn modelId="{6D02B866-3E0F-4C85-99F0-43043201F88A}" type="presParOf" srcId="{C7322446-1AE9-4BEC-AEFB-D5D2244C7025}" destId="{94EF05E7-0615-4919-9E84-FA750F86B07C}" srcOrd="0" destOrd="0" presId="urn:microsoft.com/office/officeart/2005/8/layout/hierarchy1"/>
    <dgm:cxn modelId="{000EEFEA-C151-4529-8062-A3DB7CD1DB1A}" type="presParOf" srcId="{94EF05E7-0615-4919-9E84-FA750F86B07C}" destId="{D40033D7-01F4-4569-B535-F42752C34A77}" srcOrd="0" destOrd="0" presId="urn:microsoft.com/office/officeart/2005/8/layout/hierarchy1"/>
    <dgm:cxn modelId="{854D437A-0ED6-4DB5-9D9F-1178A38CC0CB}" type="presParOf" srcId="{94EF05E7-0615-4919-9E84-FA750F86B07C}" destId="{1DDF6016-765C-441B-A02E-000608F67BE8}" srcOrd="1" destOrd="0" presId="urn:microsoft.com/office/officeart/2005/8/layout/hierarchy1"/>
    <dgm:cxn modelId="{E9C35DB1-3DD9-4383-B00A-F39069006A01}" type="presParOf" srcId="{C7322446-1AE9-4BEC-AEFB-D5D2244C7025}" destId="{66AE0E97-57D7-408D-A16C-8151948C5F36}" srcOrd="1" destOrd="0" presId="urn:microsoft.com/office/officeart/2005/8/layout/hierarchy1"/>
    <dgm:cxn modelId="{11DA0EFE-98D9-444E-B43B-691769D54201}" type="presParOf" srcId="{C557C30A-21E8-413B-AB9A-41D24C7185F5}" destId="{3EC4C58D-FCB9-4989-8174-61BD5B679618}" srcOrd="1" destOrd="0" presId="urn:microsoft.com/office/officeart/2005/8/layout/hierarchy1"/>
    <dgm:cxn modelId="{AE793663-2B84-42C6-892E-4BB80CD5EA0F}" type="presParOf" srcId="{3EC4C58D-FCB9-4989-8174-61BD5B679618}" destId="{D1129B48-D7D7-4F0E-9EA4-D6FF61CF563F}" srcOrd="0" destOrd="0" presId="urn:microsoft.com/office/officeart/2005/8/layout/hierarchy1"/>
    <dgm:cxn modelId="{4941596E-B090-416F-ACBF-E0884F535D08}" type="presParOf" srcId="{D1129B48-D7D7-4F0E-9EA4-D6FF61CF563F}" destId="{629BBB53-C785-4F3E-9F44-AAFAB0CCF9A5}" srcOrd="0" destOrd="0" presId="urn:microsoft.com/office/officeart/2005/8/layout/hierarchy1"/>
    <dgm:cxn modelId="{DFAD0E05-23BE-45E2-A345-AB52980A8657}" type="presParOf" srcId="{D1129B48-D7D7-4F0E-9EA4-D6FF61CF563F}" destId="{EA60399D-7BAD-439E-BCC5-97BA7AF5693F}" srcOrd="1" destOrd="0" presId="urn:microsoft.com/office/officeart/2005/8/layout/hierarchy1"/>
    <dgm:cxn modelId="{E6E19B23-5456-45AD-98A1-57A376CBC148}" type="presParOf" srcId="{3EC4C58D-FCB9-4989-8174-61BD5B679618}" destId="{D189040B-12AD-43F7-8457-3D18FFE89D8F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52095FC-10D4-4EBD-84A2-51CD313D1135}" type="doc">
      <dgm:prSet loTypeId="urn:microsoft.com/office/officeart/2005/8/layout/bProcess4" loCatId="process" qsTypeId="urn:microsoft.com/office/officeart/2005/8/quickstyle/simple1" qsCatId="simple" csTypeId="urn:microsoft.com/office/officeart/2005/8/colors/colorful5" csCatId="colorful"/>
      <dgm:spPr/>
      <dgm:t>
        <a:bodyPr/>
        <a:lstStyle/>
        <a:p>
          <a:endParaRPr lang="en-US"/>
        </a:p>
      </dgm:t>
    </dgm:pt>
    <dgm:pt modelId="{3BA6824D-21AC-42D5-8B54-11DE12793C1B}">
      <dgm:prSet/>
      <dgm:spPr/>
      <dgm:t>
        <a:bodyPr/>
        <a:lstStyle/>
        <a:p>
          <a:r>
            <a:rPr lang="ru-RU" dirty="0"/>
            <a:t>знание</a:t>
          </a:r>
          <a:endParaRPr lang="en-US" dirty="0"/>
        </a:p>
      </dgm:t>
    </dgm:pt>
    <dgm:pt modelId="{8ABFC601-4792-44F4-A4A2-CFF888BC4B9C}" type="parTrans" cxnId="{6692770A-DC93-4F7A-9A62-50CDBAED66B7}">
      <dgm:prSet/>
      <dgm:spPr/>
      <dgm:t>
        <a:bodyPr/>
        <a:lstStyle/>
        <a:p>
          <a:endParaRPr lang="en-US"/>
        </a:p>
      </dgm:t>
    </dgm:pt>
    <dgm:pt modelId="{68B65724-9C6B-4EBD-BAB2-43A20F31809A}" type="sibTrans" cxnId="{6692770A-DC93-4F7A-9A62-50CDBAED66B7}">
      <dgm:prSet/>
      <dgm:spPr/>
      <dgm:t>
        <a:bodyPr/>
        <a:lstStyle/>
        <a:p>
          <a:endParaRPr lang="en-US"/>
        </a:p>
      </dgm:t>
    </dgm:pt>
    <dgm:pt modelId="{67C29240-586E-4B28-BAC5-0A244ACD746A}">
      <dgm:prSet/>
      <dgm:spPr/>
      <dgm:t>
        <a:bodyPr/>
        <a:lstStyle/>
        <a:p>
          <a:r>
            <a:rPr lang="ru-RU"/>
            <a:t>понимание</a:t>
          </a:r>
          <a:endParaRPr lang="en-US"/>
        </a:p>
      </dgm:t>
    </dgm:pt>
    <dgm:pt modelId="{BDDEFC29-B4A8-4F8A-8EB9-77E694217C9B}" type="parTrans" cxnId="{CBF752A4-69F7-4B82-98AE-EEF4AB32A78D}">
      <dgm:prSet/>
      <dgm:spPr/>
      <dgm:t>
        <a:bodyPr/>
        <a:lstStyle/>
        <a:p>
          <a:endParaRPr lang="en-US"/>
        </a:p>
      </dgm:t>
    </dgm:pt>
    <dgm:pt modelId="{A773F111-FAC0-4AE2-A876-C8A5D71E2AD2}" type="sibTrans" cxnId="{CBF752A4-69F7-4B82-98AE-EEF4AB32A78D}">
      <dgm:prSet/>
      <dgm:spPr/>
      <dgm:t>
        <a:bodyPr/>
        <a:lstStyle/>
        <a:p>
          <a:endParaRPr lang="en-US"/>
        </a:p>
      </dgm:t>
    </dgm:pt>
    <dgm:pt modelId="{EE8B94F7-6CA3-47CF-8687-F4063F340576}">
      <dgm:prSet/>
      <dgm:spPr/>
      <dgm:t>
        <a:bodyPr/>
        <a:lstStyle/>
        <a:p>
          <a:r>
            <a:rPr lang="ru-RU"/>
            <a:t>осознание</a:t>
          </a:r>
          <a:endParaRPr lang="en-US"/>
        </a:p>
      </dgm:t>
    </dgm:pt>
    <dgm:pt modelId="{F5F7DB0C-4A2F-418D-8DEE-771F8CA8D504}" type="parTrans" cxnId="{6DA6A7CC-4066-46DF-A178-5600008FE194}">
      <dgm:prSet/>
      <dgm:spPr/>
      <dgm:t>
        <a:bodyPr/>
        <a:lstStyle/>
        <a:p>
          <a:endParaRPr lang="en-US"/>
        </a:p>
      </dgm:t>
    </dgm:pt>
    <dgm:pt modelId="{DD7ABD16-9BD7-40B2-B050-D3A636341249}" type="sibTrans" cxnId="{6DA6A7CC-4066-46DF-A178-5600008FE194}">
      <dgm:prSet/>
      <dgm:spPr/>
      <dgm:t>
        <a:bodyPr/>
        <a:lstStyle/>
        <a:p>
          <a:endParaRPr lang="en-US"/>
        </a:p>
      </dgm:t>
    </dgm:pt>
    <dgm:pt modelId="{784C8DD1-9265-4487-9963-A731B5AF288B}">
      <dgm:prSet/>
      <dgm:spPr/>
      <dgm:t>
        <a:bodyPr/>
        <a:lstStyle/>
        <a:p>
          <a:r>
            <a:rPr lang="ru-RU"/>
            <a:t>суждение</a:t>
          </a:r>
          <a:endParaRPr lang="en-US"/>
        </a:p>
      </dgm:t>
    </dgm:pt>
    <dgm:pt modelId="{AA523F6D-D4F3-4230-8211-1C2F0D51956D}" type="parTrans" cxnId="{1B6E64A6-9689-4278-BC78-1C3006B5D6F2}">
      <dgm:prSet/>
      <dgm:spPr/>
      <dgm:t>
        <a:bodyPr/>
        <a:lstStyle/>
        <a:p>
          <a:endParaRPr lang="en-US"/>
        </a:p>
      </dgm:t>
    </dgm:pt>
    <dgm:pt modelId="{0DA4BC56-CD86-482D-96C5-8AA3B9B34C87}" type="sibTrans" cxnId="{1B6E64A6-9689-4278-BC78-1C3006B5D6F2}">
      <dgm:prSet/>
      <dgm:spPr/>
      <dgm:t>
        <a:bodyPr/>
        <a:lstStyle/>
        <a:p>
          <a:endParaRPr lang="en-US"/>
        </a:p>
      </dgm:t>
    </dgm:pt>
    <dgm:pt modelId="{7A422742-106A-4728-BA30-8559FAC85FD7}">
      <dgm:prSet/>
      <dgm:spPr/>
      <dgm:t>
        <a:bodyPr/>
        <a:lstStyle/>
        <a:p>
          <a:r>
            <a:rPr lang="ru-RU"/>
            <a:t>оценка</a:t>
          </a:r>
          <a:endParaRPr lang="en-US"/>
        </a:p>
      </dgm:t>
    </dgm:pt>
    <dgm:pt modelId="{B2E7AC44-4951-4F90-8362-5AF0ED3B78EB}" type="parTrans" cxnId="{E3481E5A-088A-4ED1-8069-DEABC1BD5608}">
      <dgm:prSet/>
      <dgm:spPr/>
      <dgm:t>
        <a:bodyPr/>
        <a:lstStyle/>
        <a:p>
          <a:endParaRPr lang="en-US"/>
        </a:p>
      </dgm:t>
    </dgm:pt>
    <dgm:pt modelId="{F96F7EB5-6217-4556-8D94-24311124910A}" type="sibTrans" cxnId="{E3481E5A-088A-4ED1-8069-DEABC1BD5608}">
      <dgm:prSet/>
      <dgm:spPr/>
      <dgm:t>
        <a:bodyPr/>
        <a:lstStyle/>
        <a:p>
          <a:endParaRPr lang="en-US"/>
        </a:p>
      </dgm:t>
    </dgm:pt>
    <dgm:pt modelId="{854BAF15-56A4-4697-8127-E4C34A7710E3}">
      <dgm:prSet/>
      <dgm:spPr/>
      <dgm:t>
        <a:bodyPr/>
        <a:lstStyle/>
        <a:p>
          <a:r>
            <a:rPr lang="ru-RU"/>
            <a:t>отношение</a:t>
          </a:r>
          <a:endParaRPr lang="en-US"/>
        </a:p>
      </dgm:t>
    </dgm:pt>
    <dgm:pt modelId="{5DAAC3EC-2BDC-41D9-9142-9BF8C4B1C830}" type="parTrans" cxnId="{E576C5B6-E6DE-478D-92D1-6769DE7C1752}">
      <dgm:prSet/>
      <dgm:spPr/>
      <dgm:t>
        <a:bodyPr/>
        <a:lstStyle/>
        <a:p>
          <a:endParaRPr lang="en-US"/>
        </a:p>
      </dgm:t>
    </dgm:pt>
    <dgm:pt modelId="{54E0AA74-237D-4581-B55D-5102B9A414D0}" type="sibTrans" cxnId="{E576C5B6-E6DE-478D-92D1-6769DE7C1752}">
      <dgm:prSet/>
      <dgm:spPr/>
      <dgm:t>
        <a:bodyPr/>
        <a:lstStyle/>
        <a:p>
          <a:endParaRPr lang="en-US"/>
        </a:p>
      </dgm:t>
    </dgm:pt>
    <dgm:pt modelId="{3B931769-1456-462E-BF67-3902D1C8C996}">
      <dgm:prSet/>
      <dgm:spPr/>
      <dgm:t>
        <a:bodyPr/>
        <a:lstStyle/>
        <a:p>
          <a:r>
            <a:rPr lang="ru-RU"/>
            <a:t>принятие</a:t>
          </a:r>
          <a:endParaRPr lang="en-US"/>
        </a:p>
      </dgm:t>
    </dgm:pt>
    <dgm:pt modelId="{5D1DA44E-0196-427A-884F-FD351FF6F0A6}" type="parTrans" cxnId="{76DFD0E3-9CC1-4553-A686-D88DF63272B6}">
      <dgm:prSet/>
      <dgm:spPr/>
      <dgm:t>
        <a:bodyPr/>
        <a:lstStyle/>
        <a:p>
          <a:endParaRPr lang="en-US"/>
        </a:p>
      </dgm:t>
    </dgm:pt>
    <dgm:pt modelId="{465D4FB2-F748-4CA2-8D25-1A6A580253F6}" type="sibTrans" cxnId="{76DFD0E3-9CC1-4553-A686-D88DF63272B6}">
      <dgm:prSet/>
      <dgm:spPr/>
      <dgm:t>
        <a:bodyPr/>
        <a:lstStyle/>
        <a:p>
          <a:endParaRPr lang="en-US"/>
        </a:p>
      </dgm:t>
    </dgm:pt>
    <dgm:pt modelId="{32F081AA-AE90-46E3-A43E-906DDE3AC38C}">
      <dgm:prSet/>
      <dgm:spPr/>
      <dgm:t>
        <a:bodyPr/>
        <a:lstStyle/>
        <a:p>
          <a:r>
            <a:rPr lang="ru-RU"/>
            <a:t>ориентация</a:t>
          </a:r>
          <a:endParaRPr lang="en-US"/>
        </a:p>
      </dgm:t>
    </dgm:pt>
    <dgm:pt modelId="{4F56C7BB-6506-4900-A142-36AFA057CF20}" type="parTrans" cxnId="{D30A91BB-4140-4F33-B040-56C053304B71}">
      <dgm:prSet/>
      <dgm:spPr/>
      <dgm:t>
        <a:bodyPr/>
        <a:lstStyle/>
        <a:p>
          <a:endParaRPr lang="en-US"/>
        </a:p>
      </dgm:t>
    </dgm:pt>
    <dgm:pt modelId="{FBD9EF08-1AA3-4828-BCAD-C1404617B193}" type="sibTrans" cxnId="{D30A91BB-4140-4F33-B040-56C053304B71}">
      <dgm:prSet/>
      <dgm:spPr/>
      <dgm:t>
        <a:bodyPr/>
        <a:lstStyle/>
        <a:p>
          <a:endParaRPr lang="en-US"/>
        </a:p>
      </dgm:t>
    </dgm:pt>
    <dgm:pt modelId="{15BDA69D-7949-4C73-A0EC-77E98A58B680}">
      <dgm:prSet/>
      <dgm:spPr/>
      <dgm:t>
        <a:bodyPr/>
        <a:lstStyle/>
        <a:p>
          <a:r>
            <a:rPr lang="ru-RU"/>
            <a:t>применение</a:t>
          </a:r>
          <a:endParaRPr lang="en-US"/>
        </a:p>
      </dgm:t>
    </dgm:pt>
    <dgm:pt modelId="{CC987153-0C3E-4F3A-A542-BCBD80BF8629}" type="parTrans" cxnId="{58B9F935-E531-4B51-A69D-78F2AD323D97}">
      <dgm:prSet/>
      <dgm:spPr/>
      <dgm:t>
        <a:bodyPr/>
        <a:lstStyle/>
        <a:p>
          <a:endParaRPr lang="en-US"/>
        </a:p>
      </dgm:t>
    </dgm:pt>
    <dgm:pt modelId="{497E05E1-52F8-4BE0-9241-09EE26377A63}" type="sibTrans" cxnId="{58B9F935-E531-4B51-A69D-78F2AD323D97}">
      <dgm:prSet/>
      <dgm:spPr/>
      <dgm:t>
        <a:bodyPr/>
        <a:lstStyle/>
        <a:p>
          <a:endParaRPr lang="en-US"/>
        </a:p>
      </dgm:t>
    </dgm:pt>
    <dgm:pt modelId="{A26E67A7-DC6A-4EC9-A4F4-0E3F7A407B80}" type="pres">
      <dgm:prSet presAssocID="{652095FC-10D4-4EBD-84A2-51CD313D1135}" presName="Name0" presStyleCnt="0">
        <dgm:presLayoutVars>
          <dgm:dir/>
          <dgm:resizeHandles/>
        </dgm:presLayoutVars>
      </dgm:prSet>
      <dgm:spPr/>
    </dgm:pt>
    <dgm:pt modelId="{382E8B4E-B33A-4D59-826B-C9FD50324572}" type="pres">
      <dgm:prSet presAssocID="{3BA6824D-21AC-42D5-8B54-11DE12793C1B}" presName="compNode" presStyleCnt="0"/>
      <dgm:spPr/>
    </dgm:pt>
    <dgm:pt modelId="{07F5E882-E5F9-4674-B2CA-0DEE24206402}" type="pres">
      <dgm:prSet presAssocID="{3BA6824D-21AC-42D5-8B54-11DE12793C1B}" presName="dummyConnPt" presStyleCnt="0"/>
      <dgm:spPr/>
    </dgm:pt>
    <dgm:pt modelId="{FF061B72-B9C8-4AF9-B28E-15092DFE5719}" type="pres">
      <dgm:prSet presAssocID="{3BA6824D-21AC-42D5-8B54-11DE12793C1B}" presName="node" presStyleLbl="node1" presStyleIdx="0" presStyleCnt="9">
        <dgm:presLayoutVars>
          <dgm:bulletEnabled val="1"/>
        </dgm:presLayoutVars>
      </dgm:prSet>
      <dgm:spPr/>
    </dgm:pt>
    <dgm:pt modelId="{007746C4-CD18-4E70-AB2A-F70B54D4DC89}" type="pres">
      <dgm:prSet presAssocID="{68B65724-9C6B-4EBD-BAB2-43A20F31809A}" presName="sibTrans" presStyleLbl="bgSibTrans2D1" presStyleIdx="0" presStyleCnt="8"/>
      <dgm:spPr/>
    </dgm:pt>
    <dgm:pt modelId="{A4AE076D-C46B-44E3-B65B-7EA90B7F1AA4}" type="pres">
      <dgm:prSet presAssocID="{67C29240-586E-4B28-BAC5-0A244ACD746A}" presName="compNode" presStyleCnt="0"/>
      <dgm:spPr/>
    </dgm:pt>
    <dgm:pt modelId="{476B485F-BB76-482F-9E23-26D0B90B3917}" type="pres">
      <dgm:prSet presAssocID="{67C29240-586E-4B28-BAC5-0A244ACD746A}" presName="dummyConnPt" presStyleCnt="0"/>
      <dgm:spPr/>
    </dgm:pt>
    <dgm:pt modelId="{D2753B58-00DF-4A46-BDF5-B01CED7F5D88}" type="pres">
      <dgm:prSet presAssocID="{67C29240-586E-4B28-BAC5-0A244ACD746A}" presName="node" presStyleLbl="node1" presStyleIdx="1" presStyleCnt="9">
        <dgm:presLayoutVars>
          <dgm:bulletEnabled val="1"/>
        </dgm:presLayoutVars>
      </dgm:prSet>
      <dgm:spPr/>
    </dgm:pt>
    <dgm:pt modelId="{A71E5C62-FD32-484F-83A7-CAC04C0B0EB6}" type="pres">
      <dgm:prSet presAssocID="{A773F111-FAC0-4AE2-A876-C8A5D71E2AD2}" presName="sibTrans" presStyleLbl="bgSibTrans2D1" presStyleIdx="1" presStyleCnt="8"/>
      <dgm:spPr/>
    </dgm:pt>
    <dgm:pt modelId="{B4964C7B-42BA-4C38-A1DD-5E2A538839FB}" type="pres">
      <dgm:prSet presAssocID="{EE8B94F7-6CA3-47CF-8687-F4063F340576}" presName="compNode" presStyleCnt="0"/>
      <dgm:spPr/>
    </dgm:pt>
    <dgm:pt modelId="{0D551C6A-7419-4FF3-BEAF-B8B39F4A41C8}" type="pres">
      <dgm:prSet presAssocID="{EE8B94F7-6CA3-47CF-8687-F4063F340576}" presName="dummyConnPt" presStyleCnt="0"/>
      <dgm:spPr/>
    </dgm:pt>
    <dgm:pt modelId="{ED6110EF-DC2F-4BF8-9D8E-CCD33FDF0876}" type="pres">
      <dgm:prSet presAssocID="{EE8B94F7-6CA3-47CF-8687-F4063F340576}" presName="node" presStyleLbl="node1" presStyleIdx="2" presStyleCnt="9">
        <dgm:presLayoutVars>
          <dgm:bulletEnabled val="1"/>
        </dgm:presLayoutVars>
      </dgm:prSet>
      <dgm:spPr/>
    </dgm:pt>
    <dgm:pt modelId="{8422072A-7A3E-4568-9F6F-EDB0A886F6B8}" type="pres">
      <dgm:prSet presAssocID="{DD7ABD16-9BD7-40B2-B050-D3A636341249}" presName="sibTrans" presStyleLbl="bgSibTrans2D1" presStyleIdx="2" presStyleCnt="8"/>
      <dgm:spPr/>
    </dgm:pt>
    <dgm:pt modelId="{559755C6-0EAF-446C-A8FE-9C965FC51ADD}" type="pres">
      <dgm:prSet presAssocID="{784C8DD1-9265-4487-9963-A731B5AF288B}" presName="compNode" presStyleCnt="0"/>
      <dgm:spPr/>
    </dgm:pt>
    <dgm:pt modelId="{C6E7F38D-79AF-47A4-875A-0BA3332E840F}" type="pres">
      <dgm:prSet presAssocID="{784C8DD1-9265-4487-9963-A731B5AF288B}" presName="dummyConnPt" presStyleCnt="0"/>
      <dgm:spPr/>
    </dgm:pt>
    <dgm:pt modelId="{D469145D-F228-4F50-8813-9130ABBFFD8F}" type="pres">
      <dgm:prSet presAssocID="{784C8DD1-9265-4487-9963-A731B5AF288B}" presName="node" presStyleLbl="node1" presStyleIdx="3" presStyleCnt="9">
        <dgm:presLayoutVars>
          <dgm:bulletEnabled val="1"/>
        </dgm:presLayoutVars>
      </dgm:prSet>
      <dgm:spPr/>
    </dgm:pt>
    <dgm:pt modelId="{593C0F51-F7EB-45B5-A1C1-E03D259E4206}" type="pres">
      <dgm:prSet presAssocID="{0DA4BC56-CD86-482D-96C5-8AA3B9B34C87}" presName="sibTrans" presStyleLbl="bgSibTrans2D1" presStyleIdx="3" presStyleCnt="8"/>
      <dgm:spPr/>
    </dgm:pt>
    <dgm:pt modelId="{16BA5FD3-B60E-4EAE-B088-FD937D6197F1}" type="pres">
      <dgm:prSet presAssocID="{7A422742-106A-4728-BA30-8559FAC85FD7}" presName="compNode" presStyleCnt="0"/>
      <dgm:spPr/>
    </dgm:pt>
    <dgm:pt modelId="{1E97714A-4B20-439F-A3BA-75E2DC3EDFAA}" type="pres">
      <dgm:prSet presAssocID="{7A422742-106A-4728-BA30-8559FAC85FD7}" presName="dummyConnPt" presStyleCnt="0"/>
      <dgm:spPr/>
    </dgm:pt>
    <dgm:pt modelId="{A55C606E-92D3-475B-BB88-F4D570D833F1}" type="pres">
      <dgm:prSet presAssocID="{7A422742-106A-4728-BA30-8559FAC85FD7}" presName="node" presStyleLbl="node1" presStyleIdx="4" presStyleCnt="9">
        <dgm:presLayoutVars>
          <dgm:bulletEnabled val="1"/>
        </dgm:presLayoutVars>
      </dgm:prSet>
      <dgm:spPr/>
    </dgm:pt>
    <dgm:pt modelId="{B46513F5-8C00-4D87-A098-9AD8E28D2BA0}" type="pres">
      <dgm:prSet presAssocID="{F96F7EB5-6217-4556-8D94-24311124910A}" presName="sibTrans" presStyleLbl="bgSibTrans2D1" presStyleIdx="4" presStyleCnt="8"/>
      <dgm:spPr/>
    </dgm:pt>
    <dgm:pt modelId="{9CB9A661-F13A-498E-B14D-BED74ADD796E}" type="pres">
      <dgm:prSet presAssocID="{854BAF15-56A4-4697-8127-E4C34A7710E3}" presName="compNode" presStyleCnt="0"/>
      <dgm:spPr/>
    </dgm:pt>
    <dgm:pt modelId="{B9FB2940-DC7C-4FC8-A1F9-BE1EDC58B028}" type="pres">
      <dgm:prSet presAssocID="{854BAF15-56A4-4697-8127-E4C34A7710E3}" presName="dummyConnPt" presStyleCnt="0"/>
      <dgm:spPr/>
    </dgm:pt>
    <dgm:pt modelId="{EB96D4EC-D9E0-44B5-B151-BAEF0EDD4C68}" type="pres">
      <dgm:prSet presAssocID="{854BAF15-56A4-4697-8127-E4C34A7710E3}" presName="node" presStyleLbl="node1" presStyleIdx="5" presStyleCnt="9">
        <dgm:presLayoutVars>
          <dgm:bulletEnabled val="1"/>
        </dgm:presLayoutVars>
      </dgm:prSet>
      <dgm:spPr/>
    </dgm:pt>
    <dgm:pt modelId="{84F6A755-114B-4BD9-B7F2-853256D9F63A}" type="pres">
      <dgm:prSet presAssocID="{54E0AA74-237D-4581-B55D-5102B9A414D0}" presName="sibTrans" presStyleLbl="bgSibTrans2D1" presStyleIdx="5" presStyleCnt="8"/>
      <dgm:spPr/>
    </dgm:pt>
    <dgm:pt modelId="{97433AF0-5035-4582-9BFA-BCA17500E146}" type="pres">
      <dgm:prSet presAssocID="{3B931769-1456-462E-BF67-3902D1C8C996}" presName="compNode" presStyleCnt="0"/>
      <dgm:spPr/>
    </dgm:pt>
    <dgm:pt modelId="{7DAA6E96-EBA8-4D31-B783-0ABFA9B55208}" type="pres">
      <dgm:prSet presAssocID="{3B931769-1456-462E-BF67-3902D1C8C996}" presName="dummyConnPt" presStyleCnt="0"/>
      <dgm:spPr/>
    </dgm:pt>
    <dgm:pt modelId="{F61459C8-A05B-4052-8D71-3F56E1547AC8}" type="pres">
      <dgm:prSet presAssocID="{3B931769-1456-462E-BF67-3902D1C8C996}" presName="node" presStyleLbl="node1" presStyleIdx="6" presStyleCnt="9">
        <dgm:presLayoutVars>
          <dgm:bulletEnabled val="1"/>
        </dgm:presLayoutVars>
      </dgm:prSet>
      <dgm:spPr/>
    </dgm:pt>
    <dgm:pt modelId="{8C2EC3A0-6DF9-41AC-BAF7-351650D19DE3}" type="pres">
      <dgm:prSet presAssocID="{465D4FB2-F748-4CA2-8D25-1A6A580253F6}" presName="sibTrans" presStyleLbl="bgSibTrans2D1" presStyleIdx="6" presStyleCnt="8"/>
      <dgm:spPr/>
    </dgm:pt>
    <dgm:pt modelId="{D5339C1D-8839-44D0-8FBC-B15CAAB1E0BB}" type="pres">
      <dgm:prSet presAssocID="{32F081AA-AE90-46E3-A43E-906DDE3AC38C}" presName="compNode" presStyleCnt="0"/>
      <dgm:spPr/>
    </dgm:pt>
    <dgm:pt modelId="{4A7DD1ED-C2D5-4E76-AFB6-4B6A3963EBC4}" type="pres">
      <dgm:prSet presAssocID="{32F081AA-AE90-46E3-A43E-906DDE3AC38C}" presName="dummyConnPt" presStyleCnt="0"/>
      <dgm:spPr/>
    </dgm:pt>
    <dgm:pt modelId="{076CDC4E-1FA6-4785-99D6-21F5322AB0D8}" type="pres">
      <dgm:prSet presAssocID="{32F081AA-AE90-46E3-A43E-906DDE3AC38C}" presName="node" presStyleLbl="node1" presStyleIdx="7" presStyleCnt="9">
        <dgm:presLayoutVars>
          <dgm:bulletEnabled val="1"/>
        </dgm:presLayoutVars>
      </dgm:prSet>
      <dgm:spPr/>
    </dgm:pt>
    <dgm:pt modelId="{1B0914FD-3C8C-4BE3-AB8A-F888EB8CBDAF}" type="pres">
      <dgm:prSet presAssocID="{FBD9EF08-1AA3-4828-BCAD-C1404617B193}" presName="sibTrans" presStyleLbl="bgSibTrans2D1" presStyleIdx="7" presStyleCnt="8"/>
      <dgm:spPr/>
    </dgm:pt>
    <dgm:pt modelId="{B43DD54D-91D2-403F-8E37-91789D8A9870}" type="pres">
      <dgm:prSet presAssocID="{15BDA69D-7949-4C73-A0EC-77E98A58B680}" presName="compNode" presStyleCnt="0"/>
      <dgm:spPr/>
    </dgm:pt>
    <dgm:pt modelId="{9C515490-4948-4A1E-BD41-584AAD73A0B6}" type="pres">
      <dgm:prSet presAssocID="{15BDA69D-7949-4C73-A0EC-77E98A58B680}" presName="dummyConnPt" presStyleCnt="0"/>
      <dgm:spPr/>
    </dgm:pt>
    <dgm:pt modelId="{08077CF8-C347-4035-9803-61C8E9DE4AA3}" type="pres">
      <dgm:prSet presAssocID="{15BDA69D-7949-4C73-A0EC-77E98A58B680}" presName="node" presStyleLbl="node1" presStyleIdx="8" presStyleCnt="9">
        <dgm:presLayoutVars>
          <dgm:bulletEnabled val="1"/>
        </dgm:presLayoutVars>
      </dgm:prSet>
      <dgm:spPr/>
    </dgm:pt>
  </dgm:ptLst>
  <dgm:cxnLst>
    <dgm:cxn modelId="{6692770A-DC93-4F7A-9A62-50CDBAED66B7}" srcId="{652095FC-10D4-4EBD-84A2-51CD313D1135}" destId="{3BA6824D-21AC-42D5-8B54-11DE12793C1B}" srcOrd="0" destOrd="0" parTransId="{8ABFC601-4792-44F4-A4A2-CFF888BC4B9C}" sibTransId="{68B65724-9C6B-4EBD-BAB2-43A20F31809A}"/>
    <dgm:cxn modelId="{5C452E11-677D-4940-8E3F-0F561988D210}" type="presOf" srcId="{FBD9EF08-1AA3-4828-BCAD-C1404617B193}" destId="{1B0914FD-3C8C-4BE3-AB8A-F888EB8CBDAF}" srcOrd="0" destOrd="0" presId="urn:microsoft.com/office/officeart/2005/8/layout/bProcess4"/>
    <dgm:cxn modelId="{44BAE811-8A97-4DA5-B2DC-60EDCA690F46}" type="presOf" srcId="{EE8B94F7-6CA3-47CF-8687-F4063F340576}" destId="{ED6110EF-DC2F-4BF8-9D8E-CCD33FDF0876}" srcOrd="0" destOrd="0" presId="urn:microsoft.com/office/officeart/2005/8/layout/bProcess4"/>
    <dgm:cxn modelId="{58B9F935-E531-4B51-A69D-78F2AD323D97}" srcId="{652095FC-10D4-4EBD-84A2-51CD313D1135}" destId="{15BDA69D-7949-4C73-A0EC-77E98A58B680}" srcOrd="8" destOrd="0" parTransId="{CC987153-0C3E-4F3A-A542-BCBD80BF8629}" sibTransId="{497E05E1-52F8-4BE0-9241-09EE26377A63}"/>
    <dgm:cxn modelId="{BBF01F5B-DB29-46FF-9B79-33102B52C45B}" type="presOf" srcId="{652095FC-10D4-4EBD-84A2-51CD313D1135}" destId="{A26E67A7-DC6A-4EC9-A4F4-0E3F7A407B80}" srcOrd="0" destOrd="0" presId="urn:microsoft.com/office/officeart/2005/8/layout/bProcess4"/>
    <dgm:cxn modelId="{95FF245C-A7E2-4EF1-BAC2-8277DC791E0D}" type="presOf" srcId="{DD7ABD16-9BD7-40B2-B050-D3A636341249}" destId="{8422072A-7A3E-4568-9F6F-EDB0A886F6B8}" srcOrd="0" destOrd="0" presId="urn:microsoft.com/office/officeart/2005/8/layout/bProcess4"/>
    <dgm:cxn modelId="{B0B9C45E-19C9-4C81-9DD5-ECDA01E1E0EF}" type="presOf" srcId="{15BDA69D-7949-4C73-A0EC-77E98A58B680}" destId="{08077CF8-C347-4035-9803-61C8E9DE4AA3}" srcOrd="0" destOrd="0" presId="urn:microsoft.com/office/officeart/2005/8/layout/bProcess4"/>
    <dgm:cxn modelId="{CCD18762-44EA-4B87-BCE9-1C8540CC22A2}" type="presOf" srcId="{A773F111-FAC0-4AE2-A876-C8A5D71E2AD2}" destId="{A71E5C62-FD32-484F-83A7-CAC04C0B0EB6}" srcOrd="0" destOrd="0" presId="urn:microsoft.com/office/officeart/2005/8/layout/bProcess4"/>
    <dgm:cxn modelId="{CE6E2078-8788-418C-B0B9-183BB99B780D}" type="presOf" srcId="{3B931769-1456-462E-BF67-3902D1C8C996}" destId="{F61459C8-A05B-4052-8D71-3F56E1547AC8}" srcOrd="0" destOrd="0" presId="urn:microsoft.com/office/officeart/2005/8/layout/bProcess4"/>
    <dgm:cxn modelId="{E4747C58-E362-48F7-85EB-5F5E21CCB021}" type="presOf" srcId="{F96F7EB5-6217-4556-8D94-24311124910A}" destId="{B46513F5-8C00-4D87-A098-9AD8E28D2BA0}" srcOrd="0" destOrd="0" presId="urn:microsoft.com/office/officeart/2005/8/layout/bProcess4"/>
    <dgm:cxn modelId="{4A1FA079-5122-4B31-A44F-972A2E3EBCF0}" type="presOf" srcId="{854BAF15-56A4-4697-8127-E4C34A7710E3}" destId="{EB96D4EC-D9E0-44B5-B151-BAEF0EDD4C68}" srcOrd="0" destOrd="0" presId="urn:microsoft.com/office/officeart/2005/8/layout/bProcess4"/>
    <dgm:cxn modelId="{92BDA559-755D-417A-AD0D-1647A56B9EBA}" type="presOf" srcId="{0DA4BC56-CD86-482D-96C5-8AA3B9B34C87}" destId="{593C0F51-F7EB-45B5-A1C1-E03D259E4206}" srcOrd="0" destOrd="0" presId="urn:microsoft.com/office/officeart/2005/8/layout/bProcess4"/>
    <dgm:cxn modelId="{E3481E5A-088A-4ED1-8069-DEABC1BD5608}" srcId="{652095FC-10D4-4EBD-84A2-51CD313D1135}" destId="{7A422742-106A-4728-BA30-8559FAC85FD7}" srcOrd="4" destOrd="0" parTransId="{B2E7AC44-4951-4F90-8362-5AF0ED3B78EB}" sibTransId="{F96F7EB5-6217-4556-8D94-24311124910A}"/>
    <dgm:cxn modelId="{B0364A7B-AAFE-4FAB-B8DA-BDD3A9193B41}" type="presOf" srcId="{7A422742-106A-4728-BA30-8559FAC85FD7}" destId="{A55C606E-92D3-475B-BB88-F4D570D833F1}" srcOrd="0" destOrd="0" presId="urn:microsoft.com/office/officeart/2005/8/layout/bProcess4"/>
    <dgm:cxn modelId="{7B52F88E-B41F-4557-8D62-E449B625C024}" type="presOf" srcId="{68B65724-9C6B-4EBD-BAB2-43A20F31809A}" destId="{007746C4-CD18-4E70-AB2A-F70B54D4DC89}" srcOrd="0" destOrd="0" presId="urn:microsoft.com/office/officeart/2005/8/layout/bProcess4"/>
    <dgm:cxn modelId="{70F9E895-1761-41CF-8598-C287611572A7}" type="presOf" srcId="{465D4FB2-F748-4CA2-8D25-1A6A580253F6}" destId="{8C2EC3A0-6DF9-41AC-BAF7-351650D19DE3}" srcOrd="0" destOrd="0" presId="urn:microsoft.com/office/officeart/2005/8/layout/bProcess4"/>
    <dgm:cxn modelId="{CFC476A2-581B-454B-9F6C-E2B99A049A63}" type="presOf" srcId="{67C29240-586E-4B28-BAC5-0A244ACD746A}" destId="{D2753B58-00DF-4A46-BDF5-B01CED7F5D88}" srcOrd="0" destOrd="0" presId="urn:microsoft.com/office/officeart/2005/8/layout/bProcess4"/>
    <dgm:cxn modelId="{CBF752A4-69F7-4B82-98AE-EEF4AB32A78D}" srcId="{652095FC-10D4-4EBD-84A2-51CD313D1135}" destId="{67C29240-586E-4B28-BAC5-0A244ACD746A}" srcOrd="1" destOrd="0" parTransId="{BDDEFC29-B4A8-4F8A-8EB9-77E694217C9B}" sibTransId="{A773F111-FAC0-4AE2-A876-C8A5D71E2AD2}"/>
    <dgm:cxn modelId="{1B6E64A6-9689-4278-BC78-1C3006B5D6F2}" srcId="{652095FC-10D4-4EBD-84A2-51CD313D1135}" destId="{784C8DD1-9265-4487-9963-A731B5AF288B}" srcOrd="3" destOrd="0" parTransId="{AA523F6D-D4F3-4230-8211-1C2F0D51956D}" sibTransId="{0DA4BC56-CD86-482D-96C5-8AA3B9B34C87}"/>
    <dgm:cxn modelId="{E576C5B6-E6DE-478D-92D1-6769DE7C1752}" srcId="{652095FC-10D4-4EBD-84A2-51CD313D1135}" destId="{854BAF15-56A4-4697-8127-E4C34A7710E3}" srcOrd="5" destOrd="0" parTransId="{5DAAC3EC-2BDC-41D9-9142-9BF8C4B1C830}" sibTransId="{54E0AA74-237D-4581-B55D-5102B9A414D0}"/>
    <dgm:cxn modelId="{D30A91BB-4140-4F33-B040-56C053304B71}" srcId="{652095FC-10D4-4EBD-84A2-51CD313D1135}" destId="{32F081AA-AE90-46E3-A43E-906DDE3AC38C}" srcOrd="7" destOrd="0" parTransId="{4F56C7BB-6506-4900-A142-36AFA057CF20}" sibTransId="{FBD9EF08-1AA3-4828-BCAD-C1404617B193}"/>
    <dgm:cxn modelId="{6DA6A7CC-4066-46DF-A178-5600008FE194}" srcId="{652095FC-10D4-4EBD-84A2-51CD313D1135}" destId="{EE8B94F7-6CA3-47CF-8687-F4063F340576}" srcOrd="2" destOrd="0" parTransId="{F5F7DB0C-4A2F-418D-8DEE-771F8CA8D504}" sibTransId="{DD7ABD16-9BD7-40B2-B050-D3A636341249}"/>
    <dgm:cxn modelId="{76DFD0E3-9CC1-4553-A686-D88DF63272B6}" srcId="{652095FC-10D4-4EBD-84A2-51CD313D1135}" destId="{3B931769-1456-462E-BF67-3902D1C8C996}" srcOrd="6" destOrd="0" parTransId="{5D1DA44E-0196-427A-884F-FD351FF6F0A6}" sibTransId="{465D4FB2-F748-4CA2-8D25-1A6A580253F6}"/>
    <dgm:cxn modelId="{A5F976E7-0189-4F4B-BB83-AF2BF3696371}" type="presOf" srcId="{3BA6824D-21AC-42D5-8B54-11DE12793C1B}" destId="{FF061B72-B9C8-4AF9-B28E-15092DFE5719}" srcOrd="0" destOrd="0" presId="urn:microsoft.com/office/officeart/2005/8/layout/bProcess4"/>
    <dgm:cxn modelId="{73DBA8F7-DEDE-4A7F-AD91-B507DE15363A}" type="presOf" srcId="{784C8DD1-9265-4487-9963-A731B5AF288B}" destId="{D469145D-F228-4F50-8813-9130ABBFFD8F}" srcOrd="0" destOrd="0" presId="urn:microsoft.com/office/officeart/2005/8/layout/bProcess4"/>
    <dgm:cxn modelId="{96895FFB-B417-42A5-BC02-F7A7169DCF4A}" type="presOf" srcId="{54E0AA74-237D-4581-B55D-5102B9A414D0}" destId="{84F6A755-114B-4BD9-B7F2-853256D9F63A}" srcOrd="0" destOrd="0" presId="urn:microsoft.com/office/officeart/2005/8/layout/bProcess4"/>
    <dgm:cxn modelId="{BBF631FD-42C6-42C2-A4B1-93FC0AC93AF8}" type="presOf" srcId="{32F081AA-AE90-46E3-A43E-906DDE3AC38C}" destId="{076CDC4E-1FA6-4785-99D6-21F5322AB0D8}" srcOrd="0" destOrd="0" presId="urn:microsoft.com/office/officeart/2005/8/layout/bProcess4"/>
    <dgm:cxn modelId="{3ACA9BF5-E9B5-4142-BA32-79403DEC11F7}" type="presParOf" srcId="{A26E67A7-DC6A-4EC9-A4F4-0E3F7A407B80}" destId="{382E8B4E-B33A-4D59-826B-C9FD50324572}" srcOrd="0" destOrd="0" presId="urn:microsoft.com/office/officeart/2005/8/layout/bProcess4"/>
    <dgm:cxn modelId="{3533241A-721E-42A7-A617-FC6DFABF99E0}" type="presParOf" srcId="{382E8B4E-B33A-4D59-826B-C9FD50324572}" destId="{07F5E882-E5F9-4674-B2CA-0DEE24206402}" srcOrd="0" destOrd="0" presId="urn:microsoft.com/office/officeart/2005/8/layout/bProcess4"/>
    <dgm:cxn modelId="{E168BE2F-DDAC-4A9F-9330-94C2551F90FD}" type="presParOf" srcId="{382E8B4E-B33A-4D59-826B-C9FD50324572}" destId="{FF061B72-B9C8-4AF9-B28E-15092DFE5719}" srcOrd="1" destOrd="0" presId="urn:microsoft.com/office/officeart/2005/8/layout/bProcess4"/>
    <dgm:cxn modelId="{D0B0D0AB-700C-4EC0-8E5D-40A72A87F347}" type="presParOf" srcId="{A26E67A7-DC6A-4EC9-A4F4-0E3F7A407B80}" destId="{007746C4-CD18-4E70-AB2A-F70B54D4DC89}" srcOrd="1" destOrd="0" presId="urn:microsoft.com/office/officeart/2005/8/layout/bProcess4"/>
    <dgm:cxn modelId="{74A1072D-1A42-4592-8520-BD79121749DD}" type="presParOf" srcId="{A26E67A7-DC6A-4EC9-A4F4-0E3F7A407B80}" destId="{A4AE076D-C46B-44E3-B65B-7EA90B7F1AA4}" srcOrd="2" destOrd="0" presId="urn:microsoft.com/office/officeart/2005/8/layout/bProcess4"/>
    <dgm:cxn modelId="{97196823-663E-431B-9181-F85E12DF71BC}" type="presParOf" srcId="{A4AE076D-C46B-44E3-B65B-7EA90B7F1AA4}" destId="{476B485F-BB76-482F-9E23-26D0B90B3917}" srcOrd="0" destOrd="0" presId="urn:microsoft.com/office/officeart/2005/8/layout/bProcess4"/>
    <dgm:cxn modelId="{B30C9E6B-F0AF-4314-A8E3-9537B2B5D740}" type="presParOf" srcId="{A4AE076D-C46B-44E3-B65B-7EA90B7F1AA4}" destId="{D2753B58-00DF-4A46-BDF5-B01CED7F5D88}" srcOrd="1" destOrd="0" presId="urn:microsoft.com/office/officeart/2005/8/layout/bProcess4"/>
    <dgm:cxn modelId="{218816EE-EADB-47F6-B6E5-2EA8DE078E3D}" type="presParOf" srcId="{A26E67A7-DC6A-4EC9-A4F4-0E3F7A407B80}" destId="{A71E5C62-FD32-484F-83A7-CAC04C0B0EB6}" srcOrd="3" destOrd="0" presId="urn:microsoft.com/office/officeart/2005/8/layout/bProcess4"/>
    <dgm:cxn modelId="{3F606E09-D293-4AC2-A3B9-367525590816}" type="presParOf" srcId="{A26E67A7-DC6A-4EC9-A4F4-0E3F7A407B80}" destId="{B4964C7B-42BA-4C38-A1DD-5E2A538839FB}" srcOrd="4" destOrd="0" presId="urn:microsoft.com/office/officeart/2005/8/layout/bProcess4"/>
    <dgm:cxn modelId="{D1A2F5B9-76AA-4DCE-9512-ACE32CE662BE}" type="presParOf" srcId="{B4964C7B-42BA-4C38-A1DD-5E2A538839FB}" destId="{0D551C6A-7419-4FF3-BEAF-B8B39F4A41C8}" srcOrd="0" destOrd="0" presId="urn:microsoft.com/office/officeart/2005/8/layout/bProcess4"/>
    <dgm:cxn modelId="{0C1FE783-9C3E-4616-A4DA-4FEF74C6D8C8}" type="presParOf" srcId="{B4964C7B-42BA-4C38-A1DD-5E2A538839FB}" destId="{ED6110EF-DC2F-4BF8-9D8E-CCD33FDF0876}" srcOrd="1" destOrd="0" presId="urn:microsoft.com/office/officeart/2005/8/layout/bProcess4"/>
    <dgm:cxn modelId="{1D6DD30D-7A59-463B-8C58-5DB96BAEC7CF}" type="presParOf" srcId="{A26E67A7-DC6A-4EC9-A4F4-0E3F7A407B80}" destId="{8422072A-7A3E-4568-9F6F-EDB0A886F6B8}" srcOrd="5" destOrd="0" presId="urn:microsoft.com/office/officeart/2005/8/layout/bProcess4"/>
    <dgm:cxn modelId="{14912434-64DA-4E2B-842E-2593840018FE}" type="presParOf" srcId="{A26E67A7-DC6A-4EC9-A4F4-0E3F7A407B80}" destId="{559755C6-0EAF-446C-A8FE-9C965FC51ADD}" srcOrd="6" destOrd="0" presId="urn:microsoft.com/office/officeart/2005/8/layout/bProcess4"/>
    <dgm:cxn modelId="{7EF5C445-3B63-4254-B508-A885099FDD8A}" type="presParOf" srcId="{559755C6-0EAF-446C-A8FE-9C965FC51ADD}" destId="{C6E7F38D-79AF-47A4-875A-0BA3332E840F}" srcOrd="0" destOrd="0" presId="urn:microsoft.com/office/officeart/2005/8/layout/bProcess4"/>
    <dgm:cxn modelId="{DDF3C9AA-1AA4-4F5D-8F5A-428D19204BAA}" type="presParOf" srcId="{559755C6-0EAF-446C-A8FE-9C965FC51ADD}" destId="{D469145D-F228-4F50-8813-9130ABBFFD8F}" srcOrd="1" destOrd="0" presId="urn:microsoft.com/office/officeart/2005/8/layout/bProcess4"/>
    <dgm:cxn modelId="{CB7CD136-603C-4BAE-9A5B-84893FF602C1}" type="presParOf" srcId="{A26E67A7-DC6A-4EC9-A4F4-0E3F7A407B80}" destId="{593C0F51-F7EB-45B5-A1C1-E03D259E4206}" srcOrd="7" destOrd="0" presId="urn:microsoft.com/office/officeart/2005/8/layout/bProcess4"/>
    <dgm:cxn modelId="{33A0C7A5-1634-4764-B2C1-2549A74AFFD1}" type="presParOf" srcId="{A26E67A7-DC6A-4EC9-A4F4-0E3F7A407B80}" destId="{16BA5FD3-B60E-4EAE-B088-FD937D6197F1}" srcOrd="8" destOrd="0" presId="urn:microsoft.com/office/officeart/2005/8/layout/bProcess4"/>
    <dgm:cxn modelId="{A5170E92-8785-424C-B098-C9DE36F654EC}" type="presParOf" srcId="{16BA5FD3-B60E-4EAE-B088-FD937D6197F1}" destId="{1E97714A-4B20-439F-A3BA-75E2DC3EDFAA}" srcOrd="0" destOrd="0" presId="urn:microsoft.com/office/officeart/2005/8/layout/bProcess4"/>
    <dgm:cxn modelId="{4385CE7D-B7BA-42D2-A931-2C556F60697D}" type="presParOf" srcId="{16BA5FD3-B60E-4EAE-B088-FD937D6197F1}" destId="{A55C606E-92D3-475B-BB88-F4D570D833F1}" srcOrd="1" destOrd="0" presId="urn:microsoft.com/office/officeart/2005/8/layout/bProcess4"/>
    <dgm:cxn modelId="{AB9253CF-C7B9-43B2-BBAD-07E551149865}" type="presParOf" srcId="{A26E67A7-DC6A-4EC9-A4F4-0E3F7A407B80}" destId="{B46513F5-8C00-4D87-A098-9AD8E28D2BA0}" srcOrd="9" destOrd="0" presId="urn:microsoft.com/office/officeart/2005/8/layout/bProcess4"/>
    <dgm:cxn modelId="{21C2B59B-84C1-4FD8-823E-64E5F5EC6466}" type="presParOf" srcId="{A26E67A7-DC6A-4EC9-A4F4-0E3F7A407B80}" destId="{9CB9A661-F13A-498E-B14D-BED74ADD796E}" srcOrd="10" destOrd="0" presId="urn:microsoft.com/office/officeart/2005/8/layout/bProcess4"/>
    <dgm:cxn modelId="{B44F8EA2-D917-447C-86FE-F51A6CF3AED4}" type="presParOf" srcId="{9CB9A661-F13A-498E-B14D-BED74ADD796E}" destId="{B9FB2940-DC7C-4FC8-A1F9-BE1EDC58B028}" srcOrd="0" destOrd="0" presId="urn:microsoft.com/office/officeart/2005/8/layout/bProcess4"/>
    <dgm:cxn modelId="{F04CE37A-9468-4FE5-BFDA-CA443E3B84F7}" type="presParOf" srcId="{9CB9A661-F13A-498E-B14D-BED74ADD796E}" destId="{EB96D4EC-D9E0-44B5-B151-BAEF0EDD4C68}" srcOrd="1" destOrd="0" presId="urn:microsoft.com/office/officeart/2005/8/layout/bProcess4"/>
    <dgm:cxn modelId="{16FBC713-B6AF-4ADB-9892-DDBAE6DEE648}" type="presParOf" srcId="{A26E67A7-DC6A-4EC9-A4F4-0E3F7A407B80}" destId="{84F6A755-114B-4BD9-B7F2-853256D9F63A}" srcOrd="11" destOrd="0" presId="urn:microsoft.com/office/officeart/2005/8/layout/bProcess4"/>
    <dgm:cxn modelId="{612E164A-77D9-4517-8AC2-FEAF25EDE28D}" type="presParOf" srcId="{A26E67A7-DC6A-4EC9-A4F4-0E3F7A407B80}" destId="{97433AF0-5035-4582-9BFA-BCA17500E146}" srcOrd="12" destOrd="0" presId="urn:microsoft.com/office/officeart/2005/8/layout/bProcess4"/>
    <dgm:cxn modelId="{90342564-9501-45A1-97C4-2CE3DA6B4686}" type="presParOf" srcId="{97433AF0-5035-4582-9BFA-BCA17500E146}" destId="{7DAA6E96-EBA8-4D31-B783-0ABFA9B55208}" srcOrd="0" destOrd="0" presId="urn:microsoft.com/office/officeart/2005/8/layout/bProcess4"/>
    <dgm:cxn modelId="{F506D3D6-26A4-4E2A-B738-802073060815}" type="presParOf" srcId="{97433AF0-5035-4582-9BFA-BCA17500E146}" destId="{F61459C8-A05B-4052-8D71-3F56E1547AC8}" srcOrd="1" destOrd="0" presId="urn:microsoft.com/office/officeart/2005/8/layout/bProcess4"/>
    <dgm:cxn modelId="{CAD912CF-6895-4C9F-9BAA-3DC841590A8A}" type="presParOf" srcId="{A26E67A7-DC6A-4EC9-A4F4-0E3F7A407B80}" destId="{8C2EC3A0-6DF9-41AC-BAF7-351650D19DE3}" srcOrd="13" destOrd="0" presId="urn:microsoft.com/office/officeart/2005/8/layout/bProcess4"/>
    <dgm:cxn modelId="{AA9F64AD-4CEF-4A28-BED2-62008582BB09}" type="presParOf" srcId="{A26E67A7-DC6A-4EC9-A4F4-0E3F7A407B80}" destId="{D5339C1D-8839-44D0-8FBC-B15CAAB1E0BB}" srcOrd="14" destOrd="0" presId="urn:microsoft.com/office/officeart/2005/8/layout/bProcess4"/>
    <dgm:cxn modelId="{1BF77B55-E618-42EF-8E7C-FD26DAB7F587}" type="presParOf" srcId="{D5339C1D-8839-44D0-8FBC-B15CAAB1E0BB}" destId="{4A7DD1ED-C2D5-4E76-AFB6-4B6A3963EBC4}" srcOrd="0" destOrd="0" presId="urn:microsoft.com/office/officeart/2005/8/layout/bProcess4"/>
    <dgm:cxn modelId="{CEFBF982-BA6B-48DD-9528-301C3DCCF14D}" type="presParOf" srcId="{D5339C1D-8839-44D0-8FBC-B15CAAB1E0BB}" destId="{076CDC4E-1FA6-4785-99D6-21F5322AB0D8}" srcOrd="1" destOrd="0" presId="urn:microsoft.com/office/officeart/2005/8/layout/bProcess4"/>
    <dgm:cxn modelId="{022CEBB6-510B-46B2-9BEB-441DEA230CA6}" type="presParOf" srcId="{A26E67A7-DC6A-4EC9-A4F4-0E3F7A407B80}" destId="{1B0914FD-3C8C-4BE3-AB8A-F888EB8CBDAF}" srcOrd="15" destOrd="0" presId="urn:microsoft.com/office/officeart/2005/8/layout/bProcess4"/>
    <dgm:cxn modelId="{6212B5B4-B470-4271-9B0A-BFC67A2D7BFE}" type="presParOf" srcId="{A26E67A7-DC6A-4EC9-A4F4-0E3F7A407B80}" destId="{B43DD54D-91D2-403F-8E37-91789D8A9870}" srcOrd="16" destOrd="0" presId="urn:microsoft.com/office/officeart/2005/8/layout/bProcess4"/>
    <dgm:cxn modelId="{4DD59AF9-E893-479F-93E8-BF8955183852}" type="presParOf" srcId="{B43DD54D-91D2-403F-8E37-91789D8A9870}" destId="{9C515490-4948-4A1E-BD41-584AAD73A0B6}" srcOrd="0" destOrd="0" presId="urn:microsoft.com/office/officeart/2005/8/layout/bProcess4"/>
    <dgm:cxn modelId="{732C5E8B-3FC0-45FE-97DA-C827DC7908DA}" type="presParOf" srcId="{B43DD54D-91D2-403F-8E37-91789D8A9870}" destId="{08077CF8-C347-4035-9803-61C8E9DE4AA3}" srcOrd="1" destOrd="0" presId="urn:microsoft.com/office/officeart/2005/8/layout/b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E66B36F6-5554-4750-AC0C-0011E9A7CAB0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93568348-5640-4AF2-AC90-A2106ADAEF37}">
      <dgm:prSet/>
      <dgm:spPr/>
      <dgm:t>
        <a:bodyPr/>
        <a:lstStyle/>
        <a:p>
          <a:r>
            <a:rPr lang="ru-RU"/>
            <a:t>Чему учить?</a:t>
          </a:r>
          <a:endParaRPr lang="en-US"/>
        </a:p>
      </dgm:t>
    </dgm:pt>
    <dgm:pt modelId="{D415CF5B-6C0C-4EC5-BD33-94FEB8B91B42}" type="parTrans" cxnId="{EA6787A4-1462-4BA9-A53F-09BA969FFEB9}">
      <dgm:prSet/>
      <dgm:spPr/>
      <dgm:t>
        <a:bodyPr/>
        <a:lstStyle/>
        <a:p>
          <a:endParaRPr lang="en-US"/>
        </a:p>
      </dgm:t>
    </dgm:pt>
    <dgm:pt modelId="{E2DD4A7B-897E-4387-ACEF-383E70AA4660}" type="sibTrans" cxnId="{EA6787A4-1462-4BA9-A53F-09BA969FFEB9}">
      <dgm:prSet/>
      <dgm:spPr/>
      <dgm:t>
        <a:bodyPr/>
        <a:lstStyle/>
        <a:p>
          <a:endParaRPr lang="en-US"/>
        </a:p>
      </dgm:t>
    </dgm:pt>
    <dgm:pt modelId="{C952F9C3-6229-473E-9938-637BD5B25589}">
      <dgm:prSet/>
      <dgm:spPr>
        <a:solidFill>
          <a:schemeClr val="accent5"/>
        </a:solidFill>
      </dgm:spPr>
      <dgm:t>
        <a:bodyPr/>
        <a:lstStyle/>
        <a:p>
          <a:r>
            <a:rPr lang="ru-RU" dirty="0"/>
            <a:t>обновление содержания</a:t>
          </a:r>
          <a:endParaRPr lang="en-US" dirty="0"/>
        </a:p>
      </dgm:t>
    </dgm:pt>
    <dgm:pt modelId="{9164FE06-4213-45A5-BEEB-676711D92BD8}" type="parTrans" cxnId="{57F0638E-0638-4FA7-BA00-02877DEFFC38}">
      <dgm:prSet/>
      <dgm:spPr/>
      <dgm:t>
        <a:bodyPr/>
        <a:lstStyle/>
        <a:p>
          <a:endParaRPr lang="en-US"/>
        </a:p>
      </dgm:t>
    </dgm:pt>
    <dgm:pt modelId="{E58B79C1-53D0-43A4-8888-506ADFA61360}" type="sibTrans" cxnId="{57F0638E-0638-4FA7-BA00-02877DEFFC38}">
      <dgm:prSet/>
      <dgm:spPr/>
      <dgm:t>
        <a:bodyPr/>
        <a:lstStyle/>
        <a:p>
          <a:endParaRPr lang="en-US"/>
        </a:p>
      </dgm:t>
    </dgm:pt>
    <dgm:pt modelId="{980496B2-9A3C-430C-91AB-9A133288F46C}">
      <dgm:prSet/>
      <dgm:spPr>
        <a:solidFill>
          <a:srgbClr val="62975E"/>
        </a:solidFill>
      </dgm:spPr>
      <dgm:t>
        <a:bodyPr/>
        <a:lstStyle/>
        <a:p>
          <a:r>
            <a:rPr lang="ru-RU"/>
            <a:t>Ради чего учить?</a:t>
          </a:r>
          <a:endParaRPr lang="en-US"/>
        </a:p>
      </dgm:t>
    </dgm:pt>
    <dgm:pt modelId="{77A5EB5F-0684-44D8-984D-796E422FF016}" type="parTrans" cxnId="{C0E07222-3929-4D09-BB33-23D7709AF01D}">
      <dgm:prSet/>
      <dgm:spPr/>
      <dgm:t>
        <a:bodyPr/>
        <a:lstStyle/>
        <a:p>
          <a:endParaRPr lang="en-US"/>
        </a:p>
      </dgm:t>
    </dgm:pt>
    <dgm:pt modelId="{1E55DF78-84D7-4F67-BCFC-6A78F30F41BE}" type="sibTrans" cxnId="{C0E07222-3929-4D09-BB33-23D7709AF01D}">
      <dgm:prSet/>
      <dgm:spPr/>
      <dgm:t>
        <a:bodyPr/>
        <a:lstStyle/>
        <a:p>
          <a:endParaRPr lang="en-US"/>
        </a:p>
      </dgm:t>
    </dgm:pt>
    <dgm:pt modelId="{56AA9984-2F1E-4B2D-B971-F345272E1D7B}">
      <dgm:prSet/>
      <dgm:spPr>
        <a:solidFill>
          <a:srgbClr val="62975E"/>
        </a:solidFill>
      </dgm:spPr>
      <dgm:t>
        <a:bodyPr/>
        <a:lstStyle/>
        <a:p>
          <a:r>
            <a:rPr lang="ru-RU" dirty="0"/>
            <a:t>ценности образования</a:t>
          </a:r>
          <a:endParaRPr lang="en-US" dirty="0"/>
        </a:p>
      </dgm:t>
    </dgm:pt>
    <dgm:pt modelId="{B60B739F-D342-4DA3-AD86-80E48CF165E8}" type="parTrans" cxnId="{DE2E2B72-7CA5-479C-9FA7-7A50FCCEB65E}">
      <dgm:prSet/>
      <dgm:spPr/>
      <dgm:t>
        <a:bodyPr/>
        <a:lstStyle/>
        <a:p>
          <a:endParaRPr lang="en-US"/>
        </a:p>
      </dgm:t>
    </dgm:pt>
    <dgm:pt modelId="{5E1251FB-83EE-471D-8E36-A14257C561A9}" type="sibTrans" cxnId="{DE2E2B72-7CA5-479C-9FA7-7A50FCCEB65E}">
      <dgm:prSet/>
      <dgm:spPr/>
      <dgm:t>
        <a:bodyPr/>
        <a:lstStyle/>
        <a:p>
          <a:endParaRPr lang="en-US"/>
        </a:p>
      </dgm:t>
    </dgm:pt>
    <dgm:pt modelId="{95B2C861-DE91-454A-898D-0DFFC22F3019}">
      <dgm:prSet/>
      <dgm:spPr>
        <a:solidFill>
          <a:srgbClr val="545C90"/>
        </a:solidFill>
      </dgm:spPr>
      <dgm:t>
        <a:bodyPr/>
        <a:lstStyle/>
        <a:p>
          <a:r>
            <a:rPr lang="ru-RU"/>
            <a:t>Как учить?</a:t>
          </a:r>
          <a:endParaRPr lang="en-US"/>
        </a:p>
      </dgm:t>
    </dgm:pt>
    <dgm:pt modelId="{5B05A71F-1377-437A-96C1-00DD98677EB4}" type="parTrans" cxnId="{FF485802-7947-4E06-8B6F-CB88FBAAFD1E}">
      <dgm:prSet/>
      <dgm:spPr/>
      <dgm:t>
        <a:bodyPr/>
        <a:lstStyle/>
        <a:p>
          <a:endParaRPr lang="en-US"/>
        </a:p>
      </dgm:t>
    </dgm:pt>
    <dgm:pt modelId="{3B6B738A-160D-4CA4-A726-080966AD707D}" type="sibTrans" cxnId="{FF485802-7947-4E06-8B6F-CB88FBAAFD1E}">
      <dgm:prSet/>
      <dgm:spPr/>
      <dgm:t>
        <a:bodyPr/>
        <a:lstStyle/>
        <a:p>
          <a:endParaRPr lang="en-US"/>
        </a:p>
      </dgm:t>
    </dgm:pt>
    <dgm:pt modelId="{D47D3F6C-10B2-45F5-A646-FEB10AB674D3}">
      <dgm:prSet/>
      <dgm:spPr>
        <a:solidFill>
          <a:srgbClr val="545C90"/>
        </a:solidFill>
      </dgm:spPr>
      <dgm:t>
        <a:bodyPr/>
        <a:lstStyle/>
        <a:p>
          <a:r>
            <a:rPr lang="ru-RU" dirty="0"/>
            <a:t>обновление средств обучения</a:t>
          </a:r>
          <a:endParaRPr lang="en-US" dirty="0"/>
        </a:p>
      </dgm:t>
    </dgm:pt>
    <dgm:pt modelId="{69064B64-5E98-49B7-BFD0-C9617CC399BF}" type="parTrans" cxnId="{B2473C75-763A-4955-BD96-21671B1940CE}">
      <dgm:prSet/>
      <dgm:spPr/>
      <dgm:t>
        <a:bodyPr/>
        <a:lstStyle/>
        <a:p>
          <a:endParaRPr lang="en-US"/>
        </a:p>
      </dgm:t>
    </dgm:pt>
    <dgm:pt modelId="{E8AEE688-260F-4D40-980B-2414F232265A}" type="sibTrans" cxnId="{B2473C75-763A-4955-BD96-21671B1940CE}">
      <dgm:prSet/>
      <dgm:spPr/>
      <dgm:t>
        <a:bodyPr/>
        <a:lstStyle/>
        <a:p>
          <a:endParaRPr lang="en-US"/>
        </a:p>
      </dgm:t>
    </dgm:pt>
    <dgm:pt modelId="{0A675BA8-0651-4136-A0B2-8F229EF07EA9}" type="pres">
      <dgm:prSet presAssocID="{E66B36F6-5554-4750-AC0C-0011E9A7CAB0}" presName="linear" presStyleCnt="0">
        <dgm:presLayoutVars>
          <dgm:animLvl val="lvl"/>
          <dgm:resizeHandles val="exact"/>
        </dgm:presLayoutVars>
      </dgm:prSet>
      <dgm:spPr/>
    </dgm:pt>
    <dgm:pt modelId="{B524D080-A9C9-4F0B-9178-DCD5AD43C602}" type="pres">
      <dgm:prSet presAssocID="{93568348-5640-4AF2-AC90-A2106ADAEF37}" presName="parentText" presStyleLbl="node1" presStyleIdx="0" presStyleCnt="6">
        <dgm:presLayoutVars>
          <dgm:chMax val="0"/>
          <dgm:bulletEnabled val="1"/>
        </dgm:presLayoutVars>
      </dgm:prSet>
      <dgm:spPr/>
    </dgm:pt>
    <dgm:pt modelId="{49C26A31-820A-4719-8A8D-13B01986AC2D}" type="pres">
      <dgm:prSet presAssocID="{E2DD4A7B-897E-4387-ACEF-383E70AA4660}" presName="spacer" presStyleCnt="0"/>
      <dgm:spPr/>
    </dgm:pt>
    <dgm:pt modelId="{66770E6A-C724-4D16-B5D0-28B2A3E2CF89}" type="pres">
      <dgm:prSet presAssocID="{C952F9C3-6229-473E-9938-637BD5B25589}" presName="parentText" presStyleLbl="node1" presStyleIdx="1" presStyleCnt="6">
        <dgm:presLayoutVars>
          <dgm:chMax val="0"/>
          <dgm:bulletEnabled val="1"/>
        </dgm:presLayoutVars>
      </dgm:prSet>
      <dgm:spPr/>
    </dgm:pt>
    <dgm:pt modelId="{2574CDF0-8DEF-4985-8765-22DEA13B71A8}" type="pres">
      <dgm:prSet presAssocID="{E58B79C1-53D0-43A4-8888-506ADFA61360}" presName="spacer" presStyleCnt="0"/>
      <dgm:spPr/>
    </dgm:pt>
    <dgm:pt modelId="{FF19BE34-C0F8-4618-8F30-923EC7ACD819}" type="pres">
      <dgm:prSet presAssocID="{980496B2-9A3C-430C-91AB-9A133288F46C}" presName="parentText" presStyleLbl="node1" presStyleIdx="2" presStyleCnt="6">
        <dgm:presLayoutVars>
          <dgm:chMax val="0"/>
          <dgm:bulletEnabled val="1"/>
        </dgm:presLayoutVars>
      </dgm:prSet>
      <dgm:spPr/>
    </dgm:pt>
    <dgm:pt modelId="{A827F112-8DE9-483C-81FA-E8643B9484F4}" type="pres">
      <dgm:prSet presAssocID="{1E55DF78-84D7-4F67-BCFC-6A78F30F41BE}" presName="spacer" presStyleCnt="0"/>
      <dgm:spPr/>
    </dgm:pt>
    <dgm:pt modelId="{B0135245-3349-49F8-A579-F158CC82794D}" type="pres">
      <dgm:prSet presAssocID="{56AA9984-2F1E-4B2D-B971-F345272E1D7B}" presName="parentText" presStyleLbl="node1" presStyleIdx="3" presStyleCnt="6">
        <dgm:presLayoutVars>
          <dgm:chMax val="0"/>
          <dgm:bulletEnabled val="1"/>
        </dgm:presLayoutVars>
      </dgm:prSet>
      <dgm:spPr/>
    </dgm:pt>
    <dgm:pt modelId="{90CFB93B-6937-4899-9538-3F90F5E0EDF6}" type="pres">
      <dgm:prSet presAssocID="{5E1251FB-83EE-471D-8E36-A14257C561A9}" presName="spacer" presStyleCnt="0"/>
      <dgm:spPr/>
    </dgm:pt>
    <dgm:pt modelId="{D0FF87E9-2315-42FA-A4B0-59CC436950F5}" type="pres">
      <dgm:prSet presAssocID="{95B2C861-DE91-454A-898D-0DFFC22F3019}" presName="parentText" presStyleLbl="node1" presStyleIdx="4" presStyleCnt="6">
        <dgm:presLayoutVars>
          <dgm:chMax val="0"/>
          <dgm:bulletEnabled val="1"/>
        </dgm:presLayoutVars>
      </dgm:prSet>
      <dgm:spPr/>
    </dgm:pt>
    <dgm:pt modelId="{5D86BA50-1D34-4731-9BD3-3CFDAEDAF151}" type="pres">
      <dgm:prSet presAssocID="{3B6B738A-160D-4CA4-A726-080966AD707D}" presName="spacer" presStyleCnt="0"/>
      <dgm:spPr/>
    </dgm:pt>
    <dgm:pt modelId="{A5EF1ED3-1B79-483C-A03F-042496409A8D}" type="pres">
      <dgm:prSet presAssocID="{D47D3F6C-10B2-45F5-A646-FEB10AB674D3}" presName="parentText" presStyleLbl="node1" presStyleIdx="5" presStyleCnt="6">
        <dgm:presLayoutVars>
          <dgm:chMax val="0"/>
          <dgm:bulletEnabled val="1"/>
        </dgm:presLayoutVars>
      </dgm:prSet>
      <dgm:spPr/>
    </dgm:pt>
  </dgm:ptLst>
  <dgm:cxnLst>
    <dgm:cxn modelId="{FF485802-7947-4E06-8B6F-CB88FBAAFD1E}" srcId="{E66B36F6-5554-4750-AC0C-0011E9A7CAB0}" destId="{95B2C861-DE91-454A-898D-0DFFC22F3019}" srcOrd="4" destOrd="0" parTransId="{5B05A71F-1377-437A-96C1-00DD98677EB4}" sibTransId="{3B6B738A-160D-4CA4-A726-080966AD707D}"/>
    <dgm:cxn modelId="{BDDCC40A-5EA4-48F3-B59C-D08A1645BEDE}" type="presOf" srcId="{C952F9C3-6229-473E-9938-637BD5B25589}" destId="{66770E6A-C724-4D16-B5D0-28B2A3E2CF89}" srcOrd="0" destOrd="0" presId="urn:microsoft.com/office/officeart/2005/8/layout/vList2"/>
    <dgm:cxn modelId="{C0E07222-3929-4D09-BB33-23D7709AF01D}" srcId="{E66B36F6-5554-4750-AC0C-0011E9A7CAB0}" destId="{980496B2-9A3C-430C-91AB-9A133288F46C}" srcOrd="2" destOrd="0" parTransId="{77A5EB5F-0684-44D8-984D-796E422FF016}" sibTransId="{1E55DF78-84D7-4F67-BCFC-6A78F30F41BE}"/>
    <dgm:cxn modelId="{DE2E2B72-7CA5-479C-9FA7-7A50FCCEB65E}" srcId="{E66B36F6-5554-4750-AC0C-0011E9A7CAB0}" destId="{56AA9984-2F1E-4B2D-B971-F345272E1D7B}" srcOrd="3" destOrd="0" parTransId="{B60B739F-D342-4DA3-AD86-80E48CF165E8}" sibTransId="{5E1251FB-83EE-471D-8E36-A14257C561A9}"/>
    <dgm:cxn modelId="{B2473C75-763A-4955-BD96-21671B1940CE}" srcId="{E66B36F6-5554-4750-AC0C-0011E9A7CAB0}" destId="{D47D3F6C-10B2-45F5-A646-FEB10AB674D3}" srcOrd="5" destOrd="0" parTransId="{69064B64-5E98-49B7-BFD0-C9617CC399BF}" sibTransId="{E8AEE688-260F-4D40-980B-2414F232265A}"/>
    <dgm:cxn modelId="{D19D1C7E-626C-428D-A241-FAB6B30800D9}" type="presOf" srcId="{D47D3F6C-10B2-45F5-A646-FEB10AB674D3}" destId="{A5EF1ED3-1B79-483C-A03F-042496409A8D}" srcOrd="0" destOrd="0" presId="urn:microsoft.com/office/officeart/2005/8/layout/vList2"/>
    <dgm:cxn modelId="{7C423E88-7A3D-4948-A65A-CF3E3076C17D}" type="presOf" srcId="{980496B2-9A3C-430C-91AB-9A133288F46C}" destId="{FF19BE34-C0F8-4618-8F30-923EC7ACD819}" srcOrd="0" destOrd="0" presId="urn:microsoft.com/office/officeart/2005/8/layout/vList2"/>
    <dgm:cxn modelId="{57F0638E-0638-4FA7-BA00-02877DEFFC38}" srcId="{E66B36F6-5554-4750-AC0C-0011E9A7CAB0}" destId="{C952F9C3-6229-473E-9938-637BD5B25589}" srcOrd="1" destOrd="0" parTransId="{9164FE06-4213-45A5-BEEB-676711D92BD8}" sibTransId="{E58B79C1-53D0-43A4-8888-506ADFA61360}"/>
    <dgm:cxn modelId="{EA6787A4-1462-4BA9-A53F-09BA969FFEB9}" srcId="{E66B36F6-5554-4750-AC0C-0011E9A7CAB0}" destId="{93568348-5640-4AF2-AC90-A2106ADAEF37}" srcOrd="0" destOrd="0" parTransId="{D415CF5B-6C0C-4EC5-BD33-94FEB8B91B42}" sibTransId="{E2DD4A7B-897E-4387-ACEF-383E70AA4660}"/>
    <dgm:cxn modelId="{541BF8A6-8811-4C20-ACF7-9DDEE305639A}" type="presOf" srcId="{93568348-5640-4AF2-AC90-A2106ADAEF37}" destId="{B524D080-A9C9-4F0B-9178-DCD5AD43C602}" srcOrd="0" destOrd="0" presId="urn:microsoft.com/office/officeart/2005/8/layout/vList2"/>
    <dgm:cxn modelId="{C1802EDC-F7D3-496B-973C-C713E1FDC1B2}" type="presOf" srcId="{E66B36F6-5554-4750-AC0C-0011E9A7CAB0}" destId="{0A675BA8-0651-4136-A0B2-8F229EF07EA9}" srcOrd="0" destOrd="0" presId="urn:microsoft.com/office/officeart/2005/8/layout/vList2"/>
    <dgm:cxn modelId="{C0C2BFE5-D181-4FE1-A963-0B98987EF96E}" type="presOf" srcId="{95B2C861-DE91-454A-898D-0DFFC22F3019}" destId="{D0FF87E9-2315-42FA-A4B0-59CC436950F5}" srcOrd="0" destOrd="0" presId="urn:microsoft.com/office/officeart/2005/8/layout/vList2"/>
    <dgm:cxn modelId="{57EC7DEA-EF32-4116-BE26-63F0F47F24BA}" type="presOf" srcId="{56AA9984-2F1E-4B2D-B971-F345272E1D7B}" destId="{B0135245-3349-49F8-A579-F158CC82794D}" srcOrd="0" destOrd="0" presId="urn:microsoft.com/office/officeart/2005/8/layout/vList2"/>
    <dgm:cxn modelId="{3AAABF90-93AC-4C05-8A20-3AB1EA8D59FB}" type="presParOf" srcId="{0A675BA8-0651-4136-A0B2-8F229EF07EA9}" destId="{B524D080-A9C9-4F0B-9178-DCD5AD43C602}" srcOrd="0" destOrd="0" presId="urn:microsoft.com/office/officeart/2005/8/layout/vList2"/>
    <dgm:cxn modelId="{AF16ADB7-980A-4D4C-BD94-69AA8BC6D2B9}" type="presParOf" srcId="{0A675BA8-0651-4136-A0B2-8F229EF07EA9}" destId="{49C26A31-820A-4719-8A8D-13B01986AC2D}" srcOrd="1" destOrd="0" presId="urn:microsoft.com/office/officeart/2005/8/layout/vList2"/>
    <dgm:cxn modelId="{8F415484-A5A4-4ED8-AA9B-9A0C1E84BBDA}" type="presParOf" srcId="{0A675BA8-0651-4136-A0B2-8F229EF07EA9}" destId="{66770E6A-C724-4D16-B5D0-28B2A3E2CF89}" srcOrd="2" destOrd="0" presId="urn:microsoft.com/office/officeart/2005/8/layout/vList2"/>
    <dgm:cxn modelId="{3C7360EC-9B47-4E0A-BFFF-CAAEEBFDE84D}" type="presParOf" srcId="{0A675BA8-0651-4136-A0B2-8F229EF07EA9}" destId="{2574CDF0-8DEF-4985-8765-22DEA13B71A8}" srcOrd="3" destOrd="0" presId="urn:microsoft.com/office/officeart/2005/8/layout/vList2"/>
    <dgm:cxn modelId="{507A5ECD-3DBD-4AA9-8FF2-B5EC4FD4377D}" type="presParOf" srcId="{0A675BA8-0651-4136-A0B2-8F229EF07EA9}" destId="{FF19BE34-C0F8-4618-8F30-923EC7ACD819}" srcOrd="4" destOrd="0" presId="urn:microsoft.com/office/officeart/2005/8/layout/vList2"/>
    <dgm:cxn modelId="{1A2E7F7A-795F-4AC9-9F6B-1FE115B2349E}" type="presParOf" srcId="{0A675BA8-0651-4136-A0B2-8F229EF07EA9}" destId="{A827F112-8DE9-483C-81FA-E8643B9484F4}" srcOrd="5" destOrd="0" presId="urn:microsoft.com/office/officeart/2005/8/layout/vList2"/>
    <dgm:cxn modelId="{23BF9A0A-7A74-4693-904A-677F137B33F3}" type="presParOf" srcId="{0A675BA8-0651-4136-A0B2-8F229EF07EA9}" destId="{B0135245-3349-49F8-A579-F158CC82794D}" srcOrd="6" destOrd="0" presId="urn:microsoft.com/office/officeart/2005/8/layout/vList2"/>
    <dgm:cxn modelId="{DD14E15C-C919-488F-B2C9-B82BC76BE315}" type="presParOf" srcId="{0A675BA8-0651-4136-A0B2-8F229EF07EA9}" destId="{90CFB93B-6937-4899-9538-3F90F5E0EDF6}" srcOrd="7" destOrd="0" presId="urn:microsoft.com/office/officeart/2005/8/layout/vList2"/>
    <dgm:cxn modelId="{5C4E8B69-99C2-4F5E-A265-3D582A5CD9EA}" type="presParOf" srcId="{0A675BA8-0651-4136-A0B2-8F229EF07EA9}" destId="{D0FF87E9-2315-42FA-A4B0-59CC436950F5}" srcOrd="8" destOrd="0" presId="urn:microsoft.com/office/officeart/2005/8/layout/vList2"/>
    <dgm:cxn modelId="{FD79CDD6-7D96-429C-98D6-791CE6D19D30}" type="presParOf" srcId="{0A675BA8-0651-4136-A0B2-8F229EF07EA9}" destId="{5D86BA50-1D34-4731-9BD3-3CFDAEDAF151}" srcOrd="9" destOrd="0" presId="urn:microsoft.com/office/officeart/2005/8/layout/vList2"/>
    <dgm:cxn modelId="{E4A00517-F1C0-495E-9073-5533FB2A15BF}" type="presParOf" srcId="{0A675BA8-0651-4136-A0B2-8F229EF07EA9}" destId="{A5EF1ED3-1B79-483C-A03F-042496409A8D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E18CE27E-8808-4EF1-A7C3-8280B33A993A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F8521584-BEA9-49AD-A736-E4BE9105C093}">
      <dgm:prSet/>
      <dgm:spPr/>
      <dgm:t>
        <a:bodyPr/>
        <a:lstStyle/>
        <a:p>
          <a:r>
            <a:rPr lang="ru-RU"/>
            <a:t>Знания и представления</a:t>
          </a:r>
          <a:endParaRPr lang="en-US"/>
        </a:p>
      </dgm:t>
    </dgm:pt>
    <dgm:pt modelId="{479B1862-6BE7-4337-B981-6C90FFB1605C}" type="parTrans" cxnId="{AE3525E0-4DDE-4FA5-849D-468CAE83963B}">
      <dgm:prSet/>
      <dgm:spPr/>
      <dgm:t>
        <a:bodyPr/>
        <a:lstStyle/>
        <a:p>
          <a:endParaRPr lang="en-US"/>
        </a:p>
      </dgm:t>
    </dgm:pt>
    <dgm:pt modelId="{E9A15EA4-CF24-4B9A-A23F-8FCABE65F047}" type="sibTrans" cxnId="{AE3525E0-4DDE-4FA5-849D-468CAE83963B}">
      <dgm:prSet/>
      <dgm:spPr/>
      <dgm:t>
        <a:bodyPr/>
        <a:lstStyle/>
        <a:p>
          <a:endParaRPr lang="en-US"/>
        </a:p>
      </dgm:t>
    </dgm:pt>
    <dgm:pt modelId="{8CC1DDF3-14AC-4D54-9DA5-45E7CE8D5DF0}">
      <dgm:prSet/>
      <dgm:spPr/>
      <dgm:t>
        <a:bodyPr/>
        <a:lstStyle/>
        <a:p>
          <a:r>
            <a:rPr lang="ru-RU"/>
            <a:t>Мотивы</a:t>
          </a:r>
          <a:endParaRPr lang="en-US"/>
        </a:p>
      </dgm:t>
    </dgm:pt>
    <dgm:pt modelId="{848D75EA-486D-452A-A73C-8519F4C7C349}" type="parTrans" cxnId="{73F81EC7-F22D-4469-BF1A-D5E8D47CF90B}">
      <dgm:prSet/>
      <dgm:spPr/>
      <dgm:t>
        <a:bodyPr/>
        <a:lstStyle/>
        <a:p>
          <a:endParaRPr lang="en-US"/>
        </a:p>
      </dgm:t>
    </dgm:pt>
    <dgm:pt modelId="{90A36566-4110-4B19-9869-2AAC5F127340}" type="sibTrans" cxnId="{73F81EC7-F22D-4469-BF1A-D5E8D47CF90B}">
      <dgm:prSet/>
      <dgm:spPr/>
      <dgm:t>
        <a:bodyPr/>
        <a:lstStyle/>
        <a:p>
          <a:endParaRPr lang="en-US"/>
        </a:p>
      </dgm:t>
    </dgm:pt>
    <dgm:pt modelId="{283D1D62-F151-4E63-B31C-875C5FEE97D5}">
      <dgm:prSet/>
      <dgm:spPr/>
      <dgm:t>
        <a:bodyPr/>
        <a:lstStyle/>
        <a:p>
          <a:r>
            <a:rPr lang="ru-RU"/>
            <a:t>Чувства и отношения</a:t>
          </a:r>
          <a:endParaRPr lang="en-US"/>
        </a:p>
      </dgm:t>
    </dgm:pt>
    <dgm:pt modelId="{8ABE7538-06B4-4277-8141-66CB5CB7A105}" type="parTrans" cxnId="{C802976A-CF77-417D-98A8-170BCF30D4D1}">
      <dgm:prSet/>
      <dgm:spPr/>
      <dgm:t>
        <a:bodyPr/>
        <a:lstStyle/>
        <a:p>
          <a:endParaRPr lang="en-US"/>
        </a:p>
      </dgm:t>
    </dgm:pt>
    <dgm:pt modelId="{35FEA482-E763-47B2-B3B2-85A662451FCB}" type="sibTrans" cxnId="{C802976A-CF77-417D-98A8-170BCF30D4D1}">
      <dgm:prSet/>
      <dgm:spPr/>
      <dgm:t>
        <a:bodyPr/>
        <a:lstStyle/>
        <a:p>
          <a:endParaRPr lang="en-US"/>
        </a:p>
      </dgm:t>
    </dgm:pt>
    <dgm:pt modelId="{5A9A5689-1594-40EE-9AA3-91E4FC91D354}">
      <dgm:prSet/>
      <dgm:spPr/>
      <dgm:t>
        <a:bodyPr/>
        <a:lstStyle/>
        <a:p>
          <a:r>
            <a:rPr lang="ru-RU" dirty="0"/>
            <a:t>Навыки и привычки</a:t>
          </a:r>
          <a:endParaRPr lang="en-US" dirty="0"/>
        </a:p>
      </dgm:t>
    </dgm:pt>
    <dgm:pt modelId="{5E5D30F0-218C-456B-9A79-19CD816DE1E8}" type="parTrans" cxnId="{F4FF37B3-B632-4A52-A7A1-70CBF8E7402A}">
      <dgm:prSet/>
      <dgm:spPr/>
      <dgm:t>
        <a:bodyPr/>
        <a:lstStyle/>
        <a:p>
          <a:endParaRPr lang="en-US"/>
        </a:p>
      </dgm:t>
    </dgm:pt>
    <dgm:pt modelId="{015C1C8F-F9C5-440F-A60E-37622D313245}" type="sibTrans" cxnId="{F4FF37B3-B632-4A52-A7A1-70CBF8E7402A}">
      <dgm:prSet/>
      <dgm:spPr/>
      <dgm:t>
        <a:bodyPr/>
        <a:lstStyle/>
        <a:p>
          <a:endParaRPr lang="en-US"/>
        </a:p>
      </dgm:t>
    </dgm:pt>
    <dgm:pt modelId="{0850A879-94A8-4FC8-B93C-B2CD9123126F}">
      <dgm:prSet/>
      <dgm:spPr/>
      <dgm:t>
        <a:bodyPr/>
        <a:lstStyle/>
        <a:p>
          <a:r>
            <a:rPr lang="ru-RU"/>
            <a:t>Поступки и поведение</a:t>
          </a:r>
          <a:endParaRPr lang="en-US"/>
        </a:p>
      </dgm:t>
    </dgm:pt>
    <dgm:pt modelId="{3E7C6200-8AD0-4978-916A-7E519647EC54}" type="parTrans" cxnId="{83FA3B8B-7431-48D3-996B-86D52C5681FB}">
      <dgm:prSet/>
      <dgm:spPr/>
      <dgm:t>
        <a:bodyPr/>
        <a:lstStyle/>
        <a:p>
          <a:endParaRPr lang="en-US"/>
        </a:p>
      </dgm:t>
    </dgm:pt>
    <dgm:pt modelId="{49F1A53F-EDC5-41B3-9F80-735BBB3647E9}" type="sibTrans" cxnId="{83FA3B8B-7431-48D3-996B-86D52C5681FB}">
      <dgm:prSet/>
      <dgm:spPr/>
      <dgm:t>
        <a:bodyPr/>
        <a:lstStyle/>
        <a:p>
          <a:endParaRPr lang="en-US"/>
        </a:p>
      </dgm:t>
    </dgm:pt>
    <dgm:pt modelId="{6017EE8F-4DD7-4246-B670-F66D42A5FFBB}">
      <dgm:prSet/>
      <dgm:spPr/>
      <dgm:t>
        <a:bodyPr/>
        <a:lstStyle/>
        <a:p>
          <a:r>
            <a:rPr lang="ru-RU"/>
            <a:t>Нравственное качество</a:t>
          </a:r>
          <a:endParaRPr lang="en-US"/>
        </a:p>
      </dgm:t>
    </dgm:pt>
    <dgm:pt modelId="{7C11F8BA-119A-403F-A5B8-D120E3318213}" type="parTrans" cxnId="{2934357B-BD8E-4F10-84AD-F7423E0AA0E7}">
      <dgm:prSet/>
      <dgm:spPr/>
      <dgm:t>
        <a:bodyPr/>
        <a:lstStyle/>
        <a:p>
          <a:endParaRPr lang="en-US"/>
        </a:p>
      </dgm:t>
    </dgm:pt>
    <dgm:pt modelId="{FF587AD4-056A-427E-8CB7-5F728E0CB013}" type="sibTrans" cxnId="{2934357B-BD8E-4F10-84AD-F7423E0AA0E7}">
      <dgm:prSet/>
      <dgm:spPr/>
      <dgm:t>
        <a:bodyPr/>
        <a:lstStyle/>
        <a:p>
          <a:endParaRPr lang="en-US"/>
        </a:p>
      </dgm:t>
    </dgm:pt>
    <dgm:pt modelId="{68F4CA5A-FF3B-4C11-AEE4-0F87981E0EC9}" type="pres">
      <dgm:prSet presAssocID="{E18CE27E-8808-4EF1-A7C3-8280B33A993A}" presName="root" presStyleCnt="0">
        <dgm:presLayoutVars>
          <dgm:dir/>
          <dgm:resizeHandles val="exact"/>
        </dgm:presLayoutVars>
      </dgm:prSet>
      <dgm:spPr/>
    </dgm:pt>
    <dgm:pt modelId="{6CB53F88-B752-4EA2-85D9-CA5BA7D23D08}" type="pres">
      <dgm:prSet presAssocID="{F8521584-BEA9-49AD-A736-E4BE9105C093}" presName="compNode" presStyleCnt="0"/>
      <dgm:spPr/>
    </dgm:pt>
    <dgm:pt modelId="{AEA71E95-AF70-4A3E-B465-7F1A2BD87C91}" type="pres">
      <dgm:prSet presAssocID="{F8521584-BEA9-49AD-A736-E4BE9105C093}" presName="bgRect" presStyleLbl="bgShp" presStyleIdx="0" presStyleCnt="6"/>
      <dgm:spPr/>
    </dgm:pt>
    <dgm:pt modelId="{5411341D-E57B-42DA-A035-CDC4E81F592B}" type="pres">
      <dgm:prSet presAssocID="{F8521584-BEA9-49AD-A736-E4BE9105C093}" presName="iconRect" presStyleLbl="node1" presStyleIdx="0" presStyleCnt="6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Образование"/>
        </a:ext>
      </dgm:extLst>
    </dgm:pt>
    <dgm:pt modelId="{3CE75EED-7708-424B-8BB4-4C2D1BD53D93}" type="pres">
      <dgm:prSet presAssocID="{F8521584-BEA9-49AD-A736-E4BE9105C093}" presName="spaceRect" presStyleCnt="0"/>
      <dgm:spPr/>
    </dgm:pt>
    <dgm:pt modelId="{5A6BA78E-B5E2-43D7-B85D-2D2D0871668E}" type="pres">
      <dgm:prSet presAssocID="{F8521584-BEA9-49AD-A736-E4BE9105C093}" presName="parTx" presStyleLbl="revTx" presStyleIdx="0" presStyleCnt="6">
        <dgm:presLayoutVars>
          <dgm:chMax val="0"/>
          <dgm:chPref val="0"/>
        </dgm:presLayoutVars>
      </dgm:prSet>
      <dgm:spPr/>
    </dgm:pt>
    <dgm:pt modelId="{ACA06D5B-B886-425D-8958-D65FA98730F1}" type="pres">
      <dgm:prSet presAssocID="{E9A15EA4-CF24-4B9A-A23F-8FCABE65F047}" presName="sibTrans" presStyleCnt="0"/>
      <dgm:spPr/>
    </dgm:pt>
    <dgm:pt modelId="{C61B18C5-D87D-410B-BA6C-84046F1730CD}" type="pres">
      <dgm:prSet presAssocID="{8CC1DDF3-14AC-4D54-9DA5-45E7CE8D5DF0}" presName="compNode" presStyleCnt="0"/>
      <dgm:spPr/>
    </dgm:pt>
    <dgm:pt modelId="{05B6A522-E2BD-4FC8-9872-B89D1B6CEA76}" type="pres">
      <dgm:prSet presAssocID="{8CC1DDF3-14AC-4D54-9DA5-45E7CE8D5DF0}" presName="bgRect" presStyleLbl="bgShp" presStyleIdx="1" presStyleCnt="6"/>
      <dgm:spPr/>
    </dgm:pt>
    <dgm:pt modelId="{BA70FDB3-0BA6-4163-BDB0-D7C360558416}" type="pres">
      <dgm:prSet presAssocID="{8CC1DDF3-14AC-4D54-9DA5-45E7CE8D5DF0}" presName="iconRect" presStyleLbl="node1" presStyleIdx="1" presStyleCnt="6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Ошибка"/>
        </a:ext>
      </dgm:extLst>
    </dgm:pt>
    <dgm:pt modelId="{6647F12D-746E-493D-B3CE-F7149096AD43}" type="pres">
      <dgm:prSet presAssocID="{8CC1DDF3-14AC-4D54-9DA5-45E7CE8D5DF0}" presName="spaceRect" presStyleCnt="0"/>
      <dgm:spPr/>
    </dgm:pt>
    <dgm:pt modelId="{1FB65F41-6F97-4B51-A63A-0E6ACE08AEE1}" type="pres">
      <dgm:prSet presAssocID="{8CC1DDF3-14AC-4D54-9DA5-45E7CE8D5DF0}" presName="parTx" presStyleLbl="revTx" presStyleIdx="1" presStyleCnt="6">
        <dgm:presLayoutVars>
          <dgm:chMax val="0"/>
          <dgm:chPref val="0"/>
        </dgm:presLayoutVars>
      </dgm:prSet>
      <dgm:spPr/>
    </dgm:pt>
    <dgm:pt modelId="{DCC0AAB2-9F81-4E2A-BDFC-A2AC707C87B9}" type="pres">
      <dgm:prSet presAssocID="{90A36566-4110-4B19-9869-2AAC5F127340}" presName="sibTrans" presStyleCnt="0"/>
      <dgm:spPr/>
    </dgm:pt>
    <dgm:pt modelId="{836F299C-6610-4EF1-83BB-36FD69C3E715}" type="pres">
      <dgm:prSet presAssocID="{283D1D62-F151-4E63-B31C-875C5FEE97D5}" presName="compNode" presStyleCnt="0"/>
      <dgm:spPr/>
    </dgm:pt>
    <dgm:pt modelId="{63193C87-5804-441A-8938-D7E1C9D55742}" type="pres">
      <dgm:prSet presAssocID="{283D1D62-F151-4E63-B31C-875C5FEE97D5}" presName="bgRect" presStyleLbl="bgShp" presStyleIdx="2" presStyleCnt="6"/>
      <dgm:spPr/>
    </dgm:pt>
    <dgm:pt modelId="{D215E696-D67E-4E91-B371-00B7B9FB06D0}" type="pres">
      <dgm:prSet presAssocID="{283D1D62-F151-4E63-B31C-875C5FEE97D5}" presName="iconRect" presStyleLbl="node1" presStyleIdx="2" presStyleCnt="6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Сверкающее сердце контур"/>
        </a:ext>
      </dgm:extLst>
    </dgm:pt>
    <dgm:pt modelId="{2A3DFFF4-CBD7-4786-B928-8317875FF2D9}" type="pres">
      <dgm:prSet presAssocID="{283D1D62-F151-4E63-B31C-875C5FEE97D5}" presName="spaceRect" presStyleCnt="0"/>
      <dgm:spPr/>
    </dgm:pt>
    <dgm:pt modelId="{3FFD9F18-733E-451A-820B-25675CB6DB95}" type="pres">
      <dgm:prSet presAssocID="{283D1D62-F151-4E63-B31C-875C5FEE97D5}" presName="parTx" presStyleLbl="revTx" presStyleIdx="2" presStyleCnt="6">
        <dgm:presLayoutVars>
          <dgm:chMax val="0"/>
          <dgm:chPref val="0"/>
        </dgm:presLayoutVars>
      </dgm:prSet>
      <dgm:spPr/>
    </dgm:pt>
    <dgm:pt modelId="{9D4CB70F-B51C-409A-A833-5BE8563F7D99}" type="pres">
      <dgm:prSet presAssocID="{35FEA482-E763-47B2-B3B2-85A662451FCB}" presName="sibTrans" presStyleCnt="0"/>
      <dgm:spPr/>
    </dgm:pt>
    <dgm:pt modelId="{92E39DEE-AC74-4CB7-A96B-079C4503B6B1}" type="pres">
      <dgm:prSet presAssocID="{5A9A5689-1594-40EE-9AA3-91E4FC91D354}" presName="compNode" presStyleCnt="0"/>
      <dgm:spPr/>
    </dgm:pt>
    <dgm:pt modelId="{35D8F098-9C2E-45B1-B28A-9514206CBCEA}" type="pres">
      <dgm:prSet presAssocID="{5A9A5689-1594-40EE-9AA3-91E4FC91D354}" presName="bgRect" presStyleLbl="bgShp" presStyleIdx="3" presStyleCnt="6"/>
      <dgm:spPr/>
    </dgm:pt>
    <dgm:pt modelId="{81C519F2-B31E-43E4-A39B-89269AA19D0F}" type="pres">
      <dgm:prSet presAssocID="{5A9A5689-1594-40EE-9AA3-91E4FC91D354}" presName="iconRect" presStyleLbl="node1" presStyleIdx="3" presStyleCnt="6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Контур значка воспроизведения"/>
        </a:ext>
      </dgm:extLst>
    </dgm:pt>
    <dgm:pt modelId="{6DADFE32-F32E-481F-91CB-6C8246B6BD2F}" type="pres">
      <dgm:prSet presAssocID="{5A9A5689-1594-40EE-9AA3-91E4FC91D354}" presName="spaceRect" presStyleCnt="0"/>
      <dgm:spPr/>
    </dgm:pt>
    <dgm:pt modelId="{1313AF63-E2D4-4EE2-BA7E-A0B6EFBD25AE}" type="pres">
      <dgm:prSet presAssocID="{5A9A5689-1594-40EE-9AA3-91E4FC91D354}" presName="parTx" presStyleLbl="revTx" presStyleIdx="3" presStyleCnt="6">
        <dgm:presLayoutVars>
          <dgm:chMax val="0"/>
          <dgm:chPref val="0"/>
        </dgm:presLayoutVars>
      </dgm:prSet>
      <dgm:spPr/>
    </dgm:pt>
    <dgm:pt modelId="{1823F30D-41C6-45D6-94E8-BC6862A18AA3}" type="pres">
      <dgm:prSet presAssocID="{015C1C8F-F9C5-440F-A60E-37622D313245}" presName="sibTrans" presStyleCnt="0"/>
      <dgm:spPr/>
    </dgm:pt>
    <dgm:pt modelId="{0A60FAD8-E80C-4A94-AF80-A788AF088DAC}" type="pres">
      <dgm:prSet presAssocID="{0850A879-94A8-4FC8-B93C-B2CD9123126F}" presName="compNode" presStyleCnt="0"/>
      <dgm:spPr/>
    </dgm:pt>
    <dgm:pt modelId="{FB7F8540-FD74-41B0-B2D1-7A240CEEBF32}" type="pres">
      <dgm:prSet presAssocID="{0850A879-94A8-4FC8-B93C-B2CD9123126F}" presName="bgRect" presStyleLbl="bgShp" presStyleIdx="4" presStyleCnt="6"/>
      <dgm:spPr/>
    </dgm:pt>
    <dgm:pt modelId="{46394B13-12AF-40A9-B09D-DDC0F4450F2C}" type="pres">
      <dgm:prSet presAssocID="{0850A879-94A8-4FC8-B93C-B2CD9123126F}" presName="iconRect" presStyleLbl="node1" presStyleIdx="4" presStyleCnt="6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Женщина с ребенком со сплошной заливкой"/>
        </a:ext>
      </dgm:extLst>
    </dgm:pt>
    <dgm:pt modelId="{2EC9CA01-EAEB-440A-B133-A8F6D2374C42}" type="pres">
      <dgm:prSet presAssocID="{0850A879-94A8-4FC8-B93C-B2CD9123126F}" presName="spaceRect" presStyleCnt="0"/>
      <dgm:spPr/>
    </dgm:pt>
    <dgm:pt modelId="{A9BB0BE5-993E-4A4D-A134-1D68D7514218}" type="pres">
      <dgm:prSet presAssocID="{0850A879-94A8-4FC8-B93C-B2CD9123126F}" presName="parTx" presStyleLbl="revTx" presStyleIdx="4" presStyleCnt="6">
        <dgm:presLayoutVars>
          <dgm:chMax val="0"/>
          <dgm:chPref val="0"/>
        </dgm:presLayoutVars>
      </dgm:prSet>
      <dgm:spPr/>
    </dgm:pt>
    <dgm:pt modelId="{666CB97B-DCBF-4BD5-B932-40864B118B6B}" type="pres">
      <dgm:prSet presAssocID="{49F1A53F-EDC5-41B3-9F80-735BBB3647E9}" presName="sibTrans" presStyleCnt="0"/>
      <dgm:spPr/>
    </dgm:pt>
    <dgm:pt modelId="{33BA0DA4-B9B0-4589-9A6D-801692CFDEF2}" type="pres">
      <dgm:prSet presAssocID="{6017EE8F-4DD7-4246-B670-F66D42A5FFBB}" presName="compNode" presStyleCnt="0"/>
      <dgm:spPr/>
    </dgm:pt>
    <dgm:pt modelId="{7C74640F-E94C-4864-86F2-1576AD31D0EC}" type="pres">
      <dgm:prSet presAssocID="{6017EE8F-4DD7-4246-B670-F66D42A5FFBB}" presName="bgRect" presStyleLbl="bgShp" presStyleIdx="5" presStyleCnt="6"/>
      <dgm:spPr/>
    </dgm:pt>
    <dgm:pt modelId="{3D4F316D-6C0D-436B-B44B-20E842ACD178}" type="pres">
      <dgm:prSet presAssocID="{6017EE8F-4DD7-4246-B670-F66D42A5FFBB}" presName="iconRect" presStyleLbl="node1" presStyleIdx="5" presStyleCnt="6"/>
      <dgm:spPr>
        <a:blipFill>
          <a:blip xmlns:r="http://schemas.openxmlformats.org/officeDocument/2006/relationships"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Восход солнца контур"/>
        </a:ext>
      </dgm:extLst>
    </dgm:pt>
    <dgm:pt modelId="{53453A7B-2996-477A-8885-24EB9B4F0A3D}" type="pres">
      <dgm:prSet presAssocID="{6017EE8F-4DD7-4246-B670-F66D42A5FFBB}" presName="spaceRect" presStyleCnt="0"/>
      <dgm:spPr/>
    </dgm:pt>
    <dgm:pt modelId="{962A18EF-DDCC-4C5E-97E4-D91CB0907E10}" type="pres">
      <dgm:prSet presAssocID="{6017EE8F-4DD7-4246-B670-F66D42A5FFBB}" presName="parTx" presStyleLbl="revTx" presStyleIdx="5" presStyleCnt="6">
        <dgm:presLayoutVars>
          <dgm:chMax val="0"/>
          <dgm:chPref val="0"/>
        </dgm:presLayoutVars>
      </dgm:prSet>
      <dgm:spPr/>
    </dgm:pt>
  </dgm:ptLst>
  <dgm:cxnLst>
    <dgm:cxn modelId="{80421A2C-8B38-42C3-8ABF-20F43036425A}" type="presOf" srcId="{F8521584-BEA9-49AD-A736-E4BE9105C093}" destId="{5A6BA78E-B5E2-43D7-B85D-2D2D0871668E}" srcOrd="0" destOrd="0" presId="urn:microsoft.com/office/officeart/2018/2/layout/IconVerticalSolidList"/>
    <dgm:cxn modelId="{C802976A-CF77-417D-98A8-170BCF30D4D1}" srcId="{E18CE27E-8808-4EF1-A7C3-8280B33A993A}" destId="{283D1D62-F151-4E63-B31C-875C5FEE97D5}" srcOrd="2" destOrd="0" parTransId="{8ABE7538-06B4-4277-8141-66CB5CB7A105}" sibTransId="{35FEA482-E763-47B2-B3B2-85A662451FCB}"/>
    <dgm:cxn modelId="{DE6E4F6D-791E-43EC-A4FD-FCE372B86118}" type="presOf" srcId="{E18CE27E-8808-4EF1-A7C3-8280B33A993A}" destId="{68F4CA5A-FF3B-4C11-AEE4-0F87981E0EC9}" srcOrd="0" destOrd="0" presId="urn:microsoft.com/office/officeart/2018/2/layout/IconVerticalSolidList"/>
    <dgm:cxn modelId="{2934357B-BD8E-4F10-84AD-F7423E0AA0E7}" srcId="{E18CE27E-8808-4EF1-A7C3-8280B33A993A}" destId="{6017EE8F-4DD7-4246-B670-F66D42A5FFBB}" srcOrd="5" destOrd="0" parTransId="{7C11F8BA-119A-403F-A5B8-D120E3318213}" sibTransId="{FF587AD4-056A-427E-8CB7-5F728E0CB013}"/>
    <dgm:cxn modelId="{83FA3B8B-7431-48D3-996B-86D52C5681FB}" srcId="{E18CE27E-8808-4EF1-A7C3-8280B33A993A}" destId="{0850A879-94A8-4FC8-B93C-B2CD9123126F}" srcOrd="4" destOrd="0" parTransId="{3E7C6200-8AD0-4978-916A-7E519647EC54}" sibTransId="{49F1A53F-EDC5-41B3-9F80-735BBB3647E9}"/>
    <dgm:cxn modelId="{9716548D-315E-4BDE-989C-B3F316353512}" type="presOf" srcId="{6017EE8F-4DD7-4246-B670-F66D42A5FFBB}" destId="{962A18EF-DDCC-4C5E-97E4-D91CB0907E10}" srcOrd="0" destOrd="0" presId="urn:microsoft.com/office/officeart/2018/2/layout/IconVerticalSolidList"/>
    <dgm:cxn modelId="{8C23DE94-9A28-43D3-80DF-7B7BF06A44BF}" type="presOf" srcId="{5A9A5689-1594-40EE-9AA3-91E4FC91D354}" destId="{1313AF63-E2D4-4EE2-BA7E-A0B6EFBD25AE}" srcOrd="0" destOrd="0" presId="urn:microsoft.com/office/officeart/2018/2/layout/IconVerticalSolidList"/>
    <dgm:cxn modelId="{F4FF37B3-B632-4A52-A7A1-70CBF8E7402A}" srcId="{E18CE27E-8808-4EF1-A7C3-8280B33A993A}" destId="{5A9A5689-1594-40EE-9AA3-91E4FC91D354}" srcOrd="3" destOrd="0" parTransId="{5E5D30F0-218C-456B-9A79-19CD816DE1E8}" sibTransId="{015C1C8F-F9C5-440F-A60E-37622D313245}"/>
    <dgm:cxn modelId="{73F81EC7-F22D-4469-BF1A-D5E8D47CF90B}" srcId="{E18CE27E-8808-4EF1-A7C3-8280B33A993A}" destId="{8CC1DDF3-14AC-4D54-9DA5-45E7CE8D5DF0}" srcOrd="1" destOrd="0" parTransId="{848D75EA-486D-452A-A73C-8519F4C7C349}" sibTransId="{90A36566-4110-4B19-9869-2AAC5F127340}"/>
    <dgm:cxn modelId="{6C2FD1CB-C3F3-4A7E-870E-7648FE746AB6}" type="presOf" srcId="{8CC1DDF3-14AC-4D54-9DA5-45E7CE8D5DF0}" destId="{1FB65F41-6F97-4B51-A63A-0E6ACE08AEE1}" srcOrd="0" destOrd="0" presId="urn:microsoft.com/office/officeart/2018/2/layout/IconVerticalSolidList"/>
    <dgm:cxn modelId="{AE3525E0-4DDE-4FA5-849D-468CAE83963B}" srcId="{E18CE27E-8808-4EF1-A7C3-8280B33A993A}" destId="{F8521584-BEA9-49AD-A736-E4BE9105C093}" srcOrd="0" destOrd="0" parTransId="{479B1862-6BE7-4337-B981-6C90FFB1605C}" sibTransId="{E9A15EA4-CF24-4B9A-A23F-8FCABE65F047}"/>
    <dgm:cxn modelId="{7BBDD2F0-957D-4D2F-B8E3-E41FACBF78DF}" type="presOf" srcId="{283D1D62-F151-4E63-B31C-875C5FEE97D5}" destId="{3FFD9F18-733E-451A-820B-25675CB6DB95}" srcOrd="0" destOrd="0" presId="urn:microsoft.com/office/officeart/2018/2/layout/IconVerticalSolidList"/>
    <dgm:cxn modelId="{D5572CF2-226E-4A5C-9869-FBD23289A7D3}" type="presOf" srcId="{0850A879-94A8-4FC8-B93C-B2CD9123126F}" destId="{A9BB0BE5-993E-4A4D-A134-1D68D7514218}" srcOrd="0" destOrd="0" presId="urn:microsoft.com/office/officeart/2018/2/layout/IconVerticalSolidList"/>
    <dgm:cxn modelId="{7757DA40-9E9B-4CFD-ACAB-B4699CA70865}" type="presParOf" srcId="{68F4CA5A-FF3B-4C11-AEE4-0F87981E0EC9}" destId="{6CB53F88-B752-4EA2-85D9-CA5BA7D23D08}" srcOrd="0" destOrd="0" presId="urn:microsoft.com/office/officeart/2018/2/layout/IconVerticalSolidList"/>
    <dgm:cxn modelId="{F934B8B6-5F98-469E-9A11-8EBA8E24E6BF}" type="presParOf" srcId="{6CB53F88-B752-4EA2-85D9-CA5BA7D23D08}" destId="{AEA71E95-AF70-4A3E-B465-7F1A2BD87C91}" srcOrd="0" destOrd="0" presId="urn:microsoft.com/office/officeart/2018/2/layout/IconVerticalSolidList"/>
    <dgm:cxn modelId="{2831EDEF-0F90-4D9A-A1C5-6EC955B16D5D}" type="presParOf" srcId="{6CB53F88-B752-4EA2-85D9-CA5BA7D23D08}" destId="{5411341D-E57B-42DA-A035-CDC4E81F592B}" srcOrd="1" destOrd="0" presId="urn:microsoft.com/office/officeart/2018/2/layout/IconVerticalSolidList"/>
    <dgm:cxn modelId="{06E129BA-751F-466A-B675-92F667F67E82}" type="presParOf" srcId="{6CB53F88-B752-4EA2-85D9-CA5BA7D23D08}" destId="{3CE75EED-7708-424B-8BB4-4C2D1BD53D93}" srcOrd="2" destOrd="0" presId="urn:microsoft.com/office/officeart/2018/2/layout/IconVerticalSolidList"/>
    <dgm:cxn modelId="{E2B0BC6A-2BE9-4A4C-AAC5-0C120A1FF14B}" type="presParOf" srcId="{6CB53F88-B752-4EA2-85D9-CA5BA7D23D08}" destId="{5A6BA78E-B5E2-43D7-B85D-2D2D0871668E}" srcOrd="3" destOrd="0" presId="urn:microsoft.com/office/officeart/2018/2/layout/IconVerticalSolidList"/>
    <dgm:cxn modelId="{4BA974A2-6CCA-4484-9CFD-EB051D0A50D2}" type="presParOf" srcId="{68F4CA5A-FF3B-4C11-AEE4-0F87981E0EC9}" destId="{ACA06D5B-B886-425D-8958-D65FA98730F1}" srcOrd="1" destOrd="0" presId="urn:microsoft.com/office/officeart/2018/2/layout/IconVerticalSolidList"/>
    <dgm:cxn modelId="{50DFE515-3069-4A44-987B-52BE8600F0B2}" type="presParOf" srcId="{68F4CA5A-FF3B-4C11-AEE4-0F87981E0EC9}" destId="{C61B18C5-D87D-410B-BA6C-84046F1730CD}" srcOrd="2" destOrd="0" presId="urn:microsoft.com/office/officeart/2018/2/layout/IconVerticalSolidList"/>
    <dgm:cxn modelId="{C25046FA-E1C3-4802-9785-0C3824441D36}" type="presParOf" srcId="{C61B18C5-D87D-410B-BA6C-84046F1730CD}" destId="{05B6A522-E2BD-4FC8-9872-B89D1B6CEA76}" srcOrd="0" destOrd="0" presId="urn:microsoft.com/office/officeart/2018/2/layout/IconVerticalSolidList"/>
    <dgm:cxn modelId="{B7B11678-D2FD-4E68-AE4F-62F711844C10}" type="presParOf" srcId="{C61B18C5-D87D-410B-BA6C-84046F1730CD}" destId="{BA70FDB3-0BA6-4163-BDB0-D7C360558416}" srcOrd="1" destOrd="0" presId="urn:microsoft.com/office/officeart/2018/2/layout/IconVerticalSolidList"/>
    <dgm:cxn modelId="{B566C0CA-9C63-4D63-9A01-3043DE305660}" type="presParOf" srcId="{C61B18C5-D87D-410B-BA6C-84046F1730CD}" destId="{6647F12D-746E-493D-B3CE-F7149096AD43}" srcOrd="2" destOrd="0" presId="urn:microsoft.com/office/officeart/2018/2/layout/IconVerticalSolidList"/>
    <dgm:cxn modelId="{4E2998AA-BFA7-444F-85AD-DCAF3C5E3370}" type="presParOf" srcId="{C61B18C5-D87D-410B-BA6C-84046F1730CD}" destId="{1FB65F41-6F97-4B51-A63A-0E6ACE08AEE1}" srcOrd="3" destOrd="0" presId="urn:microsoft.com/office/officeart/2018/2/layout/IconVerticalSolidList"/>
    <dgm:cxn modelId="{96D6B594-07B7-4DD6-92B0-3E447A9D9996}" type="presParOf" srcId="{68F4CA5A-FF3B-4C11-AEE4-0F87981E0EC9}" destId="{DCC0AAB2-9F81-4E2A-BDFC-A2AC707C87B9}" srcOrd="3" destOrd="0" presId="urn:microsoft.com/office/officeart/2018/2/layout/IconVerticalSolidList"/>
    <dgm:cxn modelId="{5861A202-EB9A-4F7F-92D3-A4FE8549DF52}" type="presParOf" srcId="{68F4CA5A-FF3B-4C11-AEE4-0F87981E0EC9}" destId="{836F299C-6610-4EF1-83BB-36FD69C3E715}" srcOrd="4" destOrd="0" presId="urn:microsoft.com/office/officeart/2018/2/layout/IconVerticalSolidList"/>
    <dgm:cxn modelId="{8AA9324E-91BF-4926-820A-67816D63BB6B}" type="presParOf" srcId="{836F299C-6610-4EF1-83BB-36FD69C3E715}" destId="{63193C87-5804-441A-8938-D7E1C9D55742}" srcOrd="0" destOrd="0" presId="urn:microsoft.com/office/officeart/2018/2/layout/IconVerticalSolidList"/>
    <dgm:cxn modelId="{F6E2B62B-7BEE-4C65-A148-3AE8675E97C6}" type="presParOf" srcId="{836F299C-6610-4EF1-83BB-36FD69C3E715}" destId="{D215E696-D67E-4E91-B371-00B7B9FB06D0}" srcOrd="1" destOrd="0" presId="urn:microsoft.com/office/officeart/2018/2/layout/IconVerticalSolidList"/>
    <dgm:cxn modelId="{7890D18A-31D4-4A5F-BA96-56AD4230E1F1}" type="presParOf" srcId="{836F299C-6610-4EF1-83BB-36FD69C3E715}" destId="{2A3DFFF4-CBD7-4786-B928-8317875FF2D9}" srcOrd="2" destOrd="0" presId="urn:microsoft.com/office/officeart/2018/2/layout/IconVerticalSolidList"/>
    <dgm:cxn modelId="{34C5A487-CDB4-46FF-9885-559EF697B760}" type="presParOf" srcId="{836F299C-6610-4EF1-83BB-36FD69C3E715}" destId="{3FFD9F18-733E-451A-820B-25675CB6DB95}" srcOrd="3" destOrd="0" presId="urn:microsoft.com/office/officeart/2018/2/layout/IconVerticalSolidList"/>
    <dgm:cxn modelId="{77D301D5-364B-4506-8095-A158B176B22F}" type="presParOf" srcId="{68F4CA5A-FF3B-4C11-AEE4-0F87981E0EC9}" destId="{9D4CB70F-B51C-409A-A833-5BE8563F7D99}" srcOrd="5" destOrd="0" presId="urn:microsoft.com/office/officeart/2018/2/layout/IconVerticalSolidList"/>
    <dgm:cxn modelId="{FC0BD707-4CDC-43A1-B37A-8C16C1469898}" type="presParOf" srcId="{68F4CA5A-FF3B-4C11-AEE4-0F87981E0EC9}" destId="{92E39DEE-AC74-4CB7-A96B-079C4503B6B1}" srcOrd="6" destOrd="0" presId="urn:microsoft.com/office/officeart/2018/2/layout/IconVerticalSolidList"/>
    <dgm:cxn modelId="{EF338453-1DA0-42A9-8939-A982F2AF021F}" type="presParOf" srcId="{92E39DEE-AC74-4CB7-A96B-079C4503B6B1}" destId="{35D8F098-9C2E-45B1-B28A-9514206CBCEA}" srcOrd="0" destOrd="0" presId="urn:microsoft.com/office/officeart/2018/2/layout/IconVerticalSolidList"/>
    <dgm:cxn modelId="{89BDC50B-EE1C-4B06-9CD2-DB4453777F36}" type="presParOf" srcId="{92E39DEE-AC74-4CB7-A96B-079C4503B6B1}" destId="{81C519F2-B31E-43E4-A39B-89269AA19D0F}" srcOrd="1" destOrd="0" presId="urn:microsoft.com/office/officeart/2018/2/layout/IconVerticalSolidList"/>
    <dgm:cxn modelId="{E8C79A42-A41F-487E-8ACB-76E8B51977B0}" type="presParOf" srcId="{92E39DEE-AC74-4CB7-A96B-079C4503B6B1}" destId="{6DADFE32-F32E-481F-91CB-6C8246B6BD2F}" srcOrd="2" destOrd="0" presId="urn:microsoft.com/office/officeart/2018/2/layout/IconVerticalSolidList"/>
    <dgm:cxn modelId="{B79569FF-9357-4704-85A7-1598BFD00ED4}" type="presParOf" srcId="{92E39DEE-AC74-4CB7-A96B-079C4503B6B1}" destId="{1313AF63-E2D4-4EE2-BA7E-A0B6EFBD25AE}" srcOrd="3" destOrd="0" presId="urn:microsoft.com/office/officeart/2018/2/layout/IconVerticalSolidList"/>
    <dgm:cxn modelId="{76245C2B-CA59-4F6A-B585-F5B2BAAD8668}" type="presParOf" srcId="{68F4CA5A-FF3B-4C11-AEE4-0F87981E0EC9}" destId="{1823F30D-41C6-45D6-94E8-BC6862A18AA3}" srcOrd="7" destOrd="0" presId="urn:microsoft.com/office/officeart/2018/2/layout/IconVerticalSolidList"/>
    <dgm:cxn modelId="{AFC741E1-2070-4EC7-B578-E268655D4DBC}" type="presParOf" srcId="{68F4CA5A-FF3B-4C11-AEE4-0F87981E0EC9}" destId="{0A60FAD8-E80C-4A94-AF80-A788AF088DAC}" srcOrd="8" destOrd="0" presId="urn:microsoft.com/office/officeart/2018/2/layout/IconVerticalSolidList"/>
    <dgm:cxn modelId="{6091D270-772D-4336-9B84-56011E9C2AC5}" type="presParOf" srcId="{0A60FAD8-E80C-4A94-AF80-A788AF088DAC}" destId="{FB7F8540-FD74-41B0-B2D1-7A240CEEBF32}" srcOrd="0" destOrd="0" presId="urn:microsoft.com/office/officeart/2018/2/layout/IconVerticalSolidList"/>
    <dgm:cxn modelId="{0122B975-CFD5-4EB3-AEEC-D04ED1AE7EE3}" type="presParOf" srcId="{0A60FAD8-E80C-4A94-AF80-A788AF088DAC}" destId="{46394B13-12AF-40A9-B09D-DDC0F4450F2C}" srcOrd="1" destOrd="0" presId="urn:microsoft.com/office/officeart/2018/2/layout/IconVerticalSolidList"/>
    <dgm:cxn modelId="{A5A38DDF-5351-4978-8B0B-3580FF384F15}" type="presParOf" srcId="{0A60FAD8-E80C-4A94-AF80-A788AF088DAC}" destId="{2EC9CA01-EAEB-440A-B133-A8F6D2374C42}" srcOrd="2" destOrd="0" presId="urn:microsoft.com/office/officeart/2018/2/layout/IconVerticalSolidList"/>
    <dgm:cxn modelId="{5A5CFA55-A571-4C2D-B21A-D80495133BE5}" type="presParOf" srcId="{0A60FAD8-E80C-4A94-AF80-A788AF088DAC}" destId="{A9BB0BE5-993E-4A4D-A134-1D68D7514218}" srcOrd="3" destOrd="0" presId="urn:microsoft.com/office/officeart/2018/2/layout/IconVerticalSolidList"/>
    <dgm:cxn modelId="{9599B814-90C7-4A2C-A6F6-24CA15CA6039}" type="presParOf" srcId="{68F4CA5A-FF3B-4C11-AEE4-0F87981E0EC9}" destId="{666CB97B-DCBF-4BD5-B932-40864B118B6B}" srcOrd="9" destOrd="0" presId="urn:microsoft.com/office/officeart/2018/2/layout/IconVerticalSolidList"/>
    <dgm:cxn modelId="{DB171DE2-F096-42FF-8118-58043C94E454}" type="presParOf" srcId="{68F4CA5A-FF3B-4C11-AEE4-0F87981E0EC9}" destId="{33BA0DA4-B9B0-4589-9A6D-801692CFDEF2}" srcOrd="10" destOrd="0" presId="urn:microsoft.com/office/officeart/2018/2/layout/IconVerticalSolidList"/>
    <dgm:cxn modelId="{129D9C4D-3392-413F-95C5-B5E233C67C9B}" type="presParOf" srcId="{33BA0DA4-B9B0-4589-9A6D-801692CFDEF2}" destId="{7C74640F-E94C-4864-86F2-1576AD31D0EC}" srcOrd="0" destOrd="0" presId="urn:microsoft.com/office/officeart/2018/2/layout/IconVerticalSolidList"/>
    <dgm:cxn modelId="{57B95B1E-1D24-442C-8674-5591E201178F}" type="presParOf" srcId="{33BA0DA4-B9B0-4589-9A6D-801692CFDEF2}" destId="{3D4F316D-6C0D-436B-B44B-20E842ACD178}" srcOrd="1" destOrd="0" presId="urn:microsoft.com/office/officeart/2018/2/layout/IconVerticalSolidList"/>
    <dgm:cxn modelId="{BCAAADA6-2EE5-4ABF-8AA6-3EB7947A74A8}" type="presParOf" srcId="{33BA0DA4-B9B0-4589-9A6D-801692CFDEF2}" destId="{53453A7B-2996-477A-8885-24EB9B4F0A3D}" srcOrd="2" destOrd="0" presId="urn:microsoft.com/office/officeart/2018/2/layout/IconVerticalSolidList"/>
    <dgm:cxn modelId="{42248B6E-1C2D-40D7-BE25-8C5343DA1A18}" type="presParOf" srcId="{33BA0DA4-B9B0-4589-9A6D-801692CFDEF2}" destId="{962A18EF-DDCC-4C5E-97E4-D91CB0907E10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F1767100-AA2B-4EBE-B140-B33ADEFD6D5E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CF4B972-5851-4F33-8420-4DDA4ACAF8EB}">
      <dgm:prSet/>
      <dgm:spPr/>
      <dgm:t>
        <a:bodyPr/>
        <a:lstStyle/>
        <a:p>
          <a:pPr algn="just">
            <a:lnSpc>
              <a:spcPct val="100000"/>
            </a:lnSpc>
          </a:pPr>
          <a:r>
            <a:rPr lang="ru-RU" i="0" dirty="0"/>
            <a:t>формирование многосторонней ценностной ориентации, отвечающей современному этапу общественно-экономического развития общества;</a:t>
          </a:r>
          <a:endParaRPr lang="en-US" dirty="0"/>
        </a:p>
      </dgm:t>
    </dgm:pt>
    <dgm:pt modelId="{21E0D753-9832-4E79-A0FF-73ABFFEB0F2B}" type="parTrans" cxnId="{C6555DB3-0AEC-4F73-8354-23E8DE400D46}">
      <dgm:prSet/>
      <dgm:spPr/>
      <dgm:t>
        <a:bodyPr/>
        <a:lstStyle/>
        <a:p>
          <a:endParaRPr lang="en-US"/>
        </a:p>
      </dgm:t>
    </dgm:pt>
    <dgm:pt modelId="{483C783A-ACC3-4318-8406-27C00E860028}" type="sibTrans" cxnId="{C6555DB3-0AEC-4F73-8354-23E8DE400D46}">
      <dgm:prSet/>
      <dgm:spPr/>
      <dgm:t>
        <a:bodyPr/>
        <a:lstStyle/>
        <a:p>
          <a:endParaRPr lang="en-US"/>
        </a:p>
      </dgm:t>
    </dgm:pt>
    <dgm:pt modelId="{562676B7-35B6-4694-8047-7EC8F2E835EF}">
      <dgm:prSet/>
      <dgm:spPr/>
      <dgm:t>
        <a:bodyPr/>
        <a:lstStyle/>
        <a:p>
          <a:pPr algn="just">
            <a:lnSpc>
              <a:spcPct val="100000"/>
            </a:lnSpc>
          </a:pPr>
          <a:r>
            <a:rPr lang="ru-RU" i="0" dirty="0"/>
            <a:t>формирование у школьников опережающей ценностной ориентации, направленной на идеалы, социальные ценности общества на основе сложившихся мировоззренческих принципов;</a:t>
          </a:r>
          <a:endParaRPr lang="en-US" dirty="0"/>
        </a:p>
      </dgm:t>
    </dgm:pt>
    <dgm:pt modelId="{394F8B7D-A5C6-4202-991F-B36583C7C21C}" type="parTrans" cxnId="{32166A94-1749-44CA-ABF5-74CC0CC46614}">
      <dgm:prSet/>
      <dgm:spPr/>
      <dgm:t>
        <a:bodyPr/>
        <a:lstStyle/>
        <a:p>
          <a:endParaRPr lang="en-US"/>
        </a:p>
      </dgm:t>
    </dgm:pt>
    <dgm:pt modelId="{8BAFD4A8-33C6-47A1-8E39-170C8F69AAEF}" type="sibTrans" cxnId="{32166A94-1749-44CA-ABF5-74CC0CC46614}">
      <dgm:prSet/>
      <dgm:spPr/>
      <dgm:t>
        <a:bodyPr/>
        <a:lstStyle/>
        <a:p>
          <a:endParaRPr lang="en-US"/>
        </a:p>
      </dgm:t>
    </dgm:pt>
    <dgm:pt modelId="{FE22C197-79E5-444D-A015-46665602A855}">
      <dgm:prSet/>
      <dgm:spPr/>
      <dgm:t>
        <a:bodyPr/>
        <a:lstStyle/>
        <a:p>
          <a:pPr algn="just">
            <a:lnSpc>
              <a:spcPct val="100000"/>
            </a:lnSpc>
          </a:pPr>
          <a:r>
            <a:rPr lang="ru-RU" i="0" dirty="0"/>
            <a:t>формирование у школьников социально ценных умений, направленных на освоение социальных ценностей общества в процессе обучения и различных видах деятельности, осуществляемых школой.</a:t>
          </a:r>
          <a:endParaRPr lang="en-US" dirty="0"/>
        </a:p>
      </dgm:t>
    </dgm:pt>
    <dgm:pt modelId="{C262554E-0EC6-49C3-99EB-BD8604B5EF80}" type="parTrans" cxnId="{82422312-7245-449B-A760-73F46C870B23}">
      <dgm:prSet/>
      <dgm:spPr/>
      <dgm:t>
        <a:bodyPr/>
        <a:lstStyle/>
        <a:p>
          <a:endParaRPr lang="en-US"/>
        </a:p>
      </dgm:t>
    </dgm:pt>
    <dgm:pt modelId="{6EA79DAC-C92F-4D7D-8D4A-DAA6D4248F31}" type="sibTrans" cxnId="{82422312-7245-449B-A760-73F46C870B23}">
      <dgm:prSet/>
      <dgm:spPr/>
      <dgm:t>
        <a:bodyPr/>
        <a:lstStyle/>
        <a:p>
          <a:endParaRPr lang="en-US"/>
        </a:p>
      </dgm:t>
    </dgm:pt>
    <dgm:pt modelId="{DCC8E6DA-7AE9-4593-ABE4-114CDD43F9DB}" type="pres">
      <dgm:prSet presAssocID="{F1767100-AA2B-4EBE-B140-B33ADEFD6D5E}" presName="root" presStyleCnt="0">
        <dgm:presLayoutVars>
          <dgm:dir/>
          <dgm:resizeHandles val="exact"/>
        </dgm:presLayoutVars>
      </dgm:prSet>
      <dgm:spPr/>
    </dgm:pt>
    <dgm:pt modelId="{7791FEBD-6CB5-4819-A2ED-E7B05CF18D91}" type="pres">
      <dgm:prSet presAssocID="{FCF4B972-5851-4F33-8420-4DDA4ACAF8EB}" presName="compNode" presStyleCnt="0"/>
      <dgm:spPr/>
    </dgm:pt>
    <dgm:pt modelId="{95190C07-4AC8-41F4-9BD6-21568891CAC6}" type="pres">
      <dgm:prSet presAssocID="{FCF4B972-5851-4F33-8420-4DDA4ACAF8EB}" presName="bgRect" presStyleLbl="bgShp" presStyleIdx="0" presStyleCnt="3"/>
      <dgm:spPr>
        <a:solidFill>
          <a:srgbClr val="FBE1CB"/>
        </a:solidFill>
      </dgm:spPr>
    </dgm:pt>
    <dgm:pt modelId="{4BD5CE6B-32B1-4E0E-BAD1-C4A60D6C1E42}" type="pres">
      <dgm:prSet presAssocID="{FCF4B972-5851-4F33-8420-4DDA4ACAF8EB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Social Network"/>
        </a:ext>
      </dgm:extLst>
    </dgm:pt>
    <dgm:pt modelId="{E3E89562-E3A4-4FEF-B7C5-FA55BD6D4D95}" type="pres">
      <dgm:prSet presAssocID="{FCF4B972-5851-4F33-8420-4DDA4ACAF8EB}" presName="spaceRect" presStyleCnt="0"/>
      <dgm:spPr/>
    </dgm:pt>
    <dgm:pt modelId="{6B0EB4CA-9AAE-457B-A0AC-188D5C4D5679}" type="pres">
      <dgm:prSet presAssocID="{FCF4B972-5851-4F33-8420-4DDA4ACAF8EB}" presName="parTx" presStyleLbl="revTx" presStyleIdx="0" presStyleCnt="3">
        <dgm:presLayoutVars>
          <dgm:chMax val="0"/>
          <dgm:chPref val="0"/>
        </dgm:presLayoutVars>
      </dgm:prSet>
      <dgm:spPr/>
    </dgm:pt>
    <dgm:pt modelId="{5B782088-EB27-44DE-82B3-A9B7AFC556EB}" type="pres">
      <dgm:prSet presAssocID="{483C783A-ACC3-4318-8406-27C00E860028}" presName="sibTrans" presStyleCnt="0"/>
      <dgm:spPr/>
    </dgm:pt>
    <dgm:pt modelId="{ED43826B-5BB2-43B6-AD89-AB6DCFF4646D}" type="pres">
      <dgm:prSet presAssocID="{562676B7-35B6-4694-8047-7EC8F2E835EF}" presName="compNode" presStyleCnt="0"/>
      <dgm:spPr/>
    </dgm:pt>
    <dgm:pt modelId="{43D564E8-6022-4F34-8F72-C2D5B2653AF8}" type="pres">
      <dgm:prSet presAssocID="{562676B7-35B6-4694-8047-7EC8F2E835EF}" presName="bgRect" presStyleLbl="bgShp" presStyleIdx="1" presStyleCnt="3"/>
      <dgm:spPr/>
    </dgm:pt>
    <dgm:pt modelId="{A84A399D-E61C-49D8-A0EB-BD510F7D232D}" type="pres">
      <dgm:prSet presAssocID="{562676B7-35B6-4694-8047-7EC8F2E835EF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Группа"/>
        </a:ext>
      </dgm:extLst>
    </dgm:pt>
    <dgm:pt modelId="{D5AD5517-B346-4E01-9266-10F325F23473}" type="pres">
      <dgm:prSet presAssocID="{562676B7-35B6-4694-8047-7EC8F2E835EF}" presName="spaceRect" presStyleCnt="0"/>
      <dgm:spPr/>
    </dgm:pt>
    <dgm:pt modelId="{CEF11437-1929-4DA0-AE21-747DABFDEE1B}" type="pres">
      <dgm:prSet presAssocID="{562676B7-35B6-4694-8047-7EC8F2E835EF}" presName="parTx" presStyleLbl="revTx" presStyleIdx="1" presStyleCnt="3">
        <dgm:presLayoutVars>
          <dgm:chMax val="0"/>
          <dgm:chPref val="0"/>
        </dgm:presLayoutVars>
      </dgm:prSet>
      <dgm:spPr/>
    </dgm:pt>
    <dgm:pt modelId="{139E49E8-41A6-42D4-959C-F676F9F8C343}" type="pres">
      <dgm:prSet presAssocID="{8BAFD4A8-33C6-47A1-8E39-170C8F69AAEF}" presName="sibTrans" presStyleCnt="0"/>
      <dgm:spPr/>
    </dgm:pt>
    <dgm:pt modelId="{F4A9685B-7970-4C97-910A-AC45964D281E}" type="pres">
      <dgm:prSet presAssocID="{FE22C197-79E5-444D-A015-46665602A855}" presName="compNode" presStyleCnt="0"/>
      <dgm:spPr/>
    </dgm:pt>
    <dgm:pt modelId="{494033C3-13DA-4DBB-8090-AA637042219D}" type="pres">
      <dgm:prSet presAssocID="{FE22C197-79E5-444D-A015-46665602A855}" presName="bgRect" presStyleLbl="bgShp" presStyleIdx="2" presStyleCnt="3"/>
      <dgm:spPr/>
    </dgm:pt>
    <dgm:pt modelId="{9990DD3A-D663-4A61-907D-41B5C71A378C}" type="pres">
      <dgm:prSet presAssocID="{FE22C197-79E5-444D-A015-46665602A855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Вопросы"/>
        </a:ext>
      </dgm:extLst>
    </dgm:pt>
    <dgm:pt modelId="{580C2441-FCF0-4AFC-AB19-47D26C6A1280}" type="pres">
      <dgm:prSet presAssocID="{FE22C197-79E5-444D-A015-46665602A855}" presName="spaceRect" presStyleCnt="0"/>
      <dgm:spPr/>
    </dgm:pt>
    <dgm:pt modelId="{29E9828B-8E47-4E4B-BC66-9DACC5CD4D89}" type="pres">
      <dgm:prSet presAssocID="{FE22C197-79E5-444D-A015-46665602A855}" presName="parTx" presStyleLbl="revTx" presStyleIdx="2" presStyleCnt="3">
        <dgm:presLayoutVars>
          <dgm:chMax val="0"/>
          <dgm:chPref val="0"/>
        </dgm:presLayoutVars>
      </dgm:prSet>
      <dgm:spPr/>
    </dgm:pt>
  </dgm:ptLst>
  <dgm:cxnLst>
    <dgm:cxn modelId="{82422312-7245-449B-A760-73F46C870B23}" srcId="{F1767100-AA2B-4EBE-B140-B33ADEFD6D5E}" destId="{FE22C197-79E5-444D-A015-46665602A855}" srcOrd="2" destOrd="0" parTransId="{C262554E-0EC6-49C3-99EB-BD8604B5EF80}" sibTransId="{6EA79DAC-C92F-4D7D-8D4A-DAA6D4248F31}"/>
    <dgm:cxn modelId="{D335F08A-1331-4BB2-98C8-C6FF9CF41ED7}" type="presOf" srcId="{562676B7-35B6-4694-8047-7EC8F2E835EF}" destId="{CEF11437-1929-4DA0-AE21-747DABFDEE1B}" srcOrd="0" destOrd="0" presId="urn:microsoft.com/office/officeart/2018/2/layout/IconVerticalSolidList"/>
    <dgm:cxn modelId="{32166A94-1749-44CA-ABF5-74CC0CC46614}" srcId="{F1767100-AA2B-4EBE-B140-B33ADEFD6D5E}" destId="{562676B7-35B6-4694-8047-7EC8F2E835EF}" srcOrd="1" destOrd="0" parTransId="{394F8B7D-A5C6-4202-991F-B36583C7C21C}" sibTransId="{8BAFD4A8-33C6-47A1-8E39-170C8F69AAEF}"/>
    <dgm:cxn modelId="{C6555DB3-0AEC-4F73-8354-23E8DE400D46}" srcId="{F1767100-AA2B-4EBE-B140-B33ADEFD6D5E}" destId="{FCF4B972-5851-4F33-8420-4DDA4ACAF8EB}" srcOrd="0" destOrd="0" parTransId="{21E0D753-9832-4E79-A0FF-73ABFFEB0F2B}" sibTransId="{483C783A-ACC3-4318-8406-27C00E860028}"/>
    <dgm:cxn modelId="{F769B5C2-4601-40E8-9264-33D41D09F653}" type="presOf" srcId="{F1767100-AA2B-4EBE-B140-B33ADEFD6D5E}" destId="{DCC8E6DA-7AE9-4593-ABE4-114CDD43F9DB}" srcOrd="0" destOrd="0" presId="urn:microsoft.com/office/officeart/2018/2/layout/IconVerticalSolidList"/>
    <dgm:cxn modelId="{A03C91D2-4A8B-42D2-991A-19FF39ACCC90}" type="presOf" srcId="{FE22C197-79E5-444D-A015-46665602A855}" destId="{29E9828B-8E47-4E4B-BC66-9DACC5CD4D89}" srcOrd="0" destOrd="0" presId="urn:microsoft.com/office/officeart/2018/2/layout/IconVerticalSolidList"/>
    <dgm:cxn modelId="{E275FAF2-0EB0-4E9B-BE1A-67810DF51A24}" type="presOf" srcId="{FCF4B972-5851-4F33-8420-4DDA4ACAF8EB}" destId="{6B0EB4CA-9AAE-457B-A0AC-188D5C4D5679}" srcOrd="0" destOrd="0" presId="urn:microsoft.com/office/officeart/2018/2/layout/IconVerticalSolidList"/>
    <dgm:cxn modelId="{1591F13F-E5E0-4F97-8976-4EF00AE788A3}" type="presParOf" srcId="{DCC8E6DA-7AE9-4593-ABE4-114CDD43F9DB}" destId="{7791FEBD-6CB5-4819-A2ED-E7B05CF18D91}" srcOrd="0" destOrd="0" presId="urn:microsoft.com/office/officeart/2018/2/layout/IconVerticalSolidList"/>
    <dgm:cxn modelId="{18841585-63C2-4493-8885-1F855ECD8D8D}" type="presParOf" srcId="{7791FEBD-6CB5-4819-A2ED-E7B05CF18D91}" destId="{95190C07-4AC8-41F4-9BD6-21568891CAC6}" srcOrd="0" destOrd="0" presId="urn:microsoft.com/office/officeart/2018/2/layout/IconVerticalSolidList"/>
    <dgm:cxn modelId="{95A459B2-E455-4135-A1CD-5A7CEAAFD3F5}" type="presParOf" srcId="{7791FEBD-6CB5-4819-A2ED-E7B05CF18D91}" destId="{4BD5CE6B-32B1-4E0E-BAD1-C4A60D6C1E42}" srcOrd="1" destOrd="0" presId="urn:microsoft.com/office/officeart/2018/2/layout/IconVerticalSolidList"/>
    <dgm:cxn modelId="{967D16DC-EF09-4DAF-B012-0D430C6136D9}" type="presParOf" srcId="{7791FEBD-6CB5-4819-A2ED-E7B05CF18D91}" destId="{E3E89562-E3A4-4FEF-B7C5-FA55BD6D4D95}" srcOrd="2" destOrd="0" presId="urn:microsoft.com/office/officeart/2018/2/layout/IconVerticalSolidList"/>
    <dgm:cxn modelId="{B4FFC9B2-6260-4274-A135-419C4C432310}" type="presParOf" srcId="{7791FEBD-6CB5-4819-A2ED-E7B05CF18D91}" destId="{6B0EB4CA-9AAE-457B-A0AC-188D5C4D5679}" srcOrd="3" destOrd="0" presId="urn:microsoft.com/office/officeart/2018/2/layout/IconVerticalSolidList"/>
    <dgm:cxn modelId="{731DBDD0-BF41-49D6-ACA8-A53260740380}" type="presParOf" srcId="{DCC8E6DA-7AE9-4593-ABE4-114CDD43F9DB}" destId="{5B782088-EB27-44DE-82B3-A9B7AFC556EB}" srcOrd="1" destOrd="0" presId="urn:microsoft.com/office/officeart/2018/2/layout/IconVerticalSolidList"/>
    <dgm:cxn modelId="{5AD6AD0A-70BF-4381-B424-D4B27460CECD}" type="presParOf" srcId="{DCC8E6DA-7AE9-4593-ABE4-114CDD43F9DB}" destId="{ED43826B-5BB2-43B6-AD89-AB6DCFF4646D}" srcOrd="2" destOrd="0" presId="urn:microsoft.com/office/officeart/2018/2/layout/IconVerticalSolidList"/>
    <dgm:cxn modelId="{68E2A3BE-3F18-4380-943B-46D1BF7F7C8C}" type="presParOf" srcId="{ED43826B-5BB2-43B6-AD89-AB6DCFF4646D}" destId="{43D564E8-6022-4F34-8F72-C2D5B2653AF8}" srcOrd="0" destOrd="0" presId="urn:microsoft.com/office/officeart/2018/2/layout/IconVerticalSolidList"/>
    <dgm:cxn modelId="{12007223-B54A-48F4-9D1D-F71850FA9338}" type="presParOf" srcId="{ED43826B-5BB2-43B6-AD89-AB6DCFF4646D}" destId="{A84A399D-E61C-49D8-A0EB-BD510F7D232D}" srcOrd="1" destOrd="0" presId="urn:microsoft.com/office/officeart/2018/2/layout/IconVerticalSolidList"/>
    <dgm:cxn modelId="{1D7B5C68-6CAF-4161-95E5-DD97090512B0}" type="presParOf" srcId="{ED43826B-5BB2-43B6-AD89-AB6DCFF4646D}" destId="{D5AD5517-B346-4E01-9266-10F325F23473}" srcOrd="2" destOrd="0" presId="urn:microsoft.com/office/officeart/2018/2/layout/IconVerticalSolidList"/>
    <dgm:cxn modelId="{2553A311-57EA-4FE3-84BC-0E9A6141FB14}" type="presParOf" srcId="{ED43826B-5BB2-43B6-AD89-AB6DCFF4646D}" destId="{CEF11437-1929-4DA0-AE21-747DABFDEE1B}" srcOrd="3" destOrd="0" presId="urn:microsoft.com/office/officeart/2018/2/layout/IconVerticalSolidList"/>
    <dgm:cxn modelId="{AF8376BF-37B8-48BD-8300-0A2200DF234E}" type="presParOf" srcId="{DCC8E6DA-7AE9-4593-ABE4-114CDD43F9DB}" destId="{139E49E8-41A6-42D4-959C-F676F9F8C343}" srcOrd="3" destOrd="0" presId="urn:microsoft.com/office/officeart/2018/2/layout/IconVerticalSolidList"/>
    <dgm:cxn modelId="{500A108F-DAEC-4989-BF9E-ECA045DF4E71}" type="presParOf" srcId="{DCC8E6DA-7AE9-4593-ABE4-114CDD43F9DB}" destId="{F4A9685B-7970-4C97-910A-AC45964D281E}" srcOrd="4" destOrd="0" presId="urn:microsoft.com/office/officeart/2018/2/layout/IconVerticalSolidList"/>
    <dgm:cxn modelId="{12E7BC22-686E-4AE0-B1FA-7E4D7FD23F10}" type="presParOf" srcId="{F4A9685B-7970-4C97-910A-AC45964D281E}" destId="{494033C3-13DA-4DBB-8090-AA637042219D}" srcOrd="0" destOrd="0" presId="urn:microsoft.com/office/officeart/2018/2/layout/IconVerticalSolidList"/>
    <dgm:cxn modelId="{B3BD7AD6-230A-448B-83A2-BCD6E25B7644}" type="presParOf" srcId="{F4A9685B-7970-4C97-910A-AC45964D281E}" destId="{9990DD3A-D663-4A61-907D-41B5C71A378C}" srcOrd="1" destOrd="0" presId="urn:microsoft.com/office/officeart/2018/2/layout/IconVerticalSolidList"/>
    <dgm:cxn modelId="{FC27A4A7-EB7A-4490-8305-12DB603473DF}" type="presParOf" srcId="{F4A9685B-7970-4C97-910A-AC45964D281E}" destId="{580C2441-FCF0-4AFC-AB19-47D26C6A1280}" srcOrd="2" destOrd="0" presId="urn:microsoft.com/office/officeart/2018/2/layout/IconVerticalSolidList"/>
    <dgm:cxn modelId="{BBF586C9-60D7-4D77-9D3E-33A5BD2C4928}" type="presParOf" srcId="{F4A9685B-7970-4C97-910A-AC45964D281E}" destId="{29E9828B-8E47-4E4B-BC66-9DACC5CD4D89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AA59306F-F483-4C3B-B923-D943283C0670}" type="doc">
      <dgm:prSet loTypeId="urn:microsoft.com/office/officeart/2016/7/layout/RepeatingBendingProcessNew" loCatId="process" qsTypeId="urn:microsoft.com/office/officeart/2005/8/quickstyle/simple1" qsCatId="simple" csTypeId="urn:microsoft.com/office/officeart/2005/8/colors/accent5_2" csCatId="accent5" phldr="1"/>
      <dgm:spPr/>
      <dgm:t>
        <a:bodyPr/>
        <a:lstStyle/>
        <a:p>
          <a:endParaRPr lang="en-US"/>
        </a:p>
      </dgm:t>
    </dgm:pt>
    <dgm:pt modelId="{3D198B40-A339-4E43-80DE-33CD481CFF08}">
      <dgm:prSet/>
      <dgm:spPr>
        <a:solidFill>
          <a:srgbClr val="9B9064"/>
        </a:solidFill>
      </dgm:spPr>
      <dgm:t>
        <a:bodyPr/>
        <a:lstStyle/>
        <a:p>
          <a:r>
            <a:rPr lang="ru-RU" b="0" i="0" dirty="0"/>
            <a:t>предъявление ценностей воспитаннику</a:t>
          </a:r>
          <a:endParaRPr lang="en-US" dirty="0"/>
        </a:p>
      </dgm:t>
    </dgm:pt>
    <dgm:pt modelId="{5E95557F-7894-479F-BAE8-E7A6CED01938}" type="parTrans" cxnId="{362A8B10-BB53-4324-A24E-DD9FF80B9E94}">
      <dgm:prSet/>
      <dgm:spPr/>
      <dgm:t>
        <a:bodyPr/>
        <a:lstStyle/>
        <a:p>
          <a:endParaRPr lang="en-US"/>
        </a:p>
      </dgm:t>
    </dgm:pt>
    <dgm:pt modelId="{F69A2DC9-102C-4501-8BC2-23B6E8616FE2}" type="sibTrans" cxnId="{362A8B10-BB53-4324-A24E-DD9FF80B9E94}">
      <dgm:prSet/>
      <dgm:spPr/>
      <dgm:t>
        <a:bodyPr/>
        <a:lstStyle/>
        <a:p>
          <a:endParaRPr lang="en-US"/>
        </a:p>
      </dgm:t>
    </dgm:pt>
    <dgm:pt modelId="{880D534A-4686-409C-81B7-07DAC2316D18}">
      <dgm:prSet/>
      <dgm:spPr>
        <a:solidFill>
          <a:srgbClr val="9B9064"/>
        </a:solidFill>
      </dgm:spPr>
      <dgm:t>
        <a:bodyPr/>
        <a:lstStyle/>
        <a:p>
          <a:r>
            <a:rPr lang="ru-RU" b="0" i="0" dirty="0"/>
            <a:t>осознание ценностных ориентаций личностью</a:t>
          </a:r>
          <a:endParaRPr lang="en-US" dirty="0"/>
        </a:p>
      </dgm:t>
    </dgm:pt>
    <dgm:pt modelId="{2B5911D6-3FCA-45CB-8B09-46F69103A713}" type="parTrans" cxnId="{AAEFF5FC-9154-4CC8-8378-15DDBCDD4CC5}">
      <dgm:prSet/>
      <dgm:spPr/>
      <dgm:t>
        <a:bodyPr/>
        <a:lstStyle/>
        <a:p>
          <a:endParaRPr lang="en-US"/>
        </a:p>
      </dgm:t>
    </dgm:pt>
    <dgm:pt modelId="{4F9FB3B6-7249-4059-84E1-E036A1181BC3}" type="sibTrans" cxnId="{AAEFF5FC-9154-4CC8-8378-15DDBCDD4CC5}">
      <dgm:prSet/>
      <dgm:spPr/>
      <dgm:t>
        <a:bodyPr/>
        <a:lstStyle/>
        <a:p>
          <a:endParaRPr lang="en-US"/>
        </a:p>
      </dgm:t>
    </dgm:pt>
    <dgm:pt modelId="{7BB4375A-D3F6-49A2-8836-9D8364364E12}">
      <dgm:prSet/>
      <dgm:spPr>
        <a:solidFill>
          <a:srgbClr val="9B9064"/>
        </a:solidFill>
      </dgm:spPr>
      <dgm:t>
        <a:bodyPr/>
        <a:lstStyle/>
        <a:p>
          <a:r>
            <a:rPr lang="ru-RU" b="0" i="0" dirty="0"/>
            <a:t>принятие ценностной ориентации</a:t>
          </a:r>
          <a:endParaRPr lang="en-US" dirty="0"/>
        </a:p>
      </dgm:t>
    </dgm:pt>
    <dgm:pt modelId="{17D900B3-ACAF-46DE-AAD2-C53526C8C67C}" type="parTrans" cxnId="{40B4C804-3EB9-4037-8905-FD61181A998A}">
      <dgm:prSet/>
      <dgm:spPr/>
      <dgm:t>
        <a:bodyPr/>
        <a:lstStyle/>
        <a:p>
          <a:endParaRPr lang="en-US"/>
        </a:p>
      </dgm:t>
    </dgm:pt>
    <dgm:pt modelId="{EB3BA813-F0DE-4596-BBB8-761EFC69D275}" type="sibTrans" cxnId="{40B4C804-3EB9-4037-8905-FD61181A998A}">
      <dgm:prSet/>
      <dgm:spPr/>
      <dgm:t>
        <a:bodyPr/>
        <a:lstStyle/>
        <a:p>
          <a:endParaRPr lang="en-US"/>
        </a:p>
      </dgm:t>
    </dgm:pt>
    <dgm:pt modelId="{7B04D7CE-DB17-4BF1-965E-25049FFD5C20}">
      <dgm:prSet/>
      <dgm:spPr>
        <a:solidFill>
          <a:srgbClr val="9B9064"/>
        </a:solidFill>
      </dgm:spPr>
      <dgm:t>
        <a:bodyPr/>
        <a:lstStyle/>
        <a:p>
          <a:r>
            <a:rPr lang="ru-RU" b="0" i="0" dirty="0"/>
            <a:t>реализация ценностных ориентаций в деятельности и поведении</a:t>
          </a:r>
          <a:endParaRPr lang="en-US" dirty="0"/>
        </a:p>
      </dgm:t>
    </dgm:pt>
    <dgm:pt modelId="{769EC977-CCA3-44D5-BDE6-1D32A679B2A6}" type="parTrans" cxnId="{F6AEB700-A0D8-4224-A85F-4772B11C81F3}">
      <dgm:prSet/>
      <dgm:spPr/>
      <dgm:t>
        <a:bodyPr/>
        <a:lstStyle/>
        <a:p>
          <a:endParaRPr lang="en-US"/>
        </a:p>
      </dgm:t>
    </dgm:pt>
    <dgm:pt modelId="{5DE3C33C-C7A3-4741-884D-5A7898D38597}" type="sibTrans" cxnId="{F6AEB700-A0D8-4224-A85F-4772B11C81F3}">
      <dgm:prSet/>
      <dgm:spPr/>
      <dgm:t>
        <a:bodyPr/>
        <a:lstStyle/>
        <a:p>
          <a:endParaRPr lang="en-US"/>
        </a:p>
      </dgm:t>
    </dgm:pt>
    <dgm:pt modelId="{A9A015DD-FF85-46F0-B642-11336921B184}">
      <dgm:prSet custT="1"/>
      <dgm:spPr>
        <a:solidFill>
          <a:srgbClr val="9B9064"/>
        </a:solidFill>
      </dgm:spPr>
      <dgm:t>
        <a:bodyPr/>
        <a:lstStyle/>
        <a:p>
          <a:r>
            <a:rPr lang="ru-RU" sz="1400" b="0" i="0" dirty="0"/>
            <a:t>закрепление ценностной ориентации в направленности личности и перевод ее в статус качества личности, то есть в своего рода потенциальное состояние</a:t>
          </a:r>
          <a:endParaRPr lang="en-US" sz="1400" dirty="0"/>
        </a:p>
      </dgm:t>
    </dgm:pt>
    <dgm:pt modelId="{007BD428-1516-4DC3-811D-F04A289499B3}" type="parTrans" cxnId="{8F5D3762-7F43-49CB-BFC9-C19D0AD7DAD4}">
      <dgm:prSet/>
      <dgm:spPr/>
      <dgm:t>
        <a:bodyPr/>
        <a:lstStyle/>
        <a:p>
          <a:endParaRPr lang="en-US"/>
        </a:p>
      </dgm:t>
    </dgm:pt>
    <dgm:pt modelId="{14AD60A2-D379-4C0F-A870-A49606342D3E}" type="sibTrans" cxnId="{8F5D3762-7F43-49CB-BFC9-C19D0AD7DAD4}">
      <dgm:prSet/>
      <dgm:spPr/>
      <dgm:t>
        <a:bodyPr/>
        <a:lstStyle/>
        <a:p>
          <a:endParaRPr lang="en-US"/>
        </a:p>
      </dgm:t>
    </dgm:pt>
    <dgm:pt modelId="{FC416C43-EC6C-442B-AEEB-72868D3E5AE3}">
      <dgm:prSet/>
      <dgm:spPr>
        <a:solidFill>
          <a:srgbClr val="9B9064"/>
        </a:solidFill>
      </dgm:spPr>
      <dgm:t>
        <a:bodyPr/>
        <a:lstStyle/>
        <a:p>
          <a:r>
            <a:rPr lang="ru-RU" b="0" i="0" dirty="0"/>
            <a:t>актуализация потенциальной ценностной ориентации, заключающейся в качествах личности педагога или родителя</a:t>
          </a:r>
          <a:endParaRPr lang="en-US" dirty="0"/>
        </a:p>
      </dgm:t>
    </dgm:pt>
    <dgm:pt modelId="{63B3EEB3-A0B1-473A-8E23-5A981A57CC69}" type="parTrans" cxnId="{5FD65FC1-88AC-4C76-BFDA-10F270A8B12A}">
      <dgm:prSet/>
      <dgm:spPr/>
      <dgm:t>
        <a:bodyPr/>
        <a:lstStyle/>
        <a:p>
          <a:endParaRPr lang="en-US"/>
        </a:p>
      </dgm:t>
    </dgm:pt>
    <dgm:pt modelId="{541D1917-3E72-4902-98BD-594E9DACAEF1}" type="sibTrans" cxnId="{5FD65FC1-88AC-4C76-BFDA-10F270A8B12A}">
      <dgm:prSet/>
      <dgm:spPr/>
      <dgm:t>
        <a:bodyPr/>
        <a:lstStyle/>
        <a:p>
          <a:endParaRPr lang="en-US"/>
        </a:p>
      </dgm:t>
    </dgm:pt>
    <dgm:pt modelId="{0ACA34CA-C4AD-4D79-8D1C-DF140BB8D8A1}" type="pres">
      <dgm:prSet presAssocID="{AA59306F-F483-4C3B-B923-D943283C0670}" presName="Name0" presStyleCnt="0">
        <dgm:presLayoutVars>
          <dgm:dir/>
          <dgm:resizeHandles val="exact"/>
        </dgm:presLayoutVars>
      </dgm:prSet>
      <dgm:spPr/>
    </dgm:pt>
    <dgm:pt modelId="{7D6919BE-86EE-4162-97C4-75F3E53C84D5}" type="pres">
      <dgm:prSet presAssocID="{3D198B40-A339-4E43-80DE-33CD481CFF08}" presName="node" presStyleLbl="node1" presStyleIdx="0" presStyleCnt="6">
        <dgm:presLayoutVars>
          <dgm:bulletEnabled val="1"/>
        </dgm:presLayoutVars>
      </dgm:prSet>
      <dgm:spPr/>
    </dgm:pt>
    <dgm:pt modelId="{0D0C8C79-5D25-4C21-93D5-AEF1374BF2B6}" type="pres">
      <dgm:prSet presAssocID="{F69A2DC9-102C-4501-8BC2-23B6E8616FE2}" presName="sibTrans" presStyleLbl="sibTrans1D1" presStyleIdx="0" presStyleCnt="5"/>
      <dgm:spPr/>
    </dgm:pt>
    <dgm:pt modelId="{94C83E8A-27FF-4B06-923A-3305C1C43F00}" type="pres">
      <dgm:prSet presAssocID="{F69A2DC9-102C-4501-8BC2-23B6E8616FE2}" presName="connectorText" presStyleLbl="sibTrans1D1" presStyleIdx="0" presStyleCnt="5"/>
      <dgm:spPr/>
    </dgm:pt>
    <dgm:pt modelId="{0BF8ABD4-605F-4061-B8C3-31183404276D}" type="pres">
      <dgm:prSet presAssocID="{880D534A-4686-409C-81B7-07DAC2316D18}" presName="node" presStyleLbl="node1" presStyleIdx="1" presStyleCnt="6">
        <dgm:presLayoutVars>
          <dgm:bulletEnabled val="1"/>
        </dgm:presLayoutVars>
      </dgm:prSet>
      <dgm:spPr/>
    </dgm:pt>
    <dgm:pt modelId="{60A0814B-9494-4E71-9CDB-9351F0E729CC}" type="pres">
      <dgm:prSet presAssocID="{4F9FB3B6-7249-4059-84E1-E036A1181BC3}" presName="sibTrans" presStyleLbl="sibTrans1D1" presStyleIdx="1" presStyleCnt="5"/>
      <dgm:spPr/>
    </dgm:pt>
    <dgm:pt modelId="{6FD975E9-D139-4589-86C2-BF44DDA4429C}" type="pres">
      <dgm:prSet presAssocID="{4F9FB3B6-7249-4059-84E1-E036A1181BC3}" presName="connectorText" presStyleLbl="sibTrans1D1" presStyleIdx="1" presStyleCnt="5"/>
      <dgm:spPr/>
    </dgm:pt>
    <dgm:pt modelId="{01E827CF-7F10-4ED6-9D83-39DF74140397}" type="pres">
      <dgm:prSet presAssocID="{7BB4375A-D3F6-49A2-8836-9D8364364E12}" presName="node" presStyleLbl="node1" presStyleIdx="2" presStyleCnt="6">
        <dgm:presLayoutVars>
          <dgm:bulletEnabled val="1"/>
        </dgm:presLayoutVars>
      </dgm:prSet>
      <dgm:spPr/>
    </dgm:pt>
    <dgm:pt modelId="{47DE19B8-2491-4088-8440-FBE559EC195B}" type="pres">
      <dgm:prSet presAssocID="{EB3BA813-F0DE-4596-BBB8-761EFC69D275}" presName="sibTrans" presStyleLbl="sibTrans1D1" presStyleIdx="2" presStyleCnt="5"/>
      <dgm:spPr/>
    </dgm:pt>
    <dgm:pt modelId="{344D9651-CBDA-4C29-A4BF-ABC11DBEF375}" type="pres">
      <dgm:prSet presAssocID="{EB3BA813-F0DE-4596-BBB8-761EFC69D275}" presName="connectorText" presStyleLbl="sibTrans1D1" presStyleIdx="2" presStyleCnt="5"/>
      <dgm:spPr/>
    </dgm:pt>
    <dgm:pt modelId="{75725220-D6B7-4C6D-BB41-6CC6BA96B230}" type="pres">
      <dgm:prSet presAssocID="{7B04D7CE-DB17-4BF1-965E-25049FFD5C20}" presName="node" presStyleLbl="node1" presStyleIdx="3" presStyleCnt="6">
        <dgm:presLayoutVars>
          <dgm:bulletEnabled val="1"/>
        </dgm:presLayoutVars>
      </dgm:prSet>
      <dgm:spPr/>
    </dgm:pt>
    <dgm:pt modelId="{2F629DAD-272C-4B82-8657-B3DFDFC05D3A}" type="pres">
      <dgm:prSet presAssocID="{5DE3C33C-C7A3-4741-884D-5A7898D38597}" presName="sibTrans" presStyleLbl="sibTrans1D1" presStyleIdx="3" presStyleCnt="5"/>
      <dgm:spPr/>
    </dgm:pt>
    <dgm:pt modelId="{7BCD82C9-5F59-4499-AFDA-9AF8D5220A3E}" type="pres">
      <dgm:prSet presAssocID="{5DE3C33C-C7A3-4741-884D-5A7898D38597}" presName="connectorText" presStyleLbl="sibTrans1D1" presStyleIdx="3" presStyleCnt="5"/>
      <dgm:spPr/>
    </dgm:pt>
    <dgm:pt modelId="{6655C429-89C3-4FC9-954D-910FECDC5E25}" type="pres">
      <dgm:prSet presAssocID="{A9A015DD-FF85-46F0-B642-11336921B184}" presName="node" presStyleLbl="node1" presStyleIdx="4" presStyleCnt="6">
        <dgm:presLayoutVars>
          <dgm:bulletEnabled val="1"/>
        </dgm:presLayoutVars>
      </dgm:prSet>
      <dgm:spPr/>
    </dgm:pt>
    <dgm:pt modelId="{A9FFDC46-323A-4061-9DE2-CB855DAE79C1}" type="pres">
      <dgm:prSet presAssocID="{14AD60A2-D379-4C0F-A870-A49606342D3E}" presName="sibTrans" presStyleLbl="sibTrans1D1" presStyleIdx="4" presStyleCnt="5"/>
      <dgm:spPr/>
    </dgm:pt>
    <dgm:pt modelId="{DACF5C94-623F-4CCB-9E0D-D32470260E76}" type="pres">
      <dgm:prSet presAssocID="{14AD60A2-D379-4C0F-A870-A49606342D3E}" presName="connectorText" presStyleLbl="sibTrans1D1" presStyleIdx="4" presStyleCnt="5"/>
      <dgm:spPr/>
    </dgm:pt>
    <dgm:pt modelId="{64386147-E7B7-44EF-92B2-78D10BB568F3}" type="pres">
      <dgm:prSet presAssocID="{FC416C43-EC6C-442B-AEEB-72868D3E5AE3}" presName="node" presStyleLbl="node1" presStyleIdx="5" presStyleCnt="6">
        <dgm:presLayoutVars>
          <dgm:bulletEnabled val="1"/>
        </dgm:presLayoutVars>
      </dgm:prSet>
      <dgm:spPr/>
    </dgm:pt>
  </dgm:ptLst>
  <dgm:cxnLst>
    <dgm:cxn modelId="{F6AEB700-A0D8-4224-A85F-4772B11C81F3}" srcId="{AA59306F-F483-4C3B-B923-D943283C0670}" destId="{7B04D7CE-DB17-4BF1-965E-25049FFD5C20}" srcOrd="3" destOrd="0" parTransId="{769EC977-CCA3-44D5-BDE6-1D32A679B2A6}" sibTransId="{5DE3C33C-C7A3-4741-884D-5A7898D38597}"/>
    <dgm:cxn modelId="{40B4C804-3EB9-4037-8905-FD61181A998A}" srcId="{AA59306F-F483-4C3B-B923-D943283C0670}" destId="{7BB4375A-D3F6-49A2-8836-9D8364364E12}" srcOrd="2" destOrd="0" parTransId="{17D900B3-ACAF-46DE-AAD2-C53526C8C67C}" sibTransId="{EB3BA813-F0DE-4596-BBB8-761EFC69D275}"/>
    <dgm:cxn modelId="{73C4F20D-5264-4135-8042-6EB1D87DEA76}" type="presOf" srcId="{5DE3C33C-C7A3-4741-884D-5A7898D38597}" destId="{2F629DAD-272C-4B82-8657-B3DFDFC05D3A}" srcOrd="0" destOrd="0" presId="urn:microsoft.com/office/officeart/2016/7/layout/RepeatingBendingProcessNew"/>
    <dgm:cxn modelId="{362A8B10-BB53-4324-A24E-DD9FF80B9E94}" srcId="{AA59306F-F483-4C3B-B923-D943283C0670}" destId="{3D198B40-A339-4E43-80DE-33CD481CFF08}" srcOrd="0" destOrd="0" parTransId="{5E95557F-7894-479F-BAE8-E7A6CED01938}" sibTransId="{F69A2DC9-102C-4501-8BC2-23B6E8616FE2}"/>
    <dgm:cxn modelId="{C536E212-0440-4075-B3B3-966816A64195}" type="presOf" srcId="{EB3BA813-F0DE-4596-BBB8-761EFC69D275}" destId="{344D9651-CBDA-4C29-A4BF-ABC11DBEF375}" srcOrd="1" destOrd="0" presId="urn:microsoft.com/office/officeart/2016/7/layout/RepeatingBendingProcessNew"/>
    <dgm:cxn modelId="{CEEAA013-668D-4AA5-8119-25B5BFF35FDC}" type="presOf" srcId="{7BB4375A-D3F6-49A2-8836-9D8364364E12}" destId="{01E827CF-7F10-4ED6-9D83-39DF74140397}" srcOrd="0" destOrd="0" presId="urn:microsoft.com/office/officeart/2016/7/layout/RepeatingBendingProcessNew"/>
    <dgm:cxn modelId="{CE2C8D15-0151-48DC-BF31-B15FB43DC696}" type="presOf" srcId="{EB3BA813-F0DE-4596-BBB8-761EFC69D275}" destId="{47DE19B8-2491-4088-8440-FBE559EC195B}" srcOrd="0" destOrd="0" presId="urn:microsoft.com/office/officeart/2016/7/layout/RepeatingBendingProcessNew"/>
    <dgm:cxn modelId="{3C990A1A-2CCB-4F59-9E63-F82D6C859511}" type="presOf" srcId="{AA59306F-F483-4C3B-B923-D943283C0670}" destId="{0ACA34CA-C4AD-4D79-8D1C-DF140BB8D8A1}" srcOrd="0" destOrd="0" presId="urn:microsoft.com/office/officeart/2016/7/layout/RepeatingBendingProcessNew"/>
    <dgm:cxn modelId="{8AC5F51B-BE83-4B54-B839-246DB7C9C3A8}" type="presOf" srcId="{5DE3C33C-C7A3-4741-884D-5A7898D38597}" destId="{7BCD82C9-5F59-4499-AFDA-9AF8D5220A3E}" srcOrd="1" destOrd="0" presId="urn:microsoft.com/office/officeart/2016/7/layout/RepeatingBendingProcessNew"/>
    <dgm:cxn modelId="{196D6E3E-1688-4C1A-A29F-CA3951C14729}" type="presOf" srcId="{A9A015DD-FF85-46F0-B642-11336921B184}" destId="{6655C429-89C3-4FC9-954D-910FECDC5E25}" srcOrd="0" destOrd="0" presId="urn:microsoft.com/office/officeart/2016/7/layout/RepeatingBendingProcessNew"/>
    <dgm:cxn modelId="{AD19DE41-F392-4A11-BDE5-3C5E61155CB2}" type="presOf" srcId="{3D198B40-A339-4E43-80DE-33CD481CFF08}" destId="{7D6919BE-86EE-4162-97C4-75F3E53C84D5}" srcOrd="0" destOrd="0" presId="urn:microsoft.com/office/officeart/2016/7/layout/RepeatingBendingProcessNew"/>
    <dgm:cxn modelId="{8F5D3762-7F43-49CB-BFC9-C19D0AD7DAD4}" srcId="{AA59306F-F483-4C3B-B923-D943283C0670}" destId="{A9A015DD-FF85-46F0-B642-11336921B184}" srcOrd="4" destOrd="0" parTransId="{007BD428-1516-4DC3-811D-F04A289499B3}" sibTransId="{14AD60A2-D379-4C0F-A870-A49606342D3E}"/>
    <dgm:cxn modelId="{2A06326D-0B01-4AFA-ABE9-E47273C1A143}" type="presOf" srcId="{14AD60A2-D379-4C0F-A870-A49606342D3E}" destId="{A9FFDC46-323A-4061-9DE2-CB855DAE79C1}" srcOrd="0" destOrd="0" presId="urn:microsoft.com/office/officeart/2016/7/layout/RepeatingBendingProcessNew"/>
    <dgm:cxn modelId="{03D75179-4582-4D4C-B02D-026795D8B1B0}" type="presOf" srcId="{14AD60A2-D379-4C0F-A870-A49606342D3E}" destId="{DACF5C94-623F-4CCB-9E0D-D32470260E76}" srcOrd="1" destOrd="0" presId="urn:microsoft.com/office/officeart/2016/7/layout/RepeatingBendingProcessNew"/>
    <dgm:cxn modelId="{E2591CB1-CA40-4CF0-9205-B878F111F136}" type="presOf" srcId="{FC416C43-EC6C-442B-AEEB-72868D3E5AE3}" destId="{64386147-E7B7-44EF-92B2-78D10BB568F3}" srcOrd="0" destOrd="0" presId="urn:microsoft.com/office/officeart/2016/7/layout/RepeatingBendingProcessNew"/>
    <dgm:cxn modelId="{DAC697BF-6542-43AE-B4A3-320313525FB6}" type="presOf" srcId="{880D534A-4686-409C-81B7-07DAC2316D18}" destId="{0BF8ABD4-605F-4061-B8C3-31183404276D}" srcOrd="0" destOrd="0" presId="urn:microsoft.com/office/officeart/2016/7/layout/RepeatingBendingProcessNew"/>
    <dgm:cxn modelId="{5FD65FC1-88AC-4C76-BFDA-10F270A8B12A}" srcId="{AA59306F-F483-4C3B-B923-D943283C0670}" destId="{FC416C43-EC6C-442B-AEEB-72868D3E5AE3}" srcOrd="5" destOrd="0" parTransId="{63B3EEB3-A0B1-473A-8E23-5A981A57CC69}" sibTransId="{541D1917-3E72-4902-98BD-594E9DACAEF1}"/>
    <dgm:cxn modelId="{67F6ACD3-3181-441C-8EC9-F6B9286CD44B}" type="presOf" srcId="{7B04D7CE-DB17-4BF1-965E-25049FFD5C20}" destId="{75725220-D6B7-4C6D-BB41-6CC6BA96B230}" srcOrd="0" destOrd="0" presId="urn:microsoft.com/office/officeart/2016/7/layout/RepeatingBendingProcessNew"/>
    <dgm:cxn modelId="{BF7DFED8-8773-4297-8E3C-051EF818CB0B}" type="presOf" srcId="{4F9FB3B6-7249-4059-84E1-E036A1181BC3}" destId="{60A0814B-9494-4E71-9CDB-9351F0E729CC}" srcOrd="0" destOrd="0" presId="urn:microsoft.com/office/officeart/2016/7/layout/RepeatingBendingProcessNew"/>
    <dgm:cxn modelId="{C695FEDC-8AE9-4E27-9B0A-4BBD9C1DFD17}" type="presOf" srcId="{4F9FB3B6-7249-4059-84E1-E036A1181BC3}" destId="{6FD975E9-D139-4589-86C2-BF44DDA4429C}" srcOrd="1" destOrd="0" presId="urn:microsoft.com/office/officeart/2016/7/layout/RepeatingBendingProcessNew"/>
    <dgm:cxn modelId="{E2DE75E1-95F7-4C3C-BE25-C14CB327C7B9}" type="presOf" srcId="{F69A2DC9-102C-4501-8BC2-23B6E8616FE2}" destId="{94C83E8A-27FF-4B06-923A-3305C1C43F00}" srcOrd="1" destOrd="0" presId="urn:microsoft.com/office/officeart/2016/7/layout/RepeatingBendingProcessNew"/>
    <dgm:cxn modelId="{A9B4C0F6-404E-4595-8747-8C381D10BE17}" type="presOf" srcId="{F69A2DC9-102C-4501-8BC2-23B6E8616FE2}" destId="{0D0C8C79-5D25-4C21-93D5-AEF1374BF2B6}" srcOrd="0" destOrd="0" presId="urn:microsoft.com/office/officeart/2016/7/layout/RepeatingBendingProcessNew"/>
    <dgm:cxn modelId="{AAEFF5FC-9154-4CC8-8378-15DDBCDD4CC5}" srcId="{AA59306F-F483-4C3B-B923-D943283C0670}" destId="{880D534A-4686-409C-81B7-07DAC2316D18}" srcOrd="1" destOrd="0" parTransId="{2B5911D6-3FCA-45CB-8B09-46F69103A713}" sibTransId="{4F9FB3B6-7249-4059-84E1-E036A1181BC3}"/>
    <dgm:cxn modelId="{964BDB5F-E1C7-4130-AD50-F639FE585FF3}" type="presParOf" srcId="{0ACA34CA-C4AD-4D79-8D1C-DF140BB8D8A1}" destId="{7D6919BE-86EE-4162-97C4-75F3E53C84D5}" srcOrd="0" destOrd="0" presId="urn:microsoft.com/office/officeart/2016/7/layout/RepeatingBendingProcessNew"/>
    <dgm:cxn modelId="{F320D218-626A-4D37-8DDA-28F5D12633AB}" type="presParOf" srcId="{0ACA34CA-C4AD-4D79-8D1C-DF140BB8D8A1}" destId="{0D0C8C79-5D25-4C21-93D5-AEF1374BF2B6}" srcOrd="1" destOrd="0" presId="urn:microsoft.com/office/officeart/2016/7/layout/RepeatingBendingProcessNew"/>
    <dgm:cxn modelId="{50623113-5B05-462E-B347-14AA16D938A4}" type="presParOf" srcId="{0D0C8C79-5D25-4C21-93D5-AEF1374BF2B6}" destId="{94C83E8A-27FF-4B06-923A-3305C1C43F00}" srcOrd="0" destOrd="0" presId="urn:microsoft.com/office/officeart/2016/7/layout/RepeatingBendingProcessNew"/>
    <dgm:cxn modelId="{CB34A128-21A2-4D79-92D3-30DEE523BAE3}" type="presParOf" srcId="{0ACA34CA-C4AD-4D79-8D1C-DF140BB8D8A1}" destId="{0BF8ABD4-605F-4061-B8C3-31183404276D}" srcOrd="2" destOrd="0" presId="urn:microsoft.com/office/officeart/2016/7/layout/RepeatingBendingProcessNew"/>
    <dgm:cxn modelId="{7B1DD643-B41D-45B9-80A0-F594BCABF0A9}" type="presParOf" srcId="{0ACA34CA-C4AD-4D79-8D1C-DF140BB8D8A1}" destId="{60A0814B-9494-4E71-9CDB-9351F0E729CC}" srcOrd="3" destOrd="0" presId="urn:microsoft.com/office/officeart/2016/7/layout/RepeatingBendingProcessNew"/>
    <dgm:cxn modelId="{1EC35365-B304-4135-8DFD-7B18C4F13602}" type="presParOf" srcId="{60A0814B-9494-4E71-9CDB-9351F0E729CC}" destId="{6FD975E9-D139-4589-86C2-BF44DDA4429C}" srcOrd="0" destOrd="0" presId="urn:microsoft.com/office/officeart/2016/7/layout/RepeatingBendingProcessNew"/>
    <dgm:cxn modelId="{E652D526-1F6A-4BEF-93A1-9BBEBD48B9AC}" type="presParOf" srcId="{0ACA34CA-C4AD-4D79-8D1C-DF140BB8D8A1}" destId="{01E827CF-7F10-4ED6-9D83-39DF74140397}" srcOrd="4" destOrd="0" presId="urn:microsoft.com/office/officeart/2016/7/layout/RepeatingBendingProcessNew"/>
    <dgm:cxn modelId="{9F4E2801-643E-4469-B46D-0E419F00FB68}" type="presParOf" srcId="{0ACA34CA-C4AD-4D79-8D1C-DF140BB8D8A1}" destId="{47DE19B8-2491-4088-8440-FBE559EC195B}" srcOrd="5" destOrd="0" presId="urn:microsoft.com/office/officeart/2016/7/layout/RepeatingBendingProcessNew"/>
    <dgm:cxn modelId="{02F0756D-C37F-4075-971E-68DA0D651A51}" type="presParOf" srcId="{47DE19B8-2491-4088-8440-FBE559EC195B}" destId="{344D9651-CBDA-4C29-A4BF-ABC11DBEF375}" srcOrd="0" destOrd="0" presId="urn:microsoft.com/office/officeart/2016/7/layout/RepeatingBendingProcessNew"/>
    <dgm:cxn modelId="{6DAC57FC-CA66-49AA-94FD-FDC5A4610473}" type="presParOf" srcId="{0ACA34CA-C4AD-4D79-8D1C-DF140BB8D8A1}" destId="{75725220-D6B7-4C6D-BB41-6CC6BA96B230}" srcOrd="6" destOrd="0" presId="urn:microsoft.com/office/officeart/2016/7/layout/RepeatingBendingProcessNew"/>
    <dgm:cxn modelId="{D71124AE-4392-4D96-B7E1-E120B0510701}" type="presParOf" srcId="{0ACA34CA-C4AD-4D79-8D1C-DF140BB8D8A1}" destId="{2F629DAD-272C-4B82-8657-B3DFDFC05D3A}" srcOrd="7" destOrd="0" presId="urn:microsoft.com/office/officeart/2016/7/layout/RepeatingBendingProcessNew"/>
    <dgm:cxn modelId="{7C08C410-D90E-47DD-97CA-EC665065C504}" type="presParOf" srcId="{2F629DAD-272C-4B82-8657-B3DFDFC05D3A}" destId="{7BCD82C9-5F59-4499-AFDA-9AF8D5220A3E}" srcOrd="0" destOrd="0" presId="urn:microsoft.com/office/officeart/2016/7/layout/RepeatingBendingProcessNew"/>
    <dgm:cxn modelId="{3D60ECAB-38C1-4CFE-8AD0-6D54775404F0}" type="presParOf" srcId="{0ACA34CA-C4AD-4D79-8D1C-DF140BB8D8A1}" destId="{6655C429-89C3-4FC9-954D-910FECDC5E25}" srcOrd="8" destOrd="0" presId="urn:microsoft.com/office/officeart/2016/7/layout/RepeatingBendingProcessNew"/>
    <dgm:cxn modelId="{33F3460D-A30D-417D-9F3E-F9C758C097DE}" type="presParOf" srcId="{0ACA34CA-C4AD-4D79-8D1C-DF140BB8D8A1}" destId="{A9FFDC46-323A-4061-9DE2-CB855DAE79C1}" srcOrd="9" destOrd="0" presId="urn:microsoft.com/office/officeart/2016/7/layout/RepeatingBendingProcessNew"/>
    <dgm:cxn modelId="{3D03DC17-1986-4C20-998A-B4ADE54024D2}" type="presParOf" srcId="{A9FFDC46-323A-4061-9DE2-CB855DAE79C1}" destId="{DACF5C94-623F-4CCB-9E0D-D32470260E76}" srcOrd="0" destOrd="0" presId="urn:microsoft.com/office/officeart/2016/7/layout/RepeatingBendingProcessNew"/>
    <dgm:cxn modelId="{1D83B1B8-A7DC-48E6-98DC-D083EEDD69E0}" type="presParOf" srcId="{0ACA34CA-C4AD-4D79-8D1C-DF140BB8D8A1}" destId="{64386147-E7B7-44EF-92B2-78D10BB568F3}" srcOrd="10" destOrd="0" presId="urn:microsoft.com/office/officeart/2016/7/layout/RepeatingBendingProcessNew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9AD82DB-E685-488F-A94E-61A4C5D8DAA4}">
      <dsp:nvSpPr>
        <dsp:cNvPr id="0" name=""/>
        <dsp:cNvSpPr/>
      </dsp:nvSpPr>
      <dsp:spPr>
        <a:xfrm>
          <a:off x="3080" y="590125"/>
          <a:ext cx="2444055" cy="1466433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500" b="0" i="0" kern="1200" baseline="0" dirty="0">
              <a:latin typeface="Calibri" panose="020F0502020204030204" pitchFamily="34" charset="0"/>
            </a:rPr>
            <a:t>регулятивная – регулирование отношений между членами семьи</a:t>
          </a:r>
          <a:endParaRPr lang="en-US" sz="1500" kern="1200" dirty="0">
            <a:latin typeface="Calibri" panose="020F0502020204030204" pitchFamily="34" charset="0"/>
          </a:endParaRPr>
        </a:p>
      </dsp:txBody>
      <dsp:txXfrm>
        <a:off x="3080" y="590125"/>
        <a:ext cx="2444055" cy="1466433"/>
      </dsp:txXfrm>
    </dsp:sp>
    <dsp:sp modelId="{A0DBCF34-46AC-4ED8-84B3-A28F4B4105FB}">
      <dsp:nvSpPr>
        <dsp:cNvPr id="0" name=""/>
        <dsp:cNvSpPr/>
      </dsp:nvSpPr>
      <dsp:spPr>
        <a:xfrm>
          <a:off x="2691541" y="590125"/>
          <a:ext cx="2444055" cy="1466433"/>
        </a:xfrm>
        <a:prstGeom prst="rect">
          <a:avLst/>
        </a:prstGeom>
        <a:solidFill>
          <a:schemeClr val="accent5">
            <a:hueOff val="2901644"/>
            <a:satOff val="1282"/>
            <a:lumOff val="-140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500" b="0" i="0" kern="1200" baseline="0" dirty="0">
              <a:latin typeface="Calibri" panose="020F0502020204030204" pitchFamily="34" charset="0"/>
            </a:rPr>
            <a:t>коммуникативная – общение и взаимопонимание между членами семьи</a:t>
          </a:r>
          <a:endParaRPr lang="en-US" sz="1500" kern="1200" dirty="0">
            <a:latin typeface="Calibri" panose="020F0502020204030204" pitchFamily="34" charset="0"/>
          </a:endParaRPr>
        </a:p>
      </dsp:txBody>
      <dsp:txXfrm>
        <a:off x="2691541" y="590125"/>
        <a:ext cx="2444055" cy="1466433"/>
      </dsp:txXfrm>
    </dsp:sp>
    <dsp:sp modelId="{C91ED189-1CE7-4286-A6D1-99D020889A9A}">
      <dsp:nvSpPr>
        <dsp:cNvPr id="0" name=""/>
        <dsp:cNvSpPr/>
      </dsp:nvSpPr>
      <dsp:spPr>
        <a:xfrm>
          <a:off x="5380002" y="590125"/>
          <a:ext cx="2444055" cy="1466433"/>
        </a:xfrm>
        <a:prstGeom prst="rect">
          <a:avLst/>
        </a:prstGeom>
        <a:solidFill>
          <a:schemeClr val="accent5">
            <a:hueOff val="5803288"/>
            <a:satOff val="2564"/>
            <a:lumOff val="-281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500" b="0" i="0" kern="1200" baseline="0" dirty="0">
              <a:latin typeface="Calibri" panose="020F0502020204030204" pitchFamily="34" charset="0"/>
            </a:rPr>
            <a:t>рекреативная – оказание взаипомощи</a:t>
          </a:r>
          <a:r>
            <a:rPr lang="en-US" sz="1500" b="0" i="0" kern="1200" baseline="0" dirty="0">
              <a:latin typeface="Calibri" panose="020F0502020204030204" pitchFamily="34" charset="0"/>
            </a:rPr>
            <a:t>, </a:t>
          </a:r>
          <a:r>
            <a:rPr lang="ru-RU" sz="1500" b="0" i="0" kern="1200" baseline="0" dirty="0">
              <a:latin typeface="Calibri" panose="020F0502020204030204" pitchFamily="34" charset="0"/>
            </a:rPr>
            <a:t>укрепление здоровья друг друга</a:t>
          </a:r>
          <a:r>
            <a:rPr lang="en-US" sz="1500" b="0" i="0" kern="1200" baseline="0" dirty="0">
              <a:latin typeface="Calibri" panose="020F0502020204030204" pitchFamily="34" charset="0"/>
            </a:rPr>
            <a:t>, </a:t>
          </a:r>
          <a:r>
            <a:rPr lang="ru-RU" sz="1500" b="0" i="0" kern="1200" baseline="0" dirty="0">
              <a:latin typeface="Calibri" panose="020F0502020204030204" pitchFamily="34" charset="0"/>
            </a:rPr>
            <a:t>организация досуга членов семьи</a:t>
          </a:r>
          <a:endParaRPr lang="en-US" sz="1500" kern="1200" dirty="0">
            <a:latin typeface="Calibri" panose="020F0502020204030204" pitchFamily="34" charset="0"/>
          </a:endParaRPr>
        </a:p>
      </dsp:txBody>
      <dsp:txXfrm>
        <a:off x="5380002" y="590125"/>
        <a:ext cx="2444055" cy="1466433"/>
      </dsp:txXfrm>
    </dsp:sp>
    <dsp:sp modelId="{780FAB3D-684E-40C4-9607-87B628A68B85}">
      <dsp:nvSpPr>
        <dsp:cNvPr id="0" name=""/>
        <dsp:cNvSpPr/>
      </dsp:nvSpPr>
      <dsp:spPr>
        <a:xfrm>
          <a:off x="8068463" y="590125"/>
          <a:ext cx="2444055" cy="1466433"/>
        </a:xfrm>
        <a:prstGeom prst="rect">
          <a:avLst/>
        </a:prstGeom>
        <a:solidFill>
          <a:schemeClr val="accent5">
            <a:hueOff val="8704932"/>
            <a:satOff val="3846"/>
            <a:lumOff val="-421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500" b="0" i="0" kern="1200" baseline="0" dirty="0">
              <a:latin typeface="Calibri" panose="020F0502020204030204" pitchFamily="34" charset="0"/>
            </a:rPr>
            <a:t>воспитательная – осуществление передачи знаний</a:t>
          </a:r>
          <a:r>
            <a:rPr lang="en-US" sz="1500" b="0" i="0" kern="1200" baseline="0" dirty="0">
              <a:latin typeface="Calibri" panose="020F0502020204030204" pitchFamily="34" charset="0"/>
            </a:rPr>
            <a:t>,</a:t>
          </a:r>
          <a:r>
            <a:rPr lang="ru-RU" sz="1500" b="0" i="0" kern="1200" baseline="0" dirty="0">
              <a:latin typeface="Calibri" panose="020F0502020204030204" pitchFamily="34" charset="0"/>
            </a:rPr>
            <a:t> опыта</a:t>
          </a:r>
          <a:r>
            <a:rPr lang="en-US" sz="1500" b="0" i="0" kern="1200" baseline="0" dirty="0">
              <a:latin typeface="Calibri" panose="020F0502020204030204" pitchFamily="34" charset="0"/>
            </a:rPr>
            <a:t>, </a:t>
          </a:r>
          <a:r>
            <a:rPr lang="ru-RU" sz="1500" b="0" i="0" kern="1200" baseline="0" dirty="0">
              <a:latin typeface="Calibri" panose="020F0502020204030204" pitchFamily="34" charset="0"/>
            </a:rPr>
            <a:t>эстетических</a:t>
          </a:r>
          <a:r>
            <a:rPr lang="en-US" sz="1500" b="0" i="0" kern="1200" baseline="0" dirty="0">
              <a:latin typeface="Calibri" panose="020F0502020204030204" pitchFamily="34" charset="0"/>
            </a:rPr>
            <a:t>,</a:t>
          </a:r>
          <a:r>
            <a:rPr lang="ru-RU" sz="1500" b="0" i="0" kern="1200" baseline="0" dirty="0">
              <a:latin typeface="Calibri" panose="020F0502020204030204" pitchFamily="34" charset="0"/>
            </a:rPr>
            <a:t> моральных и других ценностей</a:t>
          </a:r>
          <a:r>
            <a:rPr lang="en-US" sz="1500" b="0" i="0" kern="1200" baseline="0" dirty="0">
              <a:latin typeface="Calibri" panose="020F0502020204030204" pitchFamily="34" charset="0"/>
            </a:rPr>
            <a:t>, </a:t>
          </a:r>
          <a:r>
            <a:rPr lang="ru-RU" sz="1500" b="0" i="0" kern="1200" baseline="0" dirty="0">
              <a:latin typeface="Calibri" panose="020F0502020204030204" pitchFamily="34" charset="0"/>
            </a:rPr>
            <a:t>освоение социальных ролей</a:t>
          </a:r>
          <a:endParaRPr lang="en-US" sz="1500" kern="1200" dirty="0">
            <a:latin typeface="Calibri" panose="020F0502020204030204" pitchFamily="34" charset="0"/>
          </a:endParaRPr>
        </a:p>
      </dsp:txBody>
      <dsp:txXfrm>
        <a:off x="8068463" y="590125"/>
        <a:ext cx="2444055" cy="1466433"/>
      </dsp:txXfrm>
    </dsp:sp>
    <dsp:sp modelId="{FA0335AF-1550-42F5-82F5-77FADFA0AEE6}">
      <dsp:nvSpPr>
        <dsp:cNvPr id="0" name=""/>
        <dsp:cNvSpPr/>
      </dsp:nvSpPr>
      <dsp:spPr>
        <a:xfrm>
          <a:off x="1347311" y="2300964"/>
          <a:ext cx="2444055" cy="1466433"/>
        </a:xfrm>
        <a:prstGeom prst="rect">
          <a:avLst/>
        </a:prstGeom>
        <a:solidFill>
          <a:schemeClr val="accent5">
            <a:hueOff val="11606576"/>
            <a:satOff val="5128"/>
            <a:lumOff val="-562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500" b="0" i="0" kern="1200" baseline="0" dirty="0">
              <a:latin typeface="Calibri" panose="020F0502020204030204" pitchFamily="34" charset="0"/>
            </a:rPr>
            <a:t>экономическая – производство</a:t>
          </a:r>
          <a:r>
            <a:rPr lang="en-US" sz="1500" b="0" i="0" kern="1200" baseline="0" dirty="0">
              <a:latin typeface="Calibri" panose="020F0502020204030204" pitchFamily="34" charset="0"/>
            </a:rPr>
            <a:t>, </a:t>
          </a:r>
          <a:r>
            <a:rPr lang="ru-RU" sz="1500" b="0" i="0" kern="1200" baseline="0" dirty="0">
              <a:latin typeface="Calibri" panose="020F0502020204030204" pitchFamily="34" charset="0"/>
            </a:rPr>
            <a:t>потребление и распределение материальных благ</a:t>
          </a:r>
          <a:endParaRPr lang="en-US" sz="1500" kern="1200" dirty="0">
            <a:latin typeface="Calibri" panose="020F0502020204030204" pitchFamily="34" charset="0"/>
          </a:endParaRPr>
        </a:p>
      </dsp:txBody>
      <dsp:txXfrm>
        <a:off x="1347311" y="2300964"/>
        <a:ext cx="2444055" cy="1466433"/>
      </dsp:txXfrm>
    </dsp:sp>
    <dsp:sp modelId="{11BDC0DD-6D7F-46E6-8B5E-9A3C7A7CE825}">
      <dsp:nvSpPr>
        <dsp:cNvPr id="0" name=""/>
        <dsp:cNvSpPr/>
      </dsp:nvSpPr>
      <dsp:spPr>
        <a:xfrm>
          <a:off x="4035772" y="2300964"/>
          <a:ext cx="2444055" cy="1466433"/>
        </a:xfrm>
        <a:prstGeom prst="rect">
          <a:avLst/>
        </a:prstGeom>
        <a:solidFill>
          <a:schemeClr val="accent5">
            <a:hueOff val="14508220"/>
            <a:satOff val="6410"/>
            <a:lumOff val="-702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500" b="0" i="0" kern="1200" baseline="0" dirty="0">
              <a:latin typeface="Calibri" panose="020F0502020204030204" pitchFamily="34" charset="0"/>
            </a:rPr>
            <a:t>эмоциональная – оказание психологической поддержки членам семьи</a:t>
          </a:r>
          <a:endParaRPr lang="en-US" sz="1500" kern="1200" dirty="0">
            <a:latin typeface="Calibri" panose="020F0502020204030204" pitchFamily="34" charset="0"/>
          </a:endParaRPr>
        </a:p>
      </dsp:txBody>
      <dsp:txXfrm>
        <a:off x="4035772" y="2300964"/>
        <a:ext cx="2444055" cy="1466433"/>
      </dsp:txXfrm>
    </dsp:sp>
    <dsp:sp modelId="{1CF12304-4117-479D-9CF2-781743740067}">
      <dsp:nvSpPr>
        <dsp:cNvPr id="0" name=""/>
        <dsp:cNvSpPr/>
      </dsp:nvSpPr>
      <dsp:spPr>
        <a:xfrm>
          <a:off x="6724233" y="2300964"/>
          <a:ext cx="2444055" cy="1466433"/>
        </a:xfrm>
        <a:prstGeom prst="rect">
          <a:avLst/>
        </a:prstGeom>
        <a:solidFill>
          <a:schemeClr val="accent5">
            <a:hueOff val="17409864"/>
            <a:satOff val="7692"/>
            <a:lumOff val="-843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500" kern="1200" dirty="0">
              <a:latin typeface="Calibri" panose="020F0502020204030204" pitchFamily="34" charset="0"/>
            </a:rPr>
            <a:t>защитная – физическая</a:t>
          </a:r>
          <a:r>
            <a:rPr lang="en-US" sz="1500" kern="1200" dirty="0">
              <a:latin typeface="Calibri" panose="020F0502020204030204" pitchFamily="34" charset="0"/>
            </a:rPr>
            <a:t>, </a:t>
          </a:r>
          <a:r>
            <a:rPr lang="ru-RU" sz="1500" kern="1200" dirty="0">
              <a:latin typeface="Calibri" panose="020F0502020204030204" pitchFamily="34" charset="0"/>
            </a:rPr>
            <a:t>экономическая</a:t>
          </a:r>
          <a:r>
            <a:rPr lang="en-US" sz="1500" kern="1200" dirty="0">
              <a:latin typeface="Calibri" panose="020F0502020204030204" pitchFamily="34" charset="0"/>
            </a:rPr>
            <a:t>, </a:t>
          </a:r>
          <a:r>
            <a:rPr lang="ru-RU" sz="1500" kern="1200" dirty="0">
              <a:latin typeface="Calibri" panose="020F0502020204030204" pitchFamily="34" charset="0"/>
            </a:rPr>
            <a:t>психологическая защита членов семьи</a:t>
          </a:r>
          <a:endParaRPr lang="en-US" sz="1500" kern="1200" dirty="0">
            <a:latin typeface="Calibri" panose="020F0502020204030204" pitchFamily="34" charset="0"/>
          </a:endParaRPr>
        </a:p>
      </dsp:txBody>
      <dsp:txXfrm>
        <a:off x="6724233" y="2300964"/>
        <a:ext cx="2444055" cy="1466433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688FEBD-795B-4036-929D-884A90B6E12B}">
      <dsp:nvSpPr>
        <dsp:cNvPr id="0" name=""/>
        <dsp:cNvSpPr/>
      </dsp:nvSpPr>
      <dsp:spPr>
        <a:xfrm>
          <a:off x="0" y="456120"/>
          <a:ext cx="6967728" cy="1123200"/>
        </a:xfrm>
        <a:prstGeom prst="roundRect">
          <a:avLst/>
        </a:prstGeom>
        <a:solidFill>
          <a:schemeClr val="bg2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0" i="0" kern="1200" dirty="0"/>
            <a:t>младшие школьники воспринимают семейно-бытовые традиции как элементарную установку отношений к семейным традиционным ценностям</a:t>
          </a:r>
          <a:endParaRPr lang="en-US" sz="2000" kern="1200" dirty="0"/>
        </a:p>
      </dsp:txBody>
      <dsp:txXfrm>
        <a:off x="54830" y="510950"/>
        <a:ext cx="6858068" cy="1013540"/>
      </dsp:txXfrm>
    </dsp:sp>
    <dsp:sp modelId="{1A4A270F-7907-4945-9572-7D0ADEA0AD83}">
      <dsp:nvSpPr>
        <dsp:cNvPr id="0" name=""/>
        <dsp:cNvSpPr/>
      </dsp:nvSpPr>
      <dsp:spPr>
        <a:xfrm>
          <a:off x="0" y="1636920"/>
          <a:ext cx="6967728" cy="1123200"/>
        </a:xfrm>
        <a:prstGeom prst="roundRect">
          <a:avLst/>
        </a:prstGeom>
        <a:solidFill>
          <a:schemeClr val="accent5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0" i="0" kern="1200" dirty="0"/>
            <a:t>младшие школьники осознают ценностные отношения через такие компоненты, как: эмоциональный (оценочный), когнитивный (рассудочный) и поведенческий</a:t>
          </a:r>
          <a:endParaRPr lang="en-US" sz="2000" kern="1200" dirty="0"/>
        </a:p>
      </dsp:txBody>
      <dsp:txXfrm>
        <a:off x="54830" y="1691750"/>
        <a:ext cx="6858068" cy="1013540"/>
      </dsp:txXfrm>
    </dsp:sp>
    <dsp:sp modelId="{6E95E008-27A5-481C-ACF0-20EE89A43FC3}">
      <dsp:nvSpPr>
        <dsp:cNvPr id="0" name=""/>
        <dsp:cNvSpPr/>
      </dsp:nvSpPr>
      <dsp:spPr>
        <a:xfrm>
          <a:off x="0" y="2817720"/>
          <a:ext cx="6967728" cy="1123200"/>
        </a:xfrm>
        <a:prstGeom prst="roundRect">
          <a:avLst/>
        </a:prstGeom>
        <a:solidFill>
          <a:schemeClr val="bg2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0" i="0" kern="1200" dirty="0"/>
            <a:t>младшие школьники воспринимают семейные традиции как ценности культуры</a:t>
          </a:r>
          <a:endParaRPr lang="en-US" sz="2000" kern="1200" dirty="0"/>
        </a:p>
      </dsp:txBody>
      <dsp:txXfrm>
        <a:off x="54830" y="2872550"/>
        <a:ext cx="6858068" cy="1013540"/>
      </dsp:txXfrm>
    </dsp:sp>
    <dsp:sp modelId="{E661A2E8-F06C-416C-86C0-7B69974D2264}">
      <dsp:nvSpPr>
        <dsp:cNvPr id="0" name=""/>
        <dsp:cNvSpPr/>
      </dsp:nvSpPr>
      <dsp:spPr>
        <a:xfrm>
          <a:off x="0" y="3998520"/>
          <a:ext cx="6967728" cy="1123200"/>
        </a:xfrm>
        <a:prstGeom prst="roundRect">
          <a:avLst/>
        </a:prstGeom>
        <a:solidFill>
          <a:schemeClr val="accent5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0" i="0" kern="1200" dirty="0"/>
            <a:t>сочетание в младшем школьнике интересов и потребностей с ценностными ориентациями способствует регулированию его поведения</a:t>
          </a:r>
          <a:endParaRPr lang="en-US" sz="2000" kern="1200" dirty="0"/>
        </a:p>
      </dsp:txBody>
      <dsp:txXfrm>
        <a:off x="54830" y="4053350"/>
        <a:ext cx="6858068" cy="101354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751C7DC-5D7A-4EBA-912F-70E0CEC58D04}">
      <dsp:nvSpPr>
        <dsp:cNvPr id="0" name=""/>
        <dsp:cNvSpPr/>
      </dsp:nvSpPr>
      <dsp:spPr>
        <a:xfrm>
          <a:off x="484281" y="1089"/>
          <a:ext cx="2980591" cy="1788354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300" i="0" kern="1200" dirty="0"/>
            <a:t>родительское тепло, взаимное уважение в семье, доверие по отношению к ребенку</a:t>
          </a:r>
          <a:endParaRPr lang="en-US" sz="2300" kern="1200" dirty="0"/>
        </a:p>
      </dsp:txBody>
      <dsp:txXfrm>
        <a:off x="484281" y="1089"/>
        <a:ext cx="2980591" cy="1788354"/>
      </dsp:txXfrm>
    </dsp:sp>
    <dsp:sp modelId="{688C29D7-0CA5-4FAD-B7B3-EE7FE39F83A1}">
      <dsp:nvSpPr>
        <dsp:cNvPr id="0" name=""/>
        <dsp:cNvSpPr/>
      </dsp:nvSpPr>
      <dsp:spPr>
        <a:xfrm>
          <a:off x="3762932" y="1089"/>
          <a:ext cx="2980591" cy="1788354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300" i="0" kern="1200" dirty="0"/>
            <a:t>частота и интенсивность общения родителей с детьми</a:t>
          </a:r>
          <a:endParaRPr lang="en-US" sz="2300" kern="1200" dirty="0"/>
        </a:p>
      </dsp:txBody>
      <dsp:txXfrm>
        <a:off x="3762932" y="1089"/>
        <a:ext cx="2980591" cy="1788354"/>
      </dsp:txXfrm>
    </dsp:sp>
    <dsp:sp modelId="{2A9D811D-C394-49C3-B04D-ABA1484C591E}">
      <dsp:nvSpPr>
        <dsp:cNvPr id="0" name=""/>
        <dsp:cNvSpPr/>
      </dsp:nvSpPr>
      <dsp:spPr>
        <a:xfrm>
          <a:off x="7041582" y="1089"/>
          <a:ext cx="2980591" cy="1788354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300" i="0" kern="1200" dirty="0"/>
            <a:t>семейная дисциплина, вид применяемых наказаний</a:t>
          </a:r>
          <a:endParaRPr lang="en-US" sz="2300" kern="1200" dirty="0"/>
        </a:p>
      </dsp:txBody>
      <dsp:txXfrm>
        <a:off x="7041582" y="1089"/>
        <a:ext cx="2980591" cy="1788354"/>
      </dsp:txXfrm>
    </dsp:sp>
    <dsp:sp modelId="{02E40B87-B68E-4B48-8E71-C819CA6F17FE}">
      <dsp:nvSpPr>
        <dsp:cNvPr id="0" name=""/>
        <dsp:cNvSpPr/>
      </dsp:nvSpPr>
      <dsp:spPr>
        <a:xfrm>
          <a:off x="2123607" y="2087503"/>
          <a:ext cx="2980591" cy="1788354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300" i="0" kern="1200" dirty="0"/>
            <a:t>роль, отведенная ребенку в семейной иерархии</a:t>
          </a:r>
          <a:endParaRPr lang="en-US" sz="2300" kern="1200" dirty="0"/>
        </a:p>
      </dsp:txBody>
      <dsp:txXfrm>
        <a:off x="2123607" y="2087503"/>
        <a:ext cx="2980591" cy="1788354"/>
      </dsp:txXfrm>
    </dsp:sp>
    <dsp:sp modelId="{61B6986A-4C72-4606-AAC9-AE29A4C3C1F6}">
      <dsp:nvSpPr>
        <dsp:cNvPr id="0" name=""/>
        <dsp:cNvSpPr/>
      </dsp:nvSpPr>
      <dsp:spPr>
        <a:xfrm>
          <a:off x="5402257" y="2087503"/>
          <a:ext cx="2980591" cy="1788354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300" i="0" kern="1200" dirty="0"/>
            <a:t>степень самостоятельности, предоставляемой ребенку</a:t>
          </a:r>
          <a:endParaRPr lang="en-US" sz="2300" kern="1200" dirty="0"/>
        </a:p>
      </dsp:txBody>
      <dsp:txXfrm>
        <a:off x="5402257" y="2087503"/>
        <a:ext cx="2980591" cy="178835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D9A1C8F-4506-434B-A79F-5895EB9B14C3}">
      <dsp:nvSpPr>
        <dsp:cNvPr id="0" name=""/>
        <dsp:cNvSpPr/>
      </dsp:nvSpPr>
      <dsp:spPr>
        <a:xfrm>
          <a:off x="0" y="42780"/>
          <a:ext cx="3286125" cy="1971675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kern="1200" dirty="0">
              <a:latin typeface="Calibri" panose="020F0502020204030204" pitchFamily="34" charset="0"/>
            </a:rPr>
            <a:t>семейная сплоченность</a:t>
          </a:r>
          <a:endParaRPr lang="en-US" sz="2800" kern="1200" dirty="0">
            <a:latin typeface="Calibri" panose="020F0502020204030204" pitchFamily="34" charset="0"/>
          </a:endParaRPr>
        </a:p>
      </dsp:txBody>
      <dsp:txXfrm>
        <a:off x="0" y="42780"/>
        <a:ext cx="3286125" cy="1971675"/>
      </dsp:txXfrm>
    </dsp:sp>
    <dsp:sp modelId="{526AFCE5-71C6-44E9-99FF-ABD7087E7FD4}">
      <dsp:nvSpPr>
        <dsp:cNvPr id="0" name=""/>
        <dsp:cNvSpPr/>
      </dsp:nvSpPr>
      <dsp:spPr>
        <a:xfrm>
          <a:off x="3614737" y="42780"/>
          <a:ext cx="3286125" cy="1971675"/>
        </a:xfrm>
        <a:prstGeom prst="rect">
          <a:avLst/>
        </a:prstGeom>
        <a:solidFill>
          <a:schemeClr val="accent5">
            <a:hueOff val="3481973"/>
            <a:satOff val="1538"/>
            <a:lumOff val="-168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kern="1200" dirty="0">
              <a:latin typeface="Calibri" panose="020F0502020204030204" pitchFamily="34" charset="0"/>
            </a:rPr>
            <a:t>возможность всестороннего развития личности каждого ее члена</a:t>
          </a:r>
          <a:endParaRPr lang="en-US" sz="2800" kern="1200" dirty="0">
            <a:latin typeface="Calibri" panose="020F0502020204030204" pitchFamily="34" charset="0"/>
          </a:endParaRPr>
        </a:p>
      </dsp:txBody>
      <dsp:txXfrm>
        <a:off x="3614737" y="42780"/>
        <a:ext cx="3286125" cy="1971675"/>
      </dsp:txXfrm>
    </dsp:sp>
    <dsp:sp modelId="{AAEF37F6-7BCF-407F-B2B5-E17143A256FF}">
      <dsp:nvSpPr>
        <dsp:cNvPr id="0" name=""/>
        <dsp:cNvSpPr/>
      </dsp:nvSpPr>
      <dsp:spPr>
        <a:xfrm>
          <a:off x="7229475" y="42780"/>
          <a:ext cx="3286125" cy="1971675"/>
        </a:xfrm>
        <a:prstGeom prst="rect">
          <a:avLst/>
        </a:prstGeom>
        <a:solidFill>
          <a:schemeClr val="accent5">
            <a:hueOff val="6963945"/>
            <a:satOff val="3077"/>
            <a:lumOff val="-337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kern="1200" dirty="0">
              <a:latin typeface="Calibri" panose="020F0502020204030204" pitchFamily="34" charset="0"/>
            </a:rPr>
            <a:t>семейная гибкость</a:t>
          </a:r>
          <a:endParaRPr lang="en-US" sz="2800" kern="1200" dirty="0">
            <a:latin typeface="Calibri" panose="020F0502020204030204" pitchFamily="34" charset="0"/>
          </a:endParaRPr>
        </a:p>
      </dsp:txBody>
      <dsp:txXfrm>
        <a:off x="7229475" y="42780"/>
        <a:ext cx="3286125" cy="1971675"/>
      </dsp:txXfrm>
    </dsp:sp>
    <dsp:sp modelId="{0A22341B-B5F8-4110-BABF-BCAAB1DD505F}">
      <dsp:nvSpPr>
        <dsp:cNvPr id="0" name=""/>
        <dsp:cNvSpPr/>
      </dsp:nvSpPr>
      <dsp:spPr>
        <a:xfrm>
          <a:off x="0" y="2343068"/>
          <a:ext cx="3286125" cy="1971675"/>
        </a:xfrm>
        <a:prstGeom prst="rect">
          <a:avLst/>
        </a:prstGeom>
        <a:solidFill>
          <a:schemeClr val="accent5">
            <a:hueOff val="10445919"/>
            <a:satOff val="4615"/>
            <a:lumOff val="-5059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kern="1200" dirty="0">
              <a:latin typeface="Calibri" panose="020F0502020204030204" pitchFamily="34" charset="0"/>
            </a:rPr>
            <a:t>чувство защищенности и эмоциональной удовлетворенности</a:t>
          </a:r>
          <a:endParaRPr lang="en-US" sz="2800" kern="1200" dirty="0">
            <a:latin typeface="Calibri" panose="020F0502020204030204" pitchFamily="34" charset="0"/>
          </a:endParaRPr>
        </a:p>
      </dsp:txBody>
      <dsp:txXfrm>
        <a:off x="0" y="2343068"/>
        <a:ext cx="3286125" cy="1971675"/>
      </dsp:txXfrm>
    </dsp:sp>
    <dsp:sp modelId="{88F24242-958E-48A4-92E1-150784A15D3F}">
      <dsp:nvSpPr>
        <dsp:cNvPr id="0" name=""/>
        <dsp:cNvSpPr/>
      </dsp:nvSpPr>
      <dsp:spPr>
        <a:xfrm>
          <a:off x="3614737" y="2343068"/>
          <a:ext cx="3286125" cy="1971675"/>
        </a:xfrm>
        <a:prstGeom prst="rect">
          <a:avLst/>
        </a:prstGeom>
        <a:solidFill>
          <a:schemeClr val="accent5">
            <a:hueOff val="13927891"/>
            <a:satOff val="6154"/>
            <a:lumOff val="-674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kern="1200" dirty="0">
              <a:latin typeface="Calibri" panose="020F0502020204030204" pitchFamily="34" charset="0"/>
            </a:rPr>
            <a:t>гордость за принадлежность к своей семье</a:t>
          </a:r>
          <a:endParaRPr lang="en-US" sz="2800" kern="1200" dirty="0">
            <a:latin typeface="Calibri" panose="020F0502020204030204" pitchFamily="34" charset="0"/>
          </a:endParaRPr>
        </a:p>
      </dsp:txBody>
      <dsp:txXfrm>
        <a:off x="3614737" y="2343068"/>
        <a:ext cx="3286125" cy="1971675"/>
      </dsp:txXfrm>
    </dsp:sp>
    <dsp:sp modelId="{A517D5A2-CDFE-490B-B56E-A73D742EA60B}">
      <dsp:nvSpPr>
        <dsp:cNvPr id="0" name=""/>
        <dsp:cNvSpPr/>
      </dsp:nvSpPr>
      <dsp:spPr>
        <a:xfrm>
          <a:off x="7229475" y="2343068"/>
          <a:ext cx="3286125" cy="1971675"/>
        </a:xfrm>
        <a:prstGeom prst="rect">
          <a:avLst/>
        </a:prstGeom>
        <a:solidFill>
          <a:schemeClr val="accent5">
            <a:hueOff val="17409864"/>
            <a:satOff val="7692"/>
            <a:lumOff val="-843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kern="1200" dirty="0">
              <a:latin typeface="Calibri" panose="020F0502020204030204" pitchFamily="34" charset="0"/>
            </a:rPr>
            <a:t>ответственность</a:t>
          </a:r>
          <a:endParaRPr lang="en-US" sz="2800" kern="1200" dirty="0">
            <a:latin typeface="Calibri" panose="020F0502020204030204" pitchFamily="34" charset="0"/>
          </a:endParaRPr>
        </a:p>
      </dsp:txBody>
      <dsp:txXfrm>
        <a:off x="7229475" y="2343068"/>
        <a:ext cx="3286125" cy="197167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40033D7-01F4-4569-B535-F42752C34A77}">
      <dsp:nvSpPr>
        <dsp:cNvPr id="0" name=""/>
        <dsp:cNvSpPr/>
      </dsp:nvSpPr>
      <dsp:spPr>
        <a:xfrm>
          <a:off x="1283" y="510443"/>
          <a:ext cx="4505585" cy="286104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DDF6016-765C-441B-A02E-000608F67BE8}">
      <dsp:nvSpPr>
        <dsp:cNvPr id="0" name=""/>
        <dsp:cNvSpPr/>
      </dsp:nvSpPr>
      <dsp:spPr>
        <a:xfrm>
          <a:off x="501904" y="986033"/>
          <a:ext cx="4505585" cy="286104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4310" tIns="194310" rIns="194310" bIns="194310" numCol="1" spcCol="1270" anchor="ctr" anchorCtr="0">
          <a:noAutofit/>
        </a:bodyPr>
        <a:lstStyle/>
        <a:p>
          <a:pPr marL="0" lvl="0" indent="0" algn="ctr" defTabSz="2266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5100" kern="1200" dirty="0"/>
            <a:t>Объективное                                                               </a:t>
          </a:r>
          <a:endParaRPr lang="en-US" sz="5100" kern="1200" dirty="0"/>
        </a:p>
      </dsp:txBody>
      <dsp:txXfrm>
        <a:off x="585701" y="1069830"/>
        <a:ext cx="4337991" cy="2693452"/>
      </dsp:txXfrm>
    </dsp:sp>
    <dsp:sp modelId="{629BBB53-C785-4F3E-9F44-AAFAB0CCF9A5}">
      <dsp:nvSpPr>
        <dsp:cNvPr id="0" name=""/>
        <dsp:cNvSpPr/>
      </dsp:nvSpPr>
      <dsp:spPr>
        <a:xfrm>
          <a:off x="5508110" y="510443"/>
          <a:ext cx="4505585" cy="286104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A60399D-7BAD-439E-BCC5-97BA7AF5693F}">
      <dsp:nvSpPr>
        <dsp:cNvPr id="0" name=""/>
        <dsp:cNvSpPr/>
      </dsp:nvSpPr>
      <dsp:spPr>
        <a:xfrm>
          <a:off x="6008730" y="986033"/>
          <a:ext cx="4505585" cy="286104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4310" tIns="194310" rIns="194310" bIns="194310" numCol="1" spcCol="1270" anchor="ctr" anchorCtr="0">
          <a:noAutofit/>
        </a:bodyPr>
        <a:lstStyle/>
        <a:p>
          <a:pPr marL="0" lvl="0" indent="0" algn="ctr" defTabSz="2266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5100" b="0" i="0" kern="1200" baseline="0" dirty="0"/>
            <a:t>Субъективное</a:t>
          </a:r>
          <a:endParaRPr lang="en-US" sz="5100" kern="1200" dirty="0"/>
        </a:p>
      </dsp:txBody>
      <dsp:txXfrm>
        <a:off x="6092527" y="1069830"/>
        <a:ext cx="4337991" cy="269345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7746C4-CD18-4E70-AB2A-F70B54D4DC89}">
      <dsp:nvSpPr>
        <dsp:cNvPr id="0" name=""/>
        <dsp:cNvSpPr/>
      </dsp:nvSpPr>
      <dsp:spPr>
        <a:xfrm rot="5400000">
          <a:off x="-290967" y="1762990"/>
          <a:ext cx="1293006" cy="156339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F061B72-B9C8-4AF9-B28E-15092DFE5719}">
      <dsp:nvSpPr>
        <dsp:cNvPr id="0" name=""/>
        <dsp:cNvSpPr/>
      </dsp:nvSpPr>
      <dsp:spPr>
        <a:xfrm>
          <a:off x="3200" y="932950"/>
          <a:ext cx="1737109" cy="104226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200" kern="1200" dirty="0"/>
            <a:t>знание</a:t>
          </a:r>
          <a:endParaRPr lang="en-US" sz="2200" kern="1200" dirty="0"/>
        </a:p>
      </dsp:txBody>
      <dsp:txXfrm>
        <a:off x="33727" y="963477"/>
        <a:ext cx="1676055" cy="981211"/>
      </dsp:txXfrm>
    </dsp:sp>
    <dsp:sp modelId="{A71E5C62-FD32-484F-83A7-CAC04C0B0EB6}">
      <dsp:nvSpPr>
        <dsp:cNvPr id="0" name=""/>
        <dsp:cNvSpPr/>
      </dsp:nvSpPr>
      <dsp:spPr>
        <a:xfrm rot="5400000">
          <a:off x="-290967" y="3065823"/>
          <a:ext cx="1293006" cy="156339"/>
        </a:xfrm>
        <a:prstGeom prst="rect">
          <a:avLst/>
        </a:prstGeom>
        <a:solidFill>
          <a:schemeClr val="accent5">
            <a:hueOff val="2487123"/>
            <a:satOff val="1099"/>
            <a:lumOff val="-1205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2753B58-00DF-4A46-BDF5-B01CED7F5D88}">
      <dsp:nvSpPr>
        <dsp:cNvPr id="0" name=""/>
        <dsp:cNvSpPr/>
      </dsp:nvSpPr>
      <dsp:spPr>
        <a:xfrm>
          <a:off x="3200" y="2235783"/>
          <a:ext cx="1737109" cy="1042265"/>
        </a:xfrm>
        <a:prstGeom prst="roundRect">
          <a:avLst>
            <a:gd name="adj" fmla="val 10000"/>
          </a:avLst>
        </a:prstGeom>
        <a:solidFill>
          <a:schemeClr val="accent5">
            <a:hueOff val="2176233"/>
            <a:satOff val="962"/>
            <a:lumOff val="-105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200" kern="1200"/>
            <a:t>понимание</a:t>
          </a:r>
          <a:endParaRPr lang="en-US" sz="2200" kern="1200"/>
        </a:p>
      </dsp:txBody>
      <dsp:txXfrm>
        <a:off x="33727" y="2266310"/>
        <a:ext cx="1676055" cy="981211"/>
      </dsp:txXfrm>
    </dsp:sp>
    <dsp:sp modelId="{8422072A-7A3E-4568-9F6F-EDB0A886F6B8}">
      <dsp:nvSpPr>
        <dsp:cNvPr id="0" name=""/>
        <dsp:cNvSpPr/>
      </dsp:nvSpPr>
      <dsp:spPr>
        <a:xfrm>
          <a:off x="360448" y="3717239"/>
          <a:ext cx="2300530" cy="156339"/>
        </a:xfrm>
        <a:prstGeom prst="rect">
          <a:avLst/>
        </a:prstGeom>
        <a:solidFill>
          <a:schemeClr val="accent5">
            <a:hueOff val="4974247"/>
            <a:satOff val="2198"/>
            <a:lumOff val="-2409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D6110EF-DC2F-4BF8-9D8E-CCD33FDF0876}">
      <dsp:nvSpPr>
        <dsp:cNvPr id="0" name=""/>
        <dsp:cNvSpPr/>
      </dsp:nvSpPr>
      <dsp:spPr>
        <a:xfrm>
          <a:off x="3200" y="3538615"/>
          <a:ext cx="1737109" cy="1042265"/>
        </a:xfrm>
        <a:prstGeom prst="roundRect">
          <a:avLst>
            <a:gd name="adj" fmla="val 10000"/>
          </a:avLst>
        </a:prstGeom>
        <a:solidFill>
          <a:schemeClr val="accent5">
            <a:hueOff val="4352466"/>
            <a:satOff val="1923"/>
            <a:lumOff val="-210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200" kern="1200"/>
            <a:t>осознание</a:t>
          </a:r>
          <a:endParaRPr lang="en-US" sz="2200" kern="1200"/>
        </a:p>
      </dsp:txBody>
      <dsp:txXfrm>
        <a:off x="33727" y="3569142"/>
        <a:ext cx="1676055" cy="981211"/>
      </dsp:txXfrm>
    </dsp:sp>
    <dsp:sp modelId="{593C0F51-F7EB-45B5-A1C1-E03D259E4206}">
      <dsp:nvSpPr>
        <dsp:cNvPr id="0" name=""/>
        <dsp:cNvSpPr/>
      </dsp:nvSpPr>
      <dsp:spPr>
        <a:xfrm rot="16200000">
          <a:off x="2019388" y="3065823"/>
          <a:ext cx="1293006" cy="156339"/>
        </a:xfrm>
        <a:prstGeom prst="rect">
          <a:avLst/>
        </a:prstGeom>
        <a:solidFill>
          <a:schemeClr val="accent5">
            <a:hueOff val="7461370"/>
            <a:satOff val="3297"/>
            <a:lumOff val="-3614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469145D-F228-4F50-8813-9130ABBFFD8F}">
      <dsp:nvSpPr>
        <dsp:cNvPr id="0" name=""/>
        <dsp:cNvSpPr/>
      </dsp:nvSpPr>
      <dsp:spPr>
        <a:xfrm>
          <a:off x="2313557" y="3538615"/>
          <a:ext cx="1737109" cy="1042265"/>
        </a:xfrm>
        <a:prstGeom prst="roundRect">
          <a:avLst>
            <a:gd name="adj" fmla="val 10000"/>
          </a:avLst>
        </a:prstGeom>
        <a:solidFill>
          <a:schemeClr val="accent5">
            <a:hueOff val="6528699"/>
            <a:satOff val="2885"/>
            <a:lumOff val="-316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200" kern="1200"/>
            <a:t>суждение</a:t>
          </a:r>
          <a:endParaRPr lang="en-US" sz="2200" kern="1200"/>
        </a:p>
      </dsp:txBody>
      <dsp:txXfrm>
        <a:off x="2344084" y="3569142"/>
        <a:ext cx="1676055" cy="981211"/>
      </dsp:txXfrm>
    </dsp:sp>
    <dsp:sp modelId="{B46513F5-8C00-4D87-A098-9AD8E28D2BA0}">
      <dsp:nvSpPr>
        <dsp:cNvPr id="0" name=""/>
        <dsp:cNvSpPr/>
      </dsp:nvSpPr>
      <dsp:spPr>
        <a:xfrm rot="16200000">
          <a:off x="2019388" y="1762990"/>
          <a:ext cx="1293006" cy="156339"/>
        </a:xfrm>
        <a:prstGeom prst="rect">
          <a:avLst/>
        </a:prstGeom>
        <a:solidFill>
          <a:schemeClr val="accent5">
            <a:hueOff val="9948494"/>
            <a:satOff val="4395"/>
            <a:lumOff val="-4818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55C606E-92D3-475B-BB88-F4D570D833F1}">
      <dsp:nvSpPr>
        <dsp:cNvPr id="0" name=""/>
        <dsp:cNvSpPr/>
      </dsp:nvSpPr>
      <dsp:spPr>
        <a:xfrm>
          <a:off x="2313557" y="2235783"/>
          <a:ext cx="1737109" cy="1042265"/>
        </a:xfrm>
        <a:prstGeom prst="roundRect">
          <a:avLst>
            <a:gd name="adj" fmla="val 10000"/>
          </a:avLst>
        </a:prstGeom>
        <a:solidFill>
          <a:schemeClr val="accent5">
            <a:hueOff val="8704932"/>
            <a:satOff val="3846"/>
            <a:lumOff val="-421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200" kern="1200"/>
            <a:t>оценка</a:t>
          </a:r>
          <a:endParaRPr lang="en-US" sz="2200" kern="1200"/>
        </a:p>
      </dsp:txBody>
      <dsp:txXfrm>
        <a:off x="2344084" y="2266310"/>
        <a:ext cx="1676055" cy="981211"/>
      </dsp:txXfrm>
    </dsp:sp>
    <dsp:sp modelId="{84F6A755-114B-4BD9-B7F2-853256D9F63A}">
      <dsp:nvSpPr>
        <dsp:cNvPr id="0" name=""/>
        <dsp:cNvSpPr/>
      </dsp:nvSpPr>
      <dsp:spPr>
        <a:xfrm>
          <a:off x="2670805" y="1111574"/>
          <a:ext cx="2300530" cy="156339"/>
        </a:xfrm>
        <a:prstGeom prst="rect">
          <a:avLst/>
        </a:prstGeom>
        <a:solidFill>
          <a:schemeClr val="accent5">
            <a:hueOff val="12435617"/>
            <a:satOff val="5494"/>
            <a:lumOff val="-6023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B96D4EC-D9E0-44B5-B151-BAEF0EDD4C68}">
      <dsp:nvSpPr>
        <dsp:cNvPr id="0" name=""/>
        <dsp:cNvSpPr/>
      </dsp:nvSpPr>
      <dsp:spPr>
        <a:xfrm>
          <a:off x="2313557" y="932950"/>
          <a:ext cx="1737109" cy="1042265"/>
        </a:xfrm>
        <a:prstGeom prst="roundRect">
          <a:avLst>
            <a:gd name="adj" fmla="val 10000"/>
          </a:avLst>
        </a:prstGeom>
        <a:solidFill>
          <a:schemeClr val="accent5">
            <a:hueOff val="10881165"/>
            <a:satOff val="4808"/>
            <a:lumOff val="-527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200" kern="1200"/>
            <a:t>отношение</a:t>
          </a:r>
          <a:endParaRPr lang="en-US" sz="2200" kern="1200"/>
        </a:p>
      </dsp:txBody>
      <dsp:txXfrm>
        <a:off x="2344084" y="963477"/>
        <a:ext cx="1676055" cy="981211"/>
      </dsp:txXfrm>
    </dsp:sp>
    <dsp:sp modelId="{8C2EC3A0-6DF9-41AC-BAF7-351650D19DE3}">
      <dsp:nvSpPr>
        <dsp:cNvPr id="0" name=""/>
        <dsp:cNvSpPr/>
      </dsp:nvSpPr>
      <dsp:spPr>
        <a:xfrm rot="5400000">
          <a:off x="4329745" y="1762990"/>
          <a:ext cx="1293006" cy="156339"/>
        </a:xfrm>
        <a:prstGeom prst="rect">
          <a:avLst/>
        </a:prstGeom>
        <a:solidFill>
          <a:schemeClr val="accent5">
            <a:hueOff val="14922740"/>
            <a:satOff val="6593"/>
            <a:lumOff val="-7227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61459C8-A05B-4052-8D71-3F56E1547AC8}">
      <dsp:nvSpPr>
        <dsp:cNvPr id="0" name=""/>
        <dsp:cNvSpPr/>
      </dsp:nvSpPr>
      <dsp:spPr>
        <a:xfrm>
          <a:off x="4623913" y="932950"/>
          <a:ext cx="1737109" cy="1042265"/>
        </a:xfrm>
        <a:prstGeom prst="roundRect">
          <a:avLst>
            <a:gd name="adj" fmla="val 10000"/>
          </a:avLst>
        </a:prstGeom>
        <a:solidFill>
          <a:schemeClr val="accent5">
            <a:hueOff val="13057397"/>
            <a:satOff val="5769"/>
            <a:lumOff val="-632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200" kern="1200"/>
            <a:t>принятие</a:t>
          </a:r>
          <a:endParaRPr lang="en-US" sz="2200" kern="1200"/>
        </a:p>
      </dsp:txBody>
      <dsp:txXfrm>
        <a:off x="4654440" y="963477"/>
        <a:ext cx="1676055" cy="981211"/>
      </dsp:txXfrm>
    </dsp:sp>
    <dsp:sp modelId="{1B0914FD-3C8C-4BE3-AB8A-F888EB8CBDAF}">
      <dsp:nvSpPr>
        <dsp:cNvPr id="0" name=""/>
        <dsp:cNvSpPr/>
      </dsp:nvSpPr>
      <dsp:spPr>
        <a:xfrm rot="5400000">
          <a:off x="4329745" y="3065823"/>
          <a:ext cx="1293006" cy="156339"/>
        </a:xfrm>
        <a:prstGeom prst="rect">
          <a:avLst/>
        </a:prstGeom>
        <a:solidFill>
          <a:schemeClr val="accent5">
            <a:hueOff val="17409864"/>
            <a:satOff val="7692"/>
            <a:lumOff val="-8432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76CDC4E-1FA6-4785-99D6-21F5322AB0D8}">
      <dsp:nvSpPr>
        <dsp:cNvPr id="0" name=""/>
        <dsp:cNvSpPr/>
      </dsp:nvSpPr>
      <dsp:spPr>
        <a:xfrm>
          <a:off x="4623913" y="2235783"/>
          <a:ext cx="1737109" cy="1042265"/>
        </a:xfrm>
        <a:prstGeom prst="roundRect">
          <a:avLst>
            <a:gd name="adj" fmla="val 10000"/>
          </a:avLst>
        </a:prstGeom>
        <a:solidFill>
          <a:schemeClr val="accent5">
            <a:hueOff val="15233631"/>
            <a:satOff val="6730"/>
            <a:lumOff val="-737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200" kern="1200"/>
            <a:t>ориентация</a:t>
          </a:r>
          <a:endParaRPr lang="en-US" sz="2200" kern="1200"/>
        </a:p>
      </dsp:txBody>
      <dsp:txXfrm>
        <a:off x="4654440" y="2266310"/>
        <a:ext cx="1676055" cy="981211"/>
      </dsp:txXfrm>
    </dsp:sp>
    <dsp:sp modelId="{08077CF8-C347-4035-9803-61C8E9DE4AA3}">
      <dsp:nvSpPr>
        <dsp:cNvPr id="0" name=""/>
        <dsp:cNvSpPr/>
      </dsp:nvSpPr>
      <dsp:spPr>
        <a:xfrm>
          <a:off x="4623913" y="3538615"/>
          <a:ext cx="1737109" cy="1042265"/>
        </a:xfrm>
        <a:prstGeom prst="roundRect">
          <a:avLst>
            <a:gd name="adj" fmla="val 10000"/>
          </a:avLst>
        </a:prstGeom>
        <a:solidFill>
          <a:schemeClr val="accent5">
            <a:hueOff val="17409864"/>
            <a:satOff val="7692"/>
            <a:lumOff val="-843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200" kern="1200"/>
            <a:t>применение</a:t>
          </a:r>
          <a:endParaRPr lang="en-US" sz="2200" kern="1200"/>
        </a:p>
      </dsp:txBody>
      <dsp:txXfrm>
        <a:off x="4654440" y="3569142"/>
        <a:ext cx="1676055" cy="981211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524D080-A9C9-4F0B-9178-DCD5AD43C602}">
      <dsp:nvSpPr>
        <dsp:cNvPr id="0" name=""/>
        <dsp:cNvSpPr/>
      </dsp:nvSpPr>
      <dsp:spPr>
        <a:xfrm>
          <a:off x="0" y="5975"/>
          <a:ext cx="6364224" cy="83538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marL="0" lvl="0" indent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400" kern="1200"/>
            <a:t>Чему учить?</a:t>
          </a:r>
          <a:endParaRPr lang="en-US" sz="3400" kern="1200"/>
        </a:p>
      </dsp:txBody>
      <dsp:txXfrm>
        <a:off x="40780" y="46755"/>
        <a:ext cx="6282664" cy="753820"/>
      </dsp:txXfrm>
    </dsp:sp>
    <dsp:sp modelId="{66770E6A-C724-4D16-B5D0-28B2A3E2CF89}">
      <dsp:nvSpPr>
        <dsp:cNvPr id="0" name=""/>
        <dsp:cNvSpPr/>
      </dsp:nvSpPr>
      <dsp:spPr>
        <a:xfrm>
          <a:off x="0" y="939276"/>
          <a:ext cx="6364224" cy="835380"/>
        </a:xfrm>
        <a:prstGeom prst="roundRect">
          <a:avLst/>
        </a:prstGeom>
        <a:solidFill>
          <a:schemeClr val="accent5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marL="0" lvl="0" indent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400" kern="1200" dirty="0"/>
            <a:t>обновление содержания</a:t>
          </a:r>
          <a:endParaRPr lang="en-US" sz="3400" kern="1200" dirty="0"/>
        </a:p>
      </dsp:txBody>
      <dsp:txXfrm>
        <a:off x="40780" y="980056"/>
        <a:ext cx="6282664" cy="753820"/>
      </dsp:txXfrm>
    </dsp:sp>
    <dsp:sp modelId="{FF19BE34-C0F8-4618-8F30-923EC7ACD819}">
      <dsp:nvSpPr>
        <dsp:cNvPr id="0" name=""/>
        <dsp:cNvSpPr/>
      </dsp:nvSpPr>
      <dsp:spPr>
        <a:xfrm>
          <a:off x="0" y="1872576"/>
          <a:ext cx="6364224" cy="835380"/>
        </a:xfrm>
        <a:prstGeom prst="roundRect">
          <a:avLst/>
        </a:prstGeom>
        <a:solidFill>
          <a:srgbClr val="62975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marL="0" lvl="0" indent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400" kern="1200"/>
            <a:t>Ради чего учить?</a:t>
          </a:r>
          <a:endParaRPr lang="en-US" sz="3400" kern="1200"/>
        </a:p>
      </dsp:txBody>
      <dsp:txXfrm>
        <a:off x="40780" y="1913356"/>
        <a:ext cx="6282664" cy="753820"/>
      </dsp:txXfrm>
    </dsp:sp>
    <dsp:sp modelId="{B0135245-3349-49F8-A579-F158CC82794D}">
      <dsp:nvSpPr>
        <dsp:cNvPr id="0" name=""/>
        <dsp:cNvSpPr/>
      </dsp:nvSpPr>
      <dsp:spPr>
        <a:xfrm>
          <a:off x="0" y="2805876"/>
          <a:ext cx="6364224" cy="835380"/>
        </a:xfrm>
        <a:prstGeom prst="roundRect">
          <a:avLst/>
        </a:prstGeom>
        <a:solidFill>
          <a:srgbClr val="62975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marL="0" lvl="0" indent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400" kern="1200" dirty="0"/>
            <a:t>ценности образования</a:t>
          </a:r>
          <a:endParaRPr lang="en-US" sz="3400" kern="1200" dirty="0"/>
        </a:p>
      </dsp:txBody>
      <dsp:txXfrm>
        <a:off x="40780" y="2846656"/>
        <a:ext cx="6282664" cy="753820"/>
      </dsp:txXfrm>
    </dsp:sp>
    <dsp:sp modelId="{D0FF87E9-2315-42FA-A4B0-59CC436950F5}">
      <dsp:nvSpPr>
        <dsp:cNvPr id="0" name=""/>
        <dsp:cNvSpPr/>
      </dsp:nvSpPr>
      <dsp:spPr>
        <a:xfrm>
          <a:off x="0" y="3739176"/>
          <a:ext cx="6364224" cy="835380"/>
        </a:xfrm>
        <a:prstGeom prst="roundRect">
          <a:avLst/>
        </a:prstGeom>
        <a:solidFill>
          <a:srgbClr val="545C9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marL="0" lvl="0" indent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400" kern="1200"/>
            <a:t>Как учить?</a:t>
          </a:r>
          <a:endParaRPr lang="en-US" sz="3400" kern="1200"/>
        </a:p>
      </dsp:txBody>
      <dsp:txXfrm>
        <a:off x="40780" y="3779956"/>
        <a:ext cx="6282664" cy="753820"/>
      </dsp:txXfrm>
    </dsp:sp>
    <dsp:sp modelId="{A5EF1ED3-1B79-483C-A03F-042496409A8D}">
      <dsp:nvSpPr>
        <dsp:cNvPr id="0" name=""/>
        <dsp:cNvSpPr/>
      </dsp:nvSpPr>
      <dsp:spPr>
        <a:xfrm>
          <a:off x="0" y="4672476"/>
          <a:ext cx="6364224" cy="835380"/>
        </a:xfrm>
        <a:prstGeom prst="roundRect">
          <a:avLst/>
        </a:prstGeom>
        <a:solidFill>
          <a:srgbClr val="545C9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marL="0" lvl="0" indent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400" kern="1200" dirty="0"/>
            <a:t>обновление средств обучения</a:t>
          </a:r>
          <a:endParaRPr lang="en-US" sz="3400" kern="1200" dirty="0"/>
        </a:p>
      </dsp:txBody>
      <dsp:txXfrm>
        <a:off x="40780" y="4713256"/>
        <a:ext cx="6282664" cy="75382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EA71E95-AF70-4A3E-B465-7F1A2BD87C91}">
      <dsp:nvSpPr>
        <dsp:cNvPr id="0" name=""/>
        <dsp:cNvSpPr/>
      </dsp:nvSpPr>
      <dsp:spPr>
        <a:xfrm>
          <a:off x="0" y="1783"/>
          <a:ext cx="6364224" cy="760036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411341D-E57B-42DA-A035-CDC4E81F592B}">
      <dsp:nvSpPr>
        <dsp:cNvPr id="0" name=""/>
        <dsp:cNvSpPr/>
      </dsp:nvSpPr>
      <dsp:spPr>
        <a:xfrm>
          <a:off x="229911" y="172791"/>
          <a:ext cx="418020" cy="41802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A6BA78E-B5E2-43D7-B85D-2D2D0871668E}">
      <dsp:nvSpPr>
        <dsp:cNvPr id="0" name=""/>
        <dsp:cNvSpPr/>
      </dsp:nvSpPr>
      <dsp:spPr>
        <a:xfrm>
          <a:off x="877842" y="1783"/>
          <a:ext cx="5486381" cy="7600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437" tIns="80437" rIns="80437" bIns="80437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kern="1200"/>
            <a:t>Знания и представления</a:t>
          </a:r>
          <a:endParaRPr lang="en-US" sz="1900" kern="1200"/>
        </a:p>
      </dsp:txBody>
      <dsp:txXfrm>
        <a:off x="877842" y="1783"/>
        <a:ext cx="5486381" cy="760036"/>
      </dsp:txXfrm>
    </dsp:sp>
    <dsp:sp modelId="{05B6A522-E2BD-4FC8-9872-B89D1B6CEA76}">
      <dsp:nvSpPr>
        <dsp:cNvPr id="0" name=""/>
        <dsp:cNvSpPr/>
      </dsp:nvSpPr>
      <dsp:spPr>
        <a:xfrm>
          <a:off x="0" y="951829"/>
          <a:ext cx="6364224" cy="760036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A70FDB3-0BA6-4163-BDB0-D7C360558416}">
      <dsp:nvSpPr>
        <dsp:cNvPr id="0" name=""/>
        <dsp:cNvSpPr/>
      </dsp:nvSpPr>
      <dsp:spPr>
        <a:xfrm>
          <a:off x="229911" y="1122837"/>
          <a:ext cx="418020" cy="418020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FB65F41-6F97-4B51-A63A-0E6ACE08AEE1}">
      <dsp:nvSpPr>
        <dsp:cNvPr id="0" name=""/>
        <dsp:cNvSpPr/>
      </dsp:nvSpPr>
      <dsp:spPr>
        <a:xfrm>
          <a:off x="877842" y="951829"/>
          <a:ext cx="5486381" cy="7600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437" tIns="80437" rIns="80437" bIns="80437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kern="1200"/>
            <a:t>Мотивы</a:t>
          </a:r>
          <a:endParaRPr lang="en-US" sz="1900" kern="1200"/>
        </a:p>
      </dsp:txBody>
      <dsp:txXfrm>
        <a:off x="877842" y="951829"/>
        <a:ext cx="5486381" cy="760036"/>
      </dsp:txXfrm>
    </dsp:sp>
    <dsp:sp modelId="{63193C87-5804-441A-8938-D7E1C9D55742}">
      <dsp:nvSpPr>
        <dsp:cNvPr id="0" name=""/>
        <dsp:cNvSpPr/>
      </dsp:nvSpPr>
      <dsp:spPr>
        <a:xfrm>
          <a:off x="0" y="1901874"/>
          <a:ext cx="6364224" cy="760036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215E696-D67E-4E91-B371-00B7B9FB06D0}">
      <dsp:nvSpPr>
        <dsp:cNvPr id="0" name=""/>
        <dsp:cNvSpPr/>
      </dsp:nvSpPr>
      <dsp:spPr>
        <a:xfrm>
          <a:off x="229911" y="2072883"/>
          <a:ext cx="418020" cy="418020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FFD9F18-733E-451A-820B-25675CB6DB95}">
      <dsp:nvSpPr>
        <dsp:cNvPr id="0" name=""/>
        <dsp:cNvSpPr/>
      </dsp:nvSpPr>
      <dsp:spPr>
        <a:xfrm>
          <a:off x="877842" y="1901874"/>
          <a:ext cx="5486381" cy="7600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437" tIns="80437" rIns="80437" bIns="80437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kern="1200"/>
            <a:t>Чувства и отношения</a:t>
          </a:r>
          <a:endParaRPr lang="en-US" sz="1900" kern="1200"/>
        </a:p>
      </dsp:txBody>
      <dsp:txXfrm>
        <a:off x="877842" y="1901874"/>
        <a:ext cx="5486381" cy="760036"/>
      </dsp:txXfrm>
    </dsp:sp>
    <dsp:sp modelId="{35D8F098-9C2E-45B1-B28A-9514206CBCEA}">
      <dsp:nvSpPr>
        <dsp:cNvPr id="0" name=""/>
        <dsp:cNvSpPr/>
      </dsp:nvSpPr>
      <dsp:spPr>
        <a:xfrm>
          <a:off x="0" y="2851920"/>
          <a:ext cx="6364224" cy="760036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1C519F2-B31E-43E4-A39B-89269AA19D0F}">
      <dsp:nvSpPr>
        <dsp:cNvPr id="0" name=""/>
        <dsp:cNvSpPr/>
      </dsp:nvSpPr>
      <dsp:spPr>
        <a:xfrm>
          <a:off x="229911" y="3022928"/>
          <a:ext cx="418020" cy="418020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313AF63-E2D4-4EE2-BA7E-A0B6EFBD25AE}">
      <dsp:nvSpPr>
        <dsp:cNvPr id="0" name=""/>
        <dsp:cNvSpPr/>
      </dsp:nvSpPr>
      <dsp:spPr>
        <a:xfrm>
          <a:off x="877842" y="2851920"/>
          <a:ext cx="5486381" cy="7600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437" tIns="80437" rIns="80437" bIns="80437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kern="1200" dirty="0"/>
            <a:t>Навыки и привычки</a:t>
          </a:r>
          <a:endParaRPr lang="en-US" sz="1900" kern="1200" dirty="0"/>
        </a:p>
      </dsp:txBody>
      <dsp:txXfrm>
        <a:off x="877842" y="2851920"/>
        <a:ext cx="5486381" cy="760036"/>
      </dsp:txXfrm>
    </dsp:sp>
    <dsp:sp modelId="{FB7F8540-FD74-41B0-B2D1-7A240CEEBF32}">
      <dsp:nvSpPr>
        <dsp:cNvPr id="0" name=""/>
        <dsp:cNvSpPr/>
      </dsp:nvSpPr>
      <dsp:spPr>
        <a:xfrm>
          <a:off x="0" y="3801966"/>
          <a:ext cx="6364224" cy="760036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6394B13-12AF-40A9-B09D-DDC0F4450F2C}">
      <dsp:nvSpPr>
        <dsp:cNvPr id="0" name=""/>
        <dsp:cNvSpPr/>
      </dsp:nvSpPr>
      <dsp:spPr>
        <a:xfrm>
          <a:off x="229911" y="3972974"/>
          <a:ext cx="418020" cy="418020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9BB0BE5-993E-4A4D-A134-1D68D7514218}">
      <dsp:nvSpPr>
        <dsp:cNvPr id="0" name=""/>
        <dsp:cNvSpPr/>
      </dsp:nvSpPr>
      <dsp:spPr>
        <a:xfrm>
          <a:off x="877842" y="3801966"/>
          <a:ext cx="5486381" cy="7600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437" tIns="80437" rIns="80437" bIns="80437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kern="1200"/>
            <a:t>Поступки и поведение</a:t>
          </a:r>
          <a:endParaRPr lang="en-US" sz="1900" kern="1200"/>
        </a:p>
      </dsp:txBody>
      <dsp:txXfrm>
        <a:off x="877842" y="3801966"/>
        <a:ext cx="5486381" cy="760036"/>
      </dsp:txXfrm>
    </dsp:sp>
    <dsp:sp modelId="{7C74640F-E94C-4864-86F2-1576AD31D0EC}">
      <dsp:nvSpPr>
        <dsp:cNvPr id="0" name=""/>
        <dsp:cNvSpPr/>
      </dsp:nvSpPr>
      <dsp:spPr>
        <a:xfrm>
          <a:off x="0" y="4752011"/>
          <a:ext cx="6364224" cy="760036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D4F316D-6C0D-436B-B44B-20E842ACD178}">
      <dsp:nvSpPr>
        <dsp:cNvPr id="0" name=""/>
        <dsp:cNvSpPr/>
      </dsp:nvSpPr>
      <dsp:spPr>
        <a:xfrm>
          <a:off x="229911" y="4923020"/>
          <a:ext cx="418020" cy="418020"/>
        </a:xfrm>
        <a:prstGeom prst="rect">
          <a:avLst/>
        </a:prstGeom>
        <a:blipFill>
          <a:blip xmlns:r="http://schemas.openxmlformats.org/officeDocument/2006/relationships"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62A18EF-DDCC-4C5E-97E4-D91CB0907E10}">
      <dsp:nvSpPr>
        <dsp:cNvPr id="0" name=""/>
        <dsp:cNvSpPr/>
      </dsp:nvSpPr>
      <dsp:spPr>
        <a:xfrm>
          <a:off x="877842" y="4752011"/>
          <a:ext cx="5486381" cy="7600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437" tIns="80437" rIns="80437" bIns="80437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kern="1200"/>
            <a:t>Нравственное качество</a:t>
          </a:r>
          <a:endParaRPr lang="en-US" sz="1900" kern="1200"/>
        </a:p>
      </dsp:txBody>
      <dsp:txXfrm>
        <a:off x="877842" y="4752011"/>
        <a:ext cx="5486381" cy="760036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5190C07-4AC8-41F4-9BD6-21568891CAC6}">
      <dsp:nvSpPr>
        <dsp:cNvPr id="0" name=""/>
        <dsp:cNvSpPr/>
      </dsp:nvSpPr>
      <dsp:spPr>
        <a:xfrm>
          <a:off x="0" y="450"/>
          <a:ext cx="10168127" cy="1055221"/>
        </a:xfrm>
        <a:prstGeom prst="roundRect">
          <a:avLst>
            <a:gd name="adj" fmla="val 10000"/>
          </a:avLst>
        </a:prstGeom>
        <a:solidFill>
          <a:srgbClr val="FBE1CB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BD5CE6B-32B1-4E0E-BAD1-C4A60D6C1E42}">
      <dsp:nvSpPr>
        <dsp:cNvPr id="0" name=""/>
        <dsp:cNvSpPr/>
      </dsp:nvSpPr>
      <dsp:spPr>
        <a:xfrm>
          <a:off x="319204" y="237875"/>
          <a:ext cx="580371" cy="580371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B0EB4CA-9AAE-457B-A0AC-188D5C4D5679}">
      <dsp:nvSpPr>
        <dsp:cNvPr id="0" name=""/>
        <dsp:cNvSpPr/>
      </dsp:nvSpPr>
      <dsp:spPr>
        <a:xfrm>
          <a:off x="1218780" y="450"/>
          <a:ext cx="8949347" cy="10552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1678" tIns="111678" rIns="111678" bIns="111678" numCol="1" spcCol="1270" anchor="ctr" anchorCtr="0">
          <a:noAutofit/>
        </a:bodyPr>
        <a:lstStyle/>
        <a:p>
          <a:pPr marL="0" lvl="0" indent="0" algn="just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i="0" kern="1200" dirty="0"/>
            <a:t>формирование многосторонней ценностной ориентации, отвечающей современному этапу общественно-экономического развития общества;</a:t>
          </a:r>
          <a:endParaRPr lang="en-US" sz="1700" kern="1200" dirty="0"/>
        </a:p>
      </dsp:txBody>
      <dsp:txXfrm>
        <a:off x="1218780" y="450"/>
        <a:ext cx="8949347" cy="1055221"/>
      </dsp:txXfrm>
    </dsp:sp>
    <dsp:sp modelId="{43D564E8-6022-4F34-8F72-C2D5B2653AF8}">
      <dsp:nvSpPr>
        <dsp:cNvPr id="0" name=""/>
        <dsp:cNvSpPr/>
      </dsp:nvSpPr>
      <dsp:spPr>
        <a:xfrm>
          <a:off x="0" y="1319477"/>
          <a:ext cx="10168127" cy="1055221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84A399D-E61C-49D8-A0EB-BD510F7D232D}">
      <dsp:nvSpPr>
        <dsp:cNvPr id="0" name=""/>
        <dsp:cNvSpPr/>
      </dsp:nvSpPr>
      <dsp:spPr>
        <a:xfrm>
          <a:off x="319204" y="1556902"/>
          <a:ext cx="580371" cy="580371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EF11437-1929-4DA0-AE21-747DABFDEE1B}">
      <dsp:nvSpPr>
        <dsp:cNvPr id="0" name=""/>
        <dsp:cNvSpPr/>
      </dsp:nvSpPr>
      <dsp:spPr>
        <a:xfrm>
          <a:off x="1218780" y="1319477"/>
          <a:ext cx="8949347" cy="10552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1678" tIns="111678" rIns="111678" bIns="111678" numCol="1" spcCol="1270" anchor="ctr" anchorCtr="0">
          <a:noAutofit/>
        </a:bodyPr>
        <a:lstStyle/>
        <a:p>
          <a:pPr marL="0" lvl="0" indent="0" algn="just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i="0" kern="1200" dirty="0"/>
            <a:t>формирование у школьников опережающей ценностной ориентации, направленной на идеалы, социальные ценности общества на основе сложившихся мировоззренческих принципов;</a:t>
          </a:r>
          <a:endParaRPr lang="en-US" sz="1700" kern="1200" dirty="0"/>
        </a:p>
      </dsp:txBody>
      <dsp:txXfrm>
        <a:off x="1218780" y="1319477"/>
        <a:ext cx="8949347" cy="1055221"/>
      </dsp:txXfrm>
    </dsp:sp>
    <dsp:sp modelId="{494033C3-13DA-4DBB-8090-AA637042219D}">
      <dsp:nvSpPr>
        <dsp:cNvPr id="0" name=""/>
        <dsp:cNvSpPr/>
      </dsp:nvSpPr>
      <dsp:spPr>
        <a:xfrm>
          <a:off x="0" y="2638503"/>
          <a:ext cx="10168127" cy="1055221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990DD3A-D663-4A61-907D-41B5C71A378C}">
      <dsp:nvSpPr>
        <dsp:cNvPr id="0" name=""/>
        <dsp:cNvSpPr/>
      </dsp:nvSpPr>
      <dsp:spPr>
        <a:xfrm>
          <a:off x="319204" y="2875928"/>
          <a:ext cx="580371" cy="580371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9E9828B-8E47-4E4B-BC66-9DACC5CD4D89}">
      <dsp:nvSpPr>
        <dsp:cNvPr id="0" name=""/>
        <dsp:cNvSpPr/>
      </dsp:nvSpPr>
      <dsp:spPr>
        <a:xfrm>
          <a:off x="1218780" y="2638503"/>
          <a:ext cx="8949347" cy="10552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1678" tIns="111678" rIns="111678" bIns="111678" numCol="1" spcCol="1270" anchor="ctr" anchorCtr="0">
          <a:noAutofit/>
        </a:bodyPr>
        <a:lstStyle/>
        <a:p>
          <a:pPr marL="0" lvl="0" indent="0" algn="just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i="0" kern="1200" dirty="0"/>
            <a:t>формирование у школьников социально ценных умений, направленных на освоение социальных ценностей общества в процессе обучения и различных видах деятельности, осуществляемых школой.</a:t>
          </a:r>
          <a:endParaRPr lang="en-US" sz="1700" kern="1200" dirty="0"/>
        </a:p>
      </dsp:txBody>
      <dsp:txXfrm>
        <a:off x="1218780" y="2638503"/>
        <a:ext cx="8949347" cy="1055221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D0C8C79-5D25-4C21-93D5-AEF1374BF2B6}">
      <dsp:nvSpPr>
        <dsp:cNvPr id="0" name=""/>
        <dsp:cNvSpPr/>
      </dsp:nvSpPr>
      <dsp:spPr>
        <a:xfrm>
          <a:off x="3122694" y="692162"/>
          <a:ext cx="532691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532691" y="45720"/>
              </a:lnTo>
            </a:path>
          </a:pathLst>
        </a:custGeom>
        <a:noFill/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3374957" y="735063"/>
        <a:ext cx="28164" cy="5638"/>
      </dsp:txXfrm>
    </dsp:sp>
    <dsp:sp modelId="{7D6919BE-86EE-4162-97C4-75F3E53C84D5}">
      <dsp:nvSpPr>
        <dsp:cNvPr id="0" name=""/>
        <dsp:cNvSpPr/>
      </dsp:nvSpPr>
      <dsp:spPr>
        <a:xfrm>
          <a:off x="675398" y="3154"/>
          <a:ext cx="2449095" cy="1469457"/>
        </a:xfrm>
        <a:prstGeom prst="rect">
          <a:avLst/>
        </a:prstGeom>
        <a:solidFill>
          <a:srgbClr val="9B906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008" tIns="125969" rIns="120008" bIns="1259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0" i="0" kern="1200" dirty="0"/>
            <a:t>предъявление ценностей воспитаннику</a:t>
          </a:r>
          <a:endParaRPr lang="en-US" sz="1400" kern="1200" dirty="0"/>
        </a:p>
      </dsp:txBody>
      <dsp:txXfrm>
        <a:off x="675398" y="3154"/>
        <a:ext cx="2449095" cy="1469457"/>
      </dsp:txXfrm>
    </dsp:sp>
    <dsp:sp modelId="{60A0814B-9494-4E71-9CDB-9351F0E729CC}">
      <dsp:nvSpPr>
        <dsp:cNvPr id="0" name=""/>
        <dsp:cNvSpPr/>
      </dsp:nvSpPr>
      <dsp:spPr>
        <a:xfrm>
          <a:off x="1899946" y="1470811"/>
          <a:ext cx="3012387" cy="532691"/>
        </a:xfrm>
        <a:custGeom>
          <a:avLst/>
          <a:gdLst/>
          <a:ahLst/>
          <a:cxnLst/>
          <a:rect l="0" t="0" r="0" b="0"/>
          <a:pathLst>
            <a:path>
              <a:moveTo>
                <a:pt x="3012387" y="0"/>
              </a:moveTo>
              <a:lnTo>
                <a:pt x="3012387" y="283445"/>
              </a:lnTo>
              <a:lnTo>
                <a:pt x="0" y="283445"/>
              </a:lnTo>
              <a:lnTo>
                <a:pt x="0" y="532691"/>
              </a:lnTo>
            </a:path>
          </a:pathLst>
        </a:custGeom>
        <a:noFill/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3329524" y="1734338"/>
        <a:ext cx="153230" cy="5638"/>
      </dsp:txXfrm>
    </dsp:sp>
    <dsp:sp modelId="{0BF8ABD4-605F-4061-B8C3-31183404276D}">
      <dsp:nvSpPr>
        <dsp:cNvPr id="0" name=""/>
        <dsp:cNvSpPr/>
      </dsp:nvSpPr>
      <dsp:spPr>
        <a:xfrm>
          <a:off x="3687785" y="3154"/>
          <a:ext cx="2449095" cy="1469457"/>
        </a:xfrm>
        <a:prstGeom prst="rect">
          <a:avLst/>
        </a:prstGeom>
        <a:solidFill>
          <a:srgbClr val="9B906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008" tIns="125969" rIns="120008" bIns="1259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0" i="0" kern="1200" dirty="0"/>
            <a:t>осознание ценностных ориентаций личностью</a:t>
          </a:r>
          <a:endParaRPr lang="en-US" sz="1400" kern="1200" dirty="0"/>
        </a:p>
      </dsp:txBody>
      <dsp:txXfrm>
        <a:off x="3687785" y="3154"/>
        <a:ext cx="2449095" cy="1469457"/>
      </dsp:txXfrm>
    </dsp:sp>
    <dsp:sp modelId="{47DE19B8-2491-4088-8440-FBE559EC195B}">
      <dsp:nvSpPr>
        <dsp:cNvPr id="0" name=""/>
        <dsp:cNvSpPr/>
      </dsp:nvSpPr>
      <dsp:spPr>
        <a:xfrm>
          <a:off x="3122694" y="2724912"/>
          <a:ext cx="532691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532691" y="45720"/>
              </a:lnTo>
            </a:path>
          </a:pathLst>
        </a:custGeom>
        <a:noFill/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3374957" y="2767812"/>
        <a:ext cx="28164" cy="5638"/>
      </dsp:txXfrm>
    </dsp:sp>
    <dsp:sp modelId="{01E827CF-7F10-4ED6-9D83-39DF74140397}">
      <dsp:nvSpPr>
        <dsp:cNvPr id="0" name=""/>
        <dsp:cNvSpPr/>
      </dsp:nvSpPr>
      <dsp:spPr>
        <a:xfrm>
          <a:off x="675398" y="2035903"/>
          <a:ext cx="2449095" cy="1469457"/>
        </a:xfrm>
        <a:prstGeom prst="rect">
          <a:avLst/>
        </a:prstGeom>
        <a:solidFill>
          <a:srgbClr val="9B906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008" tIns="125969" rIns="120008" bIns="1259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0" i="0" kern="1200" dirty="0"/>
            <a:t>принятие ценностной ориентации</a:t>
          </a:r>
          <a:endParaRPr lang="en-US" sz="1400" kern="1200" dirty="0"/>
        </a:p>
      </dsp:txBody>
      <dsp:txXfrm>
        <a:off x="675398" y="2035903"/>
        <a:ext cx="2449095" cy="1469457"/>
      </dsp:txXfrm>
    </dsp:sp>
    <dsp:sp modelId="{2F629DAD-272C-4B82-8657-B3DFDFC05D3A}">
      <dsp:nvSpPr>
        <dsp:cNvPr id="0" name=""/>
        <dsp:cNvSpPr/>
      </dsp:nvSpPr>
      <dsp:spPr>
        <a:xfrm>
          <a:off x="1899946" y="3503560"/>
          <a:ext cx="3012387" cy="532691"/>
        </a:xfrm>
        <a:custGeom>
          <a:avLst/>
          <a:gdLst/>
          <a:ahLst/>
          <a:cxnLst/>
          <a:rect l="0" t="0" r="0" b="0"/>
          <a:pathLst>
            <a:path>
              <a:moveTo>
                <a:pt x="3012387" y="0"/>
              </a:moveTo>
              <a:lnTo>
                <a:pt x="3012387" y="283445"/>
              </a:lnTo>
              <a:lnTo>
                <a:pt x="0" y="283445"/>
              </a:lnTo>
              <a:lnTo>
                <a:pt x="0" y="532691"/>
              </a:lnTo>
            </a:path>
          </a:pathLst>
        </a:custGeom>
        <a:noFill/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3329524" y="3767087"/>
        <a:ext cx="153230" cy="5638"/>
      </dsp:txXfrm>
    </dsp:sp>
    <dsp:sp modelId="{75725220-D6B7-4C6D-BB41-6CC6BA96B230}">
      <dsp:nvSpPr>
        <dsp:cNvPr id="0" name=""/>
        <dsp:cNvSpPr/>
      </dsp:nvSpPr>
      <dsp:spPr>
        <a:xfrm>
          <a:off x="3687785" y="2035903"/>
          <a:ext cx="2449095" cy="1469457"/>
        </a:xfrm>
        <a:prstGeom prst="rect">
          <a:avLst/>
        </a:prstGeom>
        <a:solidFill>
          <a:srgbClr val="9B906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008" tIns="125969" rIns="120008" bIns="1259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0" i="0" kern="1200" dirty="0"/>
            <a:t>реализация ценностных ориентаций в деятельности и поведении</a:t>
          </a:r>
          <a:endParaRPr lang="en-US" sz="1400" kern="1200" dirty="0"/>
        </a:p>
      </dsp:txBody>
      <dsp:txXfrm>
        <a:off x="3687785" y="2035903"/>
        <a:ext cx="2449095" cy="1469457"/>
      </dsp:txXfrm>
    </dsp:sp>
    <dsp:sp modelId="{A9FFDC46-323A-4061-9DE2-CB855DAE79C1}">
      <dsp:nvSpPr>
        <dsp:cNvPr id="0" name=""/>
        <dsp:cNvSpPr/>
      </dsp:nvSpPr>
      <dsp:spPr>
        <a:xfrm>
          <a:off x="3122694" y="4757661"/>
          <a:ext cx="532691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532691" y="45720"/>
              </a:lnTo>
            </a:path>
          </a:pathLst>
        </a:custGeom>
        <a:noFill/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3374957" y="4800561"/>
        <a:ext cx="28164" cy="5638"/>
      </dsp:txXfrm>
    </dsp:sp>
    <dsp:sp modelId="{6655C429-89C3-4FC9-954D-910FECDC5E25}">
      <dsp:nvSpPr>
        <dsp:cNvPr id="0" name=""/>
        <dsp:cNvSpPr/>
      </dsp:nvSpPr>
      <dsp:spPr>
        <a:xfrm>
          <a:off x="675398" y="4068652"/>
          <a:ext cx="2449095" cy="1469457"/>
        </a:xfrm>
        <a:prstGeom prst="rect">
          <a:avLst/>
        </a:prstGeom>
        <a:solidFill>
          <a:srgbClr val="9B906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008" tIns="125969" rIns="120008" bIns="1259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0" i="0" kern="1200" dirty="0"/>
            <a:t>закрепление ценностной ориентации в направленности личности и перевод ее в статус качества личности, то есть в своего рода потенциальное состояние</a:t>
          </a:r>
          <a:endParaRPr lang="en-US" sz="1400" kern="1200" dirty="0"/>
        </a:p>
      </dsp:txBody>
      <dsp:txXfrm>
        <a:off x="675398" y="4068652"/>
        <a:ext cx="2449095" cy="1469457"/>
      </dsp:txXfrm>
    </dsp:sp>
    <dsp:sp modelId="{64386147-E7B7-44EF-92B2-78D10BB568F3}">
      <dsp:nvSpPr>
        <dsp:cNvPr id="0" name=""/>
        <dsp:cNvSpPr/>
      </dsp:nvSpPr>
      <dsp:spPr>
        <a:xfrm>
          <a:off x="3687785" y="4068652"/>
          <a:ext cx="2449095" cy="1469457"/>
        </a:xfrm>
        <a:prstGeom prst="rect">
          <a:avLst/>
        </a:prstGeom>
        <a:solidFill>
          <a:srgbClr val="9B906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008" tIns="125969" rIns="120008" bIns="125969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0" i="0" kern="1200" dirty="0"/>
            <a:t>актуализация потенциальной ценностной ориентации, заключающейся в качествах личности педагога или родителя</a:t>
          </a:r>
          <a:endParaRPr lang="en-US" sz="1400" kern="1200" dirty="0"/>
        </a:p>
      </dsp:txBody>
      <dsp:txXfrm>
        <a:off x="3687785" y="4068652"/>
        <a:ext cx="2449095" cy="146945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bProcess4">
  <dgm:title val=""/>
  <dgm:desc val=""/>
  <dgm:catLst>
    <dgm:cat type="process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grDir" val="tL"/>
          <dgm:param type="flowDir" val="col"/>
          <dgm:param type="contDir" val="revDir"/>
          <dgm:param type="bkpt" val="bal"/>
        </dgm:alg>
      </dgm:if>
      <dgm:else name="Name3">
        <dgm:alg type="snake">
          <dgm:param type="grDir" val="tR"/>
          <dgm:param type="flowDir" val="col"/>
          <dgm:param type="contDir" val="revDir"/>
          <dgm:param type="bkpt" val="bal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fact="0.6"/>
      <dgm:constr type="h" for="ch" forName="sibTrans" refType="h" refFor="ch" refForName="compNode" op="equ" fact="0.25"/>
      <dgm:constr type="sp" refType="w" fact="0.33"/>
      <dgm:constr type="primFontSz" for="des" forName="node" op="equ" val="65"/>
    </dgm:constrLst>
    <dgm:ruleLst/>
    <dgm:forEach name="nodes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axis="self" func="var" arg="dir" op="equ" val="norm">
            <dgm:constrLst>
              <dgm:constr type="l" for="ch" forName="dummyConnPt" refType="w" fact="0.2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if>
          <dgm:else name="Name6">
            <dgm:constrLst>
              <dgm:constr type="l" for="ch" forName="dummyConnPt" refType="w" fact="0.8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else>
        </dgm:choose>
        <dgm:ruleLst/>
        <dgm:layoutNode name="dummyConnPt" styleLbl="node1" moveWith="node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node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  <dgm:constr type="primFontSz" val="65"/>
          </dgm:constrLst>
          <dgm:ruleLst>
            <dgm:rule type="primFontSz" val="5" fact="NaN" max="NaN"/>
          </dgm:ruleLst>
        </dgm:layoutNode>
      </dgm:layoutNode>
      <dgm:forEach name="sibTransForEach" axis="followSib" cnt="1">
        <dgm:layoutNode name="sibTrans" styleLbl="bgSibTrans2D1">
          <dgm:choose name="Name7">
            <dgm:if name="Name8" axis="self" func="var" arg="dir" op="equ" val="norm">
              <dgm:alg type="conn">
                <dgm:param type="srcNode" val="dummyConnPt"/>
                <dgm:param type="dstNode" val="dummyConnPt"/>
                <dgm:param type="begPts" val="bCtr, midR, tCtr"/>
                <dgm:param type="endPts" val="tCtr, midL, bCtr"/>
                <dgm:param type="begSty" val="noArr"/>
                <dgm:param type="endSty" val="noArr"/>
              </dgm:alg>
            </dgm:if>
            <dgm:else name="Name9">
              <dgm:alg type="conn">
                <dgm:param type="srcNode" val="dummyConnPt"/>
                <dgm:param type="dstNode" val="dummyConnPt"/>
                <dgm:param type="begPts" val="bCtr, midL, tCtr"/>
                <dgm:param type="endPts" val="tCtr, midR, bCtr"/>
                <dgm:param type="begSty" val="noArr"/>
                <dgm:param type="endSty" val="noAr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/>
            <dgm:constr type="endPad"/>
          </dgm:constrLst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16/7/layout/RepeatingBendingProcessNew">
  <dgm:title val="Repeating Bending Process New"/>
  <dgm:desc val=""/>
  <dgm:catLst>
    <dgm:cat type="process" pri="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bkpt" val="endCnv"/>
        </dgm:alg>
      </dgm:if>
      <dgm:else name="Name3">
        <dgm:alg type="snake">
          <dgm:param type="grDir" val="tR"/>
          <dgm:param type="flowDir" val="row"/>
          <dgm:param type="contDir" val="same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23"/>
      <dgm:constr type="sp" refType="w" refFor="ch" refForName="sibTrans" op="equ"/>
      <dgm:constr type="userB" for="des" forName="connectorText" refType="sp"/>
      <dgm:constr type="primFontSz" for="ch" ptType="node" op="equ" val="65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 fact="0.6"/>
          <dgm:constr type="tMarg" refType="h" fact="0.243"/>
          <dgm:constr type="bMarg" refType="h" fact="0.243"/>
          <dgm:constr type="lMarg" refType="w" fact="0.1389"/>
          <dgm:constr type="rMarg" refType="w" fact="0.1389"/>
        </dgm:constrLst>
        <dgm:ruleLst>
          <dgm:rule type="primFontSz" val="12" fact="NaN" max="NaN"/>
        </dgm:ruleLst>
      </dgm:layoutNode>
      <dgm:forEach name="sibTransForEach" axis="followSib" ptType="sibTrans" cnt="1">
        <dgm:layoutNode name="sibTrans">
          <dgm:choose name="Name4">
            <dgm:if name="Name5" axis="self" func="var" arg="dir" op="equ" val="norm">
              <dgm:alg type="conn">
                <dgm:param type="connRout" val="bend"/>
                <dgm:param type="dim" val="1D"/>
                <dgm:param type="begPts" val="midR bCtr"/>
                <dgm:param type="endPts" val="midL tCtr"/>
              </dgm:alg>
            </dgm:if>
            <dgm:else name="Name6">
              <dgm:alg type="conn">
                <dgm:param type="connRout" val="bend"/>
                <dgm:param type="dim" val="1D"/>
                <dgm:param type="begPts" val="midL bCtr"/>
                <dgm:param type="endPts" val="midR tCt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 val="-0.05"/>
            <dgm:constr type="endPad" val="0.9"/>
            <dgm:constr type="userA" for="ch" ref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userA"/>
              <dgm:constr type="userB"/>
              <dgm:constr type="w" refType="userA" fact="0.05"/>
              <dgm:constr type="h" refType="userB" fact="0.01"/>
              <dgm:constr type="lMarg" val="1"/>
              <dgm:constr type="rMarg" val="1"/>
              <dgm:constr type="tMarg"/>
              <dgm:constr type="bMarg"/>
            </dgm:constrLst>
            <dgm:ruleLst>
              <dgm:rule type="w" val="NaN" fact="0.6" max="NaN"/>
              <dgm:rule type="h" val="NaN" fact="0.6" max="NaN"/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EB8136-4330-4480-80D9-0F6FD970617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6072" y="1124712"/>
            <a:ext cx="11036808" cy="3172968"/>
          </a:xfrm>
        </p:spPr>
        <p:txBody>
          <a:bodyPr anchor="b">
            <a:normAutofit/>
          </a:bodyPr>
          <a:lstStyle>
            <a:lvl1pPr algn="l">
              <a:defRPr sz="8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66E5739-DD96-45FB-B609-3E3447A52F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76072" y="4727448"/>
            <a:ext cx="11036808" cy="1481328"/>
          </a:xfrm>
        </p:spPr>
        <p:txBody>
          <a:bodyPr>
            <a:normAutofit/>
          </a:bodyPr>
          <a:lstStyle>
            <a:lvl1pPr marL="0" indent="0" algn="l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9FF558-51F9-42A2-9944-DBE23DA8B22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76072" y="6356350"/>
            <a:ext cx="2743200" cy="365125"/>
          </a:xfrm>
        </p:spPr>
        <p:txBody>
          <a:bodyPr/>
          <a:lstStyle/>
          <a:p>
            <a:fld id="{02AC24A9-CCB6-4F8D-B8DB-C2F3692CFA5A}" type="datetimeFigureOut">
              <a:rPr lang="en-US" smtClean="0"/>
              <a:t>11/3/2021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8C0E86-A7F7-4BDC-A637-254E5252DE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D10ADE-E9DA-4E57-BF57-1CCB652198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69680" y="6356350"/>
            <a:ext cx="2743200" cy="365125"/>
          </a:xfrm>
        </p:spPr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D06CE56-3881-4ADA-8CEF-D18B02C242A3}"/>
              </a:ext>
            </a:extLst>
          </p:cNvPr>
          <p:cNvSpPr/>
          <p:nvPr/>
        </p:nvSpPr>
        <p:spPr>
          <a:xfrm rot="5400000">
            <a:off x="857544" y="346791"/>
            <a:ext cx="146304" cy="704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9F3C543-62EC-4433-9C93-A2CD8764E9B4}"/>
              </a:ext>
            </a:extLst>
          </p:cNvPr>
          <p:cNvSpPr/>
          <p:nvPr/>
        </p:nvSpPr>
        <p:spPr>
          <a:xfrm flipV="1">
            <a:off x="578652" y="4501201"/>
            <a:ext cx="11034696" cy="18288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896231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B32C18-E430-4EC7-BD7C-99D86D0122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C5012F-7119-4D94-9717-3862E1C9384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ED9A4A-D287-4207-9037-70DB007A17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C24A9-CCB6-4F8D-B8DB-C2F3692CFA5A}" type="datetimeFigureOut">
              <a:rPr lang="en-US" smtClean="0"/>
              <a:t>11/3/2021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ECFCAC-80DB-43BB-B3F1-AC22BACEE3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679730-3487-4D94-A0DC-C21684963A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92283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543C89D-929E-4CD1-BCCC-72A14C0335D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ED450EA-A577-4B76-A12F-650BEB20FD8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D2603B-9ACE-4FA9-805B-9B91EB63DF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C24A9-CCB6-4F8D-B8DB-C2F3692CFA5A}" type="datetimeFigureOut">
              <a:rPr lang="en-US" smtClean="0"/>
              <a:t>11/3/2021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CE18AC-D6A9-4A61-885D-68E2B684A4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197AE4-AA47-4E14-8FFE-171FAE47F4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66550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2D6FBB9D-1CAA-4D05-AB33-BABDFE17B843}"/>
              </a:ext>
            </a:extLst>
          </p:cNvPr>
          <p:cNvSpPr/>
          <p:nvPr/>
        </p:nvSpPr>
        <p:spPr>
          <a:xfrm>
            <a:off x="558209" y="0"/>
            <a:ext cx="11167447" cy="2018806"/>
          </a:xfrm>
          <a:prstGeom prst="rect">
            <a:avLst/>
          </a:prstGeom>
          <a:ln w="9525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04727B71-B4B6-4823-80A1-68C40B475118}"/>
              </a:ext>
            </a:extLst>
          </p:cNvPr>
          <p:cNvSpPr/>
          <p:nvPr/>
        </p:nvSpPr>
        <p:spPr>
          <a:xfrm>
            <a:off x="566928" y="0"/>
            <a:ext cx="11155680" cy="2011680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9A6DB05-9FB5-4B07-8675-74C23D4FD89D}"/>
              </a:ext>
            </a:extLst>
          </p:cNvPr>
          <p:cNvSpPr/>
          <p:nvPr/>
        </p:nvSpPr>
        <p:spPr>
          <a:xfrm>
            <a:off x="498834" y="787352"/>
            <a:ext cx="128016" cy="704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8D358CF-0758-490A-A084-C46443B9AB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568" y="548640"/>
            <a:ext cx="10168128" cy="1179576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671183-B3CE-4F45-92FB-98290CA0E2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5568" y="2478024"/>
            <a:ext cx="10168128" cy="369417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7DED67-27EC-4D43-A21C-093C1DB0481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115568" y="6356350"/>
            <a:ext cx="2743200" cy="365125"/>
          </a:xfrm>
        </p:spPr>
        <p:txBody>
          <a:bodyPr/>
          <a:lstStyle/>
          <a:p>
            <a:fld id="{02AC24A9-CCB6-4F8D-B8DB-C2F3692CFA5A}" type="datetimeFigureOut">
              <a:rPr lang="en-US" smtClean="0"/>
              <a:t>11/3/2021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747CE3-4890-4BC1-94DB-5D49D02C99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3C5AD3-D79A-4D46-B25B-822FE02525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40496" y="6356350"/>
            <a:ext cx="2743200" cy="365125"/>
          </a:xfrm>
        </p:spPr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52608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85AEDC5C-2E87-49C6-AB07-A95E5F39ED8E}"/>
              </a:ext>
            </a:extLst>
          </p:cNvPr>
          <p:cNvSpPr/>
          <p:nvPr/>
        </p:nvSpPr>
        <p:spPr>
          <a:xfrm>
            <a:off x="558210" y="4981421"/>
            <a:ext cx="11134956" cy="822960"/>
          </a:xfrm>
          <a:prstGeom prst="rect">
            <a:avLst/>
          </a:prstGeom>
          <a:ln w="12700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57D88DE-E462-4C8A-BF99-609390DFB781}"/>
              </a:ext>
            </a:extLst>
          </p:cNvPr>
          <p:cNvSpPr/>
          <p:nvPr/>
        </p:nvSpPr>
        <p:spPr>
          <a:xfrm>
            <a:off x="498834" y="5118581"/>
            <a:ext cx="146304" cy="5486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E44900-E8BF-4B12-8BCB-41076E2B6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7784" y="640080"/>
            <a:ext cx="10890504" cy="4114800"/>
          </a:xfrm>
        </p:spPr>
        <p:txBody>
          <a:bodyPr anchor="b">
            <a:normAutofit/>
          </a:bodyPr>
          <a:lstStyle>
            <a:lvl1pPr>
              <a:defRPr sz="6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7741F9-B00F-4463-A257-6B66DABD9B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1248" y="5102352"/>
            <a:ext cx="10607040" cy="585216"/>
          </a:xfrm>
        </p:spPr>
        <p:txBody>
          <a:bodyPr anchor="ctr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8BFA7D-4401-4285-802B-1579165F0D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C24A9-CCB6-4F8D-B8DB-C2F3692CFA5A}" type="datetimeFigureOut">
              <a:rPr lang="en-US" smtClean="0"/>
              <a:t>11/3/2021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A909C5-AA19-4195-8376-9002D5DF46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AC3F32-46E0-47C8-8565-5969A475FD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9805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2076262E-36A0-40C6-ADE6-90CD9FB9B9EA}"/>
              </a:ext>
            </a:extLst>
          </p:cNvPr>
          <p:cNvSpPr/>
          <p:nvPr/>
        </p:nvSpPr>
        <p:spPr>
          <a:xfrm>
            <a:off x="558209" y="0"/>
            <a:ext cx="11167447" cy="2018806"/>
          </a:xfrm>
          <a:prstGeom prst="rect">
            <a:avLst/>
          </a:prstGeom>
          <a:ln w="9525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42677A9B-4D1D-4D80-912C-24570140A650}"/>
              </a:ext>
            </a:extLst>
          </p:cNvPr>
          <p:cNvSpPr/>
          <p:nvPr/>
        </p:nvSpPr>
        <p:spPr>
          <a:xfrm>
            <a:off x="566928" y="0"/>
            <a:ext cx="11155680" cy="2011680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3DC8C98-510F-48C9-82B2-9E4F760A68DF}"/>
              </a:ext>
            </a:extLst>
          </p:cNvPr>
          <p:cNvSpPr/>
          <p:nvPr/>
        </p:nvSpPr>
        <p:spPr>
          <a:xfrm>
            <a:off x="498834" y="787352"/>
            <a:ext cx="128016" cy="704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7A078AE-0BC3-48F9-87EC-2DB0CCE7E2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568" y="548640"/>
            <a:ext cx="10168128" cy="1179576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A20DF-0829-4336-B59F-FF9D7AA9D8B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15568" y="2478024"/>
            <a:ext cx="4937760" cy="369417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935D01C-CF67-4DF6-B96C-FFC9D5BF84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45936" y="2478024"/>
            <a:ext cx="4937760" cy="369417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BBD797-6031-4F82-8726-EAB757027FF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115568" y="6356350"/>
            <a:ext cx="2743200" cy="365125"/>
          </a:xfrm>
        </p:spPr>
        <p:txBody>
          <a:bodyPr/>
          <a:lstStyle/>
          <a:p>
            <a:fld id="{02AC24A9-CCB6-4F8D-B8DB-C2F3692CFA5A}" type="datetimeFigureOut">
              <a:rPr lang="en-US" smtClean="0"/>
              <a:t>11/3/2021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6B3F71C-B897-4909-A75E-8716AD49C1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78BC14-5BB1-405F-A6F3-C07230F085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40496" y="6356350"/>
            <a:ext cx="2743200" cy="365125"/>
          </a:xfrm>
        </p:spPr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66176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6B671BDE-E45C-41A1-9B98-4A607D703855}"/>
              </a:ext>
            </a:extLst>
          </p:cNvPr>
          <p:cNvSpPr/>
          <p:nvPr/>
        </p:nvSpPr>
        <p:spPr>
          <a:xfrm>
            <a:off x="558209" y="0"/>
            <a:ext cx="11167447" cy="2018806"/>
          </a:xfrm>
          <a:prstGeom prst="rect">
            <a:avLst/>
          </a:prstGeom>
          <a:ln w="9525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299500CE-917A-4D03-A7DF-71D8EBBC1537}"/>
              </a:ext>
            </a:extLst>
          </p:cNvPr>
          <p:cNvSpPr/>
          <p:nvPr/>
        </p:nvSpPr>
        <p:spPr>
          <a:xfrm>
            <a:off x="566928" y="0"/>
            <a:ext cx="11155680" cy="2011680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3D0D377-28B0-417D-886B-9483AF064975}"/>
              </a:ext>
            </a:extLst>
          </p:cNvPr>
          <p:cNvSpPr/>
          <p:nvPr/>
        </p:nvSpPr>
        <p:spPr>
          <a:xfrm>
            <a:off x="498834" y="787352"/>
            <a:ext cx="128016" cy="704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F8F91F8-0767-40B5-A3AA-72931FC192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568" y="548640"/>
            <a:ext cx="10168128" cy="1179576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AE0554-8BEE-4BF6-9519-51B8475D35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15568" y="2372650"/>
            <a:ext cx="4937760" cy="823912"/>
          </a:xfrm>
        </p:spPr>
        <p:txBody>
          <a:bodyPr anchor="b"/>
          <a:lstStyle>
            <a:lvl1pPr marL="0" indent="0">
              <a:buNone/>
              <a:defRPr sz="2400" b="1" cap="none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4A358D-C930-48E0-B372-06A826B74C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115568" y="3203688"/>
            <a:ext cx="4937760" cy="296851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3B6615E-4966-4150-83B6-C47591B3638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45936" y="2372650"/>
            <a:ext cx="4937760" cy="823912"/>
          </a:xfrm>
        </p:spPr>
        <p:txBody>
          <a:bodyPr anchor="b"/>
          <a:lstStyle>
            <a:lvl1pPr marL="0" indent="0">
              <a:buNone/>
              <a:defRPr sz="2400" b="1" cap="none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D409F6B-C17B-4B4F-9F35-5068BDC4E2F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345936" y="3203687"/>
            <a:ext cx="4937760" cy="296851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8BC356D-052B-4A9B-8B2F-6665FD325AB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115568" y="6356350"/>
            <a:ext cx="2743200" cy="365125"/>
          </a:xfrm>
        </p:spPr>
        <p:txBody>
          <a:bodyPr/>
          <a:lstStyle/>
          <a:p>
            <a:fld id="{02AC24A9-CCB6-4F8D-B8DB-C2F3692CFA5A}" type="datetimeFigureOut">
              <a:rPr lang="en-US" smtClean="0"/>
              <a:t>11/3/2021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9C5E5FA-26A9-467C-93E3-8476142D1D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279E50C-1E40-4B48-871B-E392428D20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40496" y="6356350"/>
            <a:ext cx="2743200" cy="365125"/>
          </a:xfrm>
        </p:spPr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26964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6">
            <a:extLst>
              <a:ext uri="{FF2B5EF4-FFF2-40B4-BE49-F238E27FC236}">
                <a16:creationId xmlns:a16="http://schemas.microsoft.com/office/drawing/2014/main" id="{8C0689C4-0DB3-408B-A956-40326B4AE4C4}"/>
              </a:ext>
            </a:extLst>
          </p:cNvPr>
          <p:cNvSpPr/>
          <p:nvPr/>
        </p:nvSpPr>
        <p:spPr>
          <a:xfrm>
            <a:off x="665853" y="1533525"/>
            <a:ext cx="10917063" cy="3790950"/>
          </a:xfrm>
          <a:prstGeom prst="rect">
            <a:avLst/>
          </a:prstGeom>
          <a:ln w="12700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dir="2700000" algn="tl" rotWithShape="0">
              <a:schemeClr val="bg2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6E1D10E-1C30-41BF-8C3B-C460C9B5597B}"/>
              </a:ext>
            </a:extLst>
          </p:cNvPr>
          <p:cNvSpPr/>
          <p:nvPr/>
        </p:nvSpPr>
        <p:spPr>
          <a:xfrm>
            <a:off x="609084" y="2971798"/>
            <a:ext cx="128016" cy="914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79454F2-0EE5-4888-AF4C-82F825E622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8992" y="1938528"/>
            <a:ext cx="10177272" cy="2990088"/>
          </a:xfrm>
        </p:spPr>
        <p:txBody>
          <a:bodyPr>
            <a:normAutofit/>
          </a:bodyPr>
          <a:lstStyle>
            <a:lvl1pPr>
              <a:defRPr sz="5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7C91241-A315-4643-91E5-CF2C25CC90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C24A9-CCB6-4F8D-B8DB-C2F3692CFA5A}" type="datetimeFigureOut">
              <a:rPr lang="en-US" smtClean="0"/>
              <a:t>11/3/2021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2706D86-5479-487D-94C8-76093D84F3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7739411-CED6-43D4-868D-A65C4161A7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0503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AC447E0-1D4D-4EF2-B81B-4B2400EE3E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C24A9-CCB6-4F8D-B8DB-C2F3692CFA5A}" type="datetimeFigureOut">
              <a:rPr lang="en-US" smtClean="0"/>
              <a:t>11/3/2021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9984CA0-2A78-4600-9F3D-19B09E790F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440955-B18E-49D3-AE7B-B331200E34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93014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1FA417FE-CD1A-486F-A4AC-E4000A2FB18E}"/>
              </a:ext>
            </a:extLst>
          </p:cNvPr>
          <p:cNvSpPr/>
          <p:nvPr/>
        </p:nvSpPr>
        <p:spPr>
          <a:xfrm>
            <a:off x="558210" y="1162033"/>
            <a:ext cx="3740740" cy="4643344"/>
          </a:xfrm>
          <a:prstGeom prst="rect">
            <a:avLst/>
          </a:prstGeom>
          <a:ln w="12700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318F0F5-812B-472C-9408-B80F2553F5E0}"/>
              </a:ext>
            </a:extLst>
          </p:cNvPr>
          <p:cNvSpPr/>
          <p:nvPr/>
        </p:nvSpPr>
        <p:spPr>
          <a:xfrm>
            <a:off x="498834" y="1618375"/>
            <a:ext cx="146304" cy="8229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F7751B-CD8F-4F5B-A903-1DCE5D1E83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8680" y="1709928"/>
            <a:ext cx="3099816" cy="1709928"/>
          </a:xfrm>
        </p:spPr>
        <p:txBody>
          <a:bodyPr tIns="45720" anchor="t">
            <a:normAutofit/>
          </a:bodyPr>
          <a:lstStyle>
            <a:lvl1pPr>
              <a:lnSpc>
                <a:spcPct val="100000"/>
              </a:lnSpc>
              <a:defRPr sz="3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A55C8A-A0BB-441D-976F-EB56D4382D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65192" y="1709928"/>
            <a:ext cx="6729984" cy="40965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DE6A51-A2E5-4BFA-B571-9FDFE1BBFB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68680" y="3429000"/>
            <a:ext cx="3099816" cy="2066544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D92778A-DD4C-4651-9C53-8B0C44CD880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68680" y="6356350"/>
            <a:ext cx="2743200" cy="365125"/>
          </a:xfrm>
        </p:spPr>
        <p:txBody>
          <a:bodyPr/>
          <a:lstStyle/>
          <a:p>
            <a:fld id="{02AC24A9-CCB6-4F8D-B8DB-C2F3692CFA5A}" type="datetimeFigureOut">
              <a:rPr lang="en-US" smtClean="0"/>
              <a:t>11/3/2021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D6C7F66-2DFA-4146-BE1A-CE2890FE45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285D185-B1B6-4D62-81BE-BE82C80ACA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74020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168B77B5-211C-456E-B79F-306CC3619347}"/>
              </a:ext>
            </a:extLst>
          </p:cNvPr>
          <p:cNvSpPr/>
          <p:nvPr/>
        </p:nvSpPr>
        <p:spPr>
          <a:xfrm>
            <a:off x="558210" y="1162033"/>
            <a:ext cx="3740740" cy="4643344"/>
          </a:xfrm>
          <a:prstGeom prst="rect">
            <a:avLst/>
          </a:prstGeom>
          <a:ln w="12700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B63C338-194D-4F23-ABEC-60A7EA96F302}"/>
              </a:ext>
            </a:extLst>
          </p:cNvPr>
          <p:cNvSpPr/>
          <p:nvPr/>
        </p:nvSpPr>
        <p:spPr>
          <a:xfrm>
            <a:off x="498834" y="1618375"/>
            <a:ext cx="146304" cy="8229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0C04DCC-0E3E-4F05-9FAC-9FA6CA4B2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8680" y="1709928"/>
            <a:ext cx="3099816" cy="1709928"/>
          </a:xfrm>
        </p:spPr>
        <p:txBody>
          <a:bodyPr tIns="45720" anchor="t">
            <a:normAutofit/>
          </a:bodyPr>
          <a:lstStyle>
            <a:lvl1pPr>
              <a:lnSpc>
                <a:spcPct val="100000"/>
              </a:lnSpc>
              <a:defRPr sz="3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BA29649-B19F-499E-8E9A-3577EAC8F03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965192" y="1161288"/>
            <a:ext cx="6729984" cy="4645152"/>
          </a:xfrm>
        </p:spPr>
        <p:txBody>
          <a:bodyPr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BC9EF2E-A8CD-41A1-B11A-0D8842797A9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68680" y="3438144"/>
            <a:ext cx="3099816" cy="20574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44257B5-0DE0-401F-9171-E8687A97DBA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68680" y="6356350"/>
            <a:ext cx="2743200" cy="365125"/>
          </a:xfrm>
        </p:spPr>
        <p:txBody>
          <a:bodyPr/>
          <a:lstStyle/>
          <a:p>
            <a:fld id="{02AC24A9-CCB6-4F8D-B8DB-C2F3692CFA5A}" type="datetimeFigureOut">
              <a:rPr lang="en-US" smtClean="0"/>
              <a:t>11/3/2021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8CD9AD-D667-4FD4-AA34-428AA0BCD0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8770FB6-F273-4BA6-8B97-9835AC5378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47209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B325BDE-35A4-4AAD-960B-C1415864A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459C78-0CC4-4552-93DD-49B4194D00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744A3C-9C54-46A6-B3EF-5B36362423E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AC24A9-CCB6-4F8D-B8DB-C2F3692CFA5A}" type="datetimeFigureOut">
              <a:rPr lang="en-US" smtClean="0"/>
              <a:t>11/3/2021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D5A696-7B4B-4181-A961-7D66556D507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038CB5-8F4A-401D-A3A9-B27DC15B7A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5163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6" r:id="rId1"/>
    <p:sldLayoutId id="2147483797" r:id="rId2"/>
    <p:sldLayoutId id="2147483798" r:id="rId3"/>
    <p:sldLayoutId id="2147483799" r:id="rId4"/>
    <p:sldLayoutId id="2147483800" r:id="rId5"/>
    <p:sldLayoutId id="2147483794" r:id="rId6"/>
    <p:sldLayoutId id="2147483790" r:id="rId7"/>
    <p:sldLayoutId id="2147483791" r:id="rId8"/>
    <p:sldLayoutId id="2147483792" r:id="rId9"/>
    <p:sldLayoutId id="2147483793" r:id="rId10"/>
    <p:sldLayoutId id="21474837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0" name="Rectangle 99">
            <a:extLst>
              <a:ext uri="{FF2B5EF4-FFF2-40B4-BE49-F238E27FC236}">
                <a16:creationId xmlns:a16="http://schemas.microsoft.com/office/drawing/2014/main" id="{031EA4A4-5D79-4817-B146-24029A2F3C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DC776F1-B6AF-4C48-9ED5-A6E9B8AEDA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848600" y="1122363"/>
            <a:ext cx="3977640" cy="3204134"/>
          </a:xfrm>
        </p:spPr>
        <p:txBody>
          <a:bodyPr anchor="b">
            <a:normAutofit/>
          </a:bodyPr>
          <a:lstStyle/>
          <a:p>
            <a:pPr>
              <a:spcAft>
                <a:spcPts val="1000"/>
              </a:spcAft>
            </a:pPr>
            <a:r>
              <a:rPr lang="ru-RU" sz="31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Влияние семьи на формирование ценностных ориентаций ребенка в младшем школьном возрасте</a:t>
            </a:r>
            <a:br>
              <a:rPr lang="ru-RU" sz="3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Picture 4" descr="Парк, Мальчик, Семья, Мама С Детьми, Осень, В Парке">
            <a:extLst>
              <a:ext uri="{FF2B5EF4-FFF2-40B4-BE49-F238E27FC236}">
                <a16:creationId xmlns:a16="http://schemas.microsoft.com/office/drawing/2014/main" id="{6ECAD853-E3C6-4037-868A-DE391871710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12" r="21341" b="-1"/>
          <a:stretch/>
        </p:blipFill>
        <p:spPr bwMode="auto">
          <a:xfrm>
            <a:off x="20" y="10"/>
            <a:ext cx="7443196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" name="Rectangle 101">
            <a:extLst>
              <a:ext uri="{FF2B5EF4-FFF2-40B4-BE49-F238E27FC236}">
                <a16:creationId xmlns:a16="http://schemas.microsoft.com/office/drawing/2014/main" id="{AF2F604E-43BE-4DC3-B983-E071523364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8130540" y="346791"/>
            <a:ext cx="146304" cy="704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08C9B587-E65E-4B52-B37C-ABEBB6E879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851648" y="4546920"/>
            <a:ext cx="3977640" cy="18288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996D1BF0-15EE-45DD-BCB1-952559544FA8}"/>
              </a:ext>
            </a:extLst>
          </p:cNvPr>
          <p:cNvSpPr txBox="1"/>
          <p:nvPr/>
        </p:nvSpPr>
        <p:spPr>
          <a:xfrm>
            <a:off x="7848600" y="5107500"/>
            <a:ext cx="4207412" cy="9694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9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cs typeface="Times New Roman" panose="02020603050405020304" pitchFamily="18" charset="0"/>
              </a:rPr>
              <a:t>Выполнил: учитель начальных классов 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9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cs typeface="Times New Roman" panose="02020603050405020304" pitchFamily="18" charset="0"/>
              </a:rPr>
              <a:t>ГБОУ СОШ №1 с. Приволжье</a:t>
            </a: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cs typeface="Times New Roman" panose="02020603050405020304" pitchFamily="18" charset="0"/>
              </a:rPr>
              <a:t>,</a:t>
            </a:r>
            <a:endParaRPr kumimoji="0" lang="ru-RU" sz="19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9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cs typeface="Times New Roman" panose="02020603050405020304" pitchFamily="18" charset="0"/>
              </a:rPr>
              <a:t>Ионычева Ольга Геннадьевна</a:t>
            </a:r>
          </a:p>
        </p:txBody>
      </p:sp>
    </p:spTree>
    <p:extLst>
      <p:ext uri="{BB962C8B-B14F-4D97-AF65-F5344CB8AC3E}">
        <p14:creationId xmlns:p14="http://schemas.microsoft.com/office/powerpoint/2010/main" val="21927398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7517A47C-B2E5-4B79-8061-D74B1311AF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Freeform: Shape 10">
            <a:extLst>
              <a:ext uri="{FF2B5EF4-FFF2-40B4-BE49-F238E27FC236}">
                <a16:creationId xmlns:a16="http://schemas.microsoft.com/office/drawing/2014/main" id="{C505E780-2083-4CB5-A42A-5E0E2908EC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4818889" cy="6858000"/>
          </a:xfrm>
          <a:custGeom>
            <a:avLst/>
            <a:gdLst>
              <a:gd name="connsiteX0" fmla="*/ 0 w 4818889"/>
              <a:gd name="connsiteY0" fmla="*/ 0 h 6858000"/>
              <a:gd name="connsiteX1" fmla="*/ 3605911 w 4818889"/>
              <a:gd name="connsiteY1" fmla="*/ 0 h 6858000"/>
              <a:gd name="connsiteX2" fmla="*/ 3668894 w 4818889"/>
              <a:gd name="connsiteY2" fmla="*/ 69271 h 6858000"/>
              <a:gd name="connsiteX3" fmla="*/ 4818889 w 4818889"/>
              <a:gd name="connsiteY3" fmla="*/ 3429000 h 6858000"/>
              <a:gd name="connsiteX4" fmla="*/ 3668894 w 4818889"/>
              <a:gd name="connsiteY4" fmla="*/ 6788730 h 6858000"/>
              <a:gd name="connsiteX5" fmla="*/ 3605911 w 4818889"/>
              <a:gd name="connsiteY5" fmla="*/ 6858000 h 6858000"/>
              <a:gd name="connsiteX6" fmla="*/ 0 w 4818889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818889" h="6858000">
                <a:moveTo>
                  <a:pt x="0" y="0"/>
                </a:moveTo>
                <a:lnTo>
                  <a:pt x="3605911" y="0"/>
                </a:lnTo>
                <a:lnTo>
                  <a:pt x="3668894" y="69271"/>
                </a:lnTo>
                <a:cubicBezTo>
                  <a:pt x="4379420" y="929100"/>
                  <a:pt x="4818889" y="2116944"/>
                  <a:pt x="4818889" y="3429000"/>
                </a:cubicBezTo>
                <a:cubicBezTo>
                  <a:pt x="4818889" y="4741056"/>
                  <a:pt x="4379420" y="5928900"/>
                  <a:pt x="3668894" y="6788730"/>
                </a:cubicBezTo>
                <a:lnTo>
                  <a:pt x="3605911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3" name="Freeform: Shape 12">
            <a:extLst>
              <a:ext uri="{FF2B5EF4-FFF2-40B4-BE49-F238E27FC236}">
                <a16:creationId xmlns:a16="http://schemas.microsoft.com/office/drawing/2014/main" id="{D2C0AE1C-0118-41AE-8A10-7CDCBF10E9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4811477" cy="6858000"/>
          </a:xfrm>
          <a:custGeom>
            <a:avLst/>
            <a:gdLst>
              <a:gd name="connsiteX0" fmla="*/ 0 w 4811477"/>
              <a:gd name="connsiteY0" fmla="*/ 0 h 6858000"/>
              <a:gd name="connsiteX1" fmla="*/ 3598499 w 4811477"/>
              <a:gd name="connsiteY1" fmla="*/ 0 h 6858000"/>
              <a:gd name="connsiteX2" fmla="*/ 3661482 w 4811477"/>
              <a:gd name="connsiteY2" fmla="*/ 69271 h 6858000"/>
              <a:gd name="connsiteX3" fmla="*/ 4811477 w 4811477"/>
              <a:gd name="connsiteY3" fmla="*/ 3429000 h 6858000"/>
              <a:gd name="connsiteX4" fmla="*/ 3661482 w 4811477"/>
              <a:gd name="connsiteY4" fmla="*/ 6788730 h 6858000"/>
              <a:gd name="connsiteX5" fmla="*/ 3598499 w 4811477"/>
              <a:gd name="connsiteY5" fmla="*/ 6858000 h 6858000"/>
              <a:gd name="connsiteX6" fmla="*/ 0 w 4811477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811477" h="6858000">
                <a:moveTo>
                  <a:pt x="0" y="0"/>
                </a:moveTo>
                <a:lnTo>
                  <a:pt x="3598499" y="0"/>
                </a:lnTo>
                <a:lnTo>
                  <a:pt x="3661482" y="69271"/>
                </a:lnTo>
                <a:cubicBezTo>
                  <a:pt x="4372008" y="929100"/>
                  <a:pt x="4811477" y="2116944"/>
                  <a:pt x="4811477" y="3429000"/>
                </a:cubicBezTo>
                <a:cubicBezTo>
                  <a:pt x="4811477" y="4741056"/>
                  <a:pt x="4372008" y="5928900"/>
                  <a:pt x="3661482" y="6788730"/>
                </a:cubicBezTo>
                <a:lnTo>
                  <a:pt x="3598499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73262A-F2F9-470C-A71F-2F844CFA34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1792" y="1161288"/>
            <a:ext cx="3602736" cy="4526280"/>
          </a:xfrm>
        </p:spPr>
        <p:txBody>
          <a:bodyPr>
            <a:normAutofit/>
          </a:bodyPr>
          <a:lstStyle/>
          <a:p>
            <a:r>
              <a:rPr lang="ru-RU" sz="3400" b="0" dirty="0">
                <a:latin typeface="Calibri" panose="020F0502020204030204" pitchFamily="34" charset="0"/>
              </a:rPr>
              <a:t>Аксиологический подход к формированию ценностей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63EEC44-1BA3-44ED-81FC-A644B04B2A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3081528"/>
            <a:ext cx="128016" cy="704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5" name="Объект 2">
            <a:extLst>
              <a:ext uri="{FF2B5EF4-FFF2-40B4-BE49-F238E27FC236}">
                <a16:creationId xmlns:a16="http://schemas.microsoft.com/office/drawing/2014/main" id="{0E751C4E-1911-41E6-BC53-330D9C8F2DD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33605130"/>
              </p:ext>
            </p:extLst>
          </p:nvPr>
        </p:nvGraphicFramePr>
        <p:xfrm>
          <a:off x="5303520" y="676656"/>
          <a:ext cx="6364224" cy="5513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439582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4" name="Rectangle 19">
            <a:extLst>
              <a:ext uri="{FF2B5EF4-FFF2-40B4-BE49-F238E27FC236}">
                <a16:creationId xmlns:a16="http://schemas.microsoft.com/office/drawing/2014/main" id="{7517A47C-B2E5-4B79-8061-D74B1311AF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55" name="Freeform: Shape 21">
            <a:extLst>
              <a:ext uri="{FF2B5EF4-FFF2-40B4-BE49-F238E27FC236}">
                <a16:creationId xmlns:a16="http://schemas.microsoft.com/office/drawing/2014/main" id="{C505E780-2083-4CB5-A42A-5E0E2908EC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4818889" cy="6858000"/>
          </a:xfrm>
          <a:custGeom>
            <a:avLst/>
            <a:gdLst>
              <a:gd name="connsiteX0" fmla="*/ 0 w 4818889"/>
              <a:gd name="connsiteY0" fmla="*/ 0 h 6858000"/>
              <a:gd name="connsiteX1" fmla="*/ 3605911 w 4818889"/>
              <a:gd name="connsiteY1" fmla="*/ 0 h 6858000"/>
              <a:gd name="connsiteX2" fmla="*/ 3668894 w 4818889"/>
              <a:gd name="connsiteY2" fmla="*/ 69271 h 6858000"/>
              <a:gd name="connsiteX3" fmla="*/ 4818889 w 4818889"/>
              <a:gd name="connsiteY3" fmla="*/ 3429000 h 6858000"/>
              <a:gd name="connsiteX4" fmla="*/ 3668894 w 4818889"/>
              <a:gd name="connsiteY4" fmla="*/ 6788730 h 6858000"/>
              <a:gd name="connsiteX5" fmla="*/ 3605911 w 4818889"/>
              <a:gd name="connsiteY5" fmla="*/ 6858000 h 6858000"/>
              <a:gd name="connsiteX6" fmla="*/ 0 w 4818889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818889" h="6858000">
                <a:moveTo>
                  <a:pt x="0" y="0"/>
                </a:moveTo>
                <a:lnTo>
                  <a:pt x="3605911" y="0"/>
                </a:lnTo>
                <a:lnTo>
                  <a:pt x="3668894" y="69271"/>
                </a:lnTo>
                <a:cubicBezTo>
                  <a:pt x="4379420" y="929100"/>
                  <a:pt x="4818889" y="2116944"/>
                  <a:pt x="4818889" y="3429000"/>
                </a:cubicBezTo>
                <a:cubicBezTo>
                  <a:pt x="4818889" y="4741056"/>
                  <a:pt x="4379420" y="5928900"/>
                  <a:pt x="3668894" y="6788730"/>
                </a:cubicBezTo>
                <a:lnTo>
                  <a:pt x="3605911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56" name="Freeform: Shape 23">
            <a:extLst>
              <a:ext uri="{FF2B5EF4-FFF2-40B4-BE49-F238E27FC236}">
                <a16:creationId xmlns:a16="http://schemas.microsoft.com/office/drawing/2014/main" id="{D2C0AE1C-0118-41AE-8A10-7CDCBF10E9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4811477" cy="6858000"/>
          </a:xfrm>
          <a:custGeom>
            <a:avLst/>
            <a:gdLst>
              <a:gd name="connsiteX0" fmla="*/ 0 w 4811477"/>
              <a:gd name="connsiteY0" fmla="*/ 0 h 6858000"/>
              <a:gd name="connsiteX1" fmla="*/ 3598499 w 4811477"/>
              <a:gd name="connsiteY1" fmla="*/ 0 h 6858000"/>
              <a:gd name="connsiteX2" fmla="*/ 3661482 w 4811477"/>
              <a:gd name="connsiteY2" fmla="*/ 69271 h 6858000"/>
              <a:gd name="connsiteX3" fmla="*/ 4811477 w 4811477"/>
              <a:gd name="connsiteY3" fmla="*/ 3429000 h 6858000"/>
              <a:gd name="connsiteX4" fmla="*/ 3661482 w 4811477"/>
              <a:gd name="connsiteY4" fmla="*/ 6788730 h 6858000"/>
              <a:gd name="connsiteX5" fmla="*/ 3598499 w 4811477"/>
              <a:gd name="connsiteY5" fmla="*/ 6858000 h 6858000"/>
              <a:gd name="connsiteX6" fmla="*/ 0 w 4811477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811477" h="6858000">
                <a:moveTo>
                  <a:pt x="0" y="0"/>
                </a:moveTo>
                <a:lnTo>
                  <a:pt x="3598499" y="0"/>
                </a:lnTo>
                <a:lnTo>
                  <a:pt x="3661482" y="69271"/>
                </a:lnTo>
                <a:cubicBezTo>
                  <a:pt x="4372008" y="929100"/>
                  <a:pt x="4811477" y="2116944"/>
                  <a:pt x="4811477" y="3429000"/>
                </a:cubicBezTo>
                <a:cubicBezTo>
                  <a:pt x="4811477" y="4741056"/>
                  <a:pt x="4372008" y="5928900"/>
                  <a:pt x="3661482" y="6788730"/>
                </a:cubicBezTo>
                <a:lnTo>
                  <a:pt x="3598499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06BEF0B-0148-4726-9BFC-0719C3E785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1792" y="1161288"/>
            <a:ext cx="3602736" cy="4526280"/>
          </a:xfrm>
        </p:spPr>
        <p:txBody>
          <a:bodyPr>
            <a:normAutofit/>
          </a:bodyPr>
          <a:lstStyle/>
          <a:p>
            <a:r>
              <a:rPr lang="ru-RU" sz="3700" b="0">
                <a:latin typeface="Calibri" panose="020F0502020204030204" pitchFamily="34" charset="0"/>
              </a:rPr>
              <a:t>Системно-деятельностный подход</a:t>
            </a:r>
          </a:p>
        </p:txBody>
      </p:sp>
      <p:sp>
        <p:nvSpPr>
          <p:cNvPr id="57" name="Rectangle 25">
            <a:extLst>
              <a:ext uri="{FF2B5EF4-FFF2-40B4-BE49-F238E27FC236}">
                <a16:creationId xmlns:a16="http://schemas.microsoft.com/office/drawing/2014/main" id="{463EEC44-1BA3-44ED-81FC-A644B04B2A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3081528"/>
            <a:ext cx="128016" cy="704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5" name="Объект 2">
            <a:extLst>
              <a:ext uri="{FF2B5EF4-FFF2-40B4-BE49-F238E27FC236}">
                <a16:creationId xmlns:a16="http://schemas.microsoft.com/office/drawing/2014/main" id="{2E52B0BF-9D2E-4B61-A188-4A96FE81B6E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18816483"/>
              </p:ext>
            </p:extLst>
          </p:nvPr>
        </p:nvGraphicFramePr>
        <p:xfrm>
          <a:off x="5303520" y="676656"/>
          <a:ext cx="6364224" cy="5513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26765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7517A47C-B2E5-4B79-8061-D74B1311AF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Freeform: Shape 10">
            <a:extLst>
              <a:ext uri="{FF2B5EF4-FFF2-40B4-BE49-F238E27FC236}">
                <a16:creationId xmlns:a16="http://schemas.microsoft.com/office/drawing/2014/main" id="{C505E780-2083-4CB5-A42A-5E0E2908EC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4818889" cy="6858000"/>
          </a:xfrm>
          <a:custGeom>
            <a:avLst/>
            <a:gdLst>
              <a:gd name="connsiteX0" fmla="*/ 0 w 4818889"/>
              <a:gd name="connsiteY0" fmla="*/ 0 h 6858000"/>
              <a:gd name="connsiteX1" fmla="*/ 3605911 w 4818889"/>
              <a:gd name="connsiteY1" fmla="*/ 0 h 6858000"/>
              <a:gd name="connsiteX2" fmla="*/ 3668894 w 4818889"/>
              <a:gd name="connsiteY2" fmla="*/ 69271 h 6858000"/>
              <a:gd name="connsiteX3" fmla="*/ 4818889 w 4818889"/>
              <a:gd name="connsiteY3" fmla="*/ 3429000 h 6858000"/>
              <a:gd name="connsiteX4" fmla="*/ 3668894 w 4818889"/>
              <a:gd name="connsiteY4" fmla="*/ 6788730 h 6858000"/>
              <a:gd name="connsiteX5" fmla="*/ 3605911 w 4818889"/>
              <a:gd name="connsiteY5" fmla="*/ 6858000 h 6858000"/>
              <a:gd name="connsiteX6" fmla="*/ 0 w 4818889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818889" h="6858000">
                <a:moveTo>
                  <a:pt x="0" y="0"/>
                </a:moveTo>
                <a:lnTo>
                  <a:pt x="3605911" y="0"/>
                </a:lnTo>
                <a:lnTo>
                  <a:pt x="3668894" y="69271"/>
                </a:lnTo>
                <a:cubicBezTo>
                  <a:pt x="4379420" y="929100"/>
                  <a:pt x="4818889" y="2116944"/>
                  <a:pt x="4818889" y="3429000"/>
                </a:cubicBezTo>
                <a:cubicBezTo>
                  <a:pt x="4818889" y="4741056"/>
                  <a:pt x="4379420" y="5928900"/>
                  <a:pt x="3668894" y="6788730"/>
                </a:cubicBezTo>
                <a:lnTo>
                  <a:pt x="3605911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3" name="Freeform: Shape 12">
            <a:extLst>
              <a:ext uri="{FF2B5EF4-FFF2-40B4-BE49-F238E27FC236}">
                <a16:creationId xmlns:a16="http://schemas.microsoft.com/office/drawing/2014/main" id="{D2C0AE1C-0118-41AE-8A10-7CDCBF10E9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4811477" cy="6858000"/>
          </a:xfrm>
          <a:custGeom>
            <a:avLst/>
            <a:gdLst>
              <a:gd name="connsiteX0" fmla="*/ 0 w 4811477"/>
              <a:gd name="connsiteY0" fmla="*/ 0 h 6858000"/>
              <a:gd name="connsiteX1" fmla="*/ 3598499 w 4811477"/>
              <a:gd name="connsiteY1" fmla="*/ 0 h 6858000"/>
              <a:gd name="connsiteX2" fmla="*/ 3661482 w 4811477"/>
              <a:gd name="connsiteY2" fmla="*/ 69271 h 6858000"/>
              <a:gd name="connsiteX3" fmla="*/ 4811477 w 4811477"/>
              <a:gd name="connsiteY3" fmla="*/ 3429000 h 6858000"/>
              <a:gd name="connsiteX4" fmla="*/ 3661482 w 4811477"/>
              <a:gd name="connsiteY4" fmla="*/ 6788730 h 6858000"/>
              <a:gd name="connsiteX5" fmla="*/ 3598499 w 4811477"/>
              <a:gd name="connsiteY5" fmla="*/ 6858000 h 6858000"/>
              <a:gd name="connsiteX6" fmla="*/ 0 w 4811477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811477" h="6858000">
                <a:moveTo>
                  <a:pt x="0" y="0"/>
                </a:moveTo>
                <a:lnTo>
                  <a:pt x="3598499" y="0"/>
                </a:lnTo>
                <a:lnTo>
                  <a:pt x="3661482" y="69271"/>
                </a:lnTo>
                <a:cubicBezTo>
                  <a:pt x="4372008" y="929100"/>
                  <a:pt x="4811477" y="2116944"/>
                  <a:pt x="4811477" y="3429000"/>
                </a:cubicBezTo>
                <a:cubicBezTo>
                  <a:pt x="4811477" y="4741056"/>
                  <a:pt x="4372008" y="5928900"/>
                  <a:pt x="3661482" y="6788730"/>
                </a:cubicBezTo>
                <a:lnTo>
                  <a:pt x="3598499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F0FD304-D496-43B2-874B-57E963DBC3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1792" y="1161288"/>
            <a:ext cx="3602736" cy="4526280"/>
          </a:xfrm>
        </p:spPr>
        <p:txBody>
          <a:bodyPr>
            <a:normAutofit/>
          </a:bodyPr>
          <a:lstStyle/>
          <a:p>
            <a:r>
              <a:rPr lang="ru-RU" b="0" dirty="0">
                <a:latin typeface="Calibri" panose="020F0502020204030204" pitchFamily="34" charset="0"/>
              </a:rPr>
              <a:t>Механизм нравственного воспитания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63EEC44-1BA3-44ED-81FC-A644B04B2A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3081528"/>
            <a:ext cx="128016" cy="704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5" name="Объект 2">
            <a:extLst>
              <a:ext uri="{FF2B5EF4-FFF2-40B4-BE49-F238E27FC236}">
                <a16:creationId xmlns:a16="http://schemas.microsoft.com/office/drawing/2014/main" id="{5B559C04-37FC-4A8F-A10D-E3878C2484E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47570343"/>
              </p:ext>
            </p:extLst>
          </p:nvPr>
        </p:nvGraphicFramePr>
        <p:xfrm>
          <a:off x="5303520" y="676656"/>
          <a:ext cx="6364224" cy="5513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589304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2D37D43-E63C-49AF-B4DA-8A4B358FA1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0" dirty="0">
                <a:latin typeface="Calibri" panose="020F0502020204030204" pitchFamily="34" charset="0"/>
              </a:rPr>
              <a:t>Аспекты формирования ценностных ориентаций</a:t>
            </a:r>
          </a:p>
        </p:txBody>
      </p:sp>
      <p:graphicFrame>
        <p:nvGraphicFramePr>
          <p:cNvPr id="7" name="Объект 2">
            <a:extLst>
              <a:ext uri="{FF2B5EF4-FFF2-40B4-BE49-F238E27FC236}">
                <a16:creationId xmlns:a16="http://schemas.microsoft.com/office/drawing/2014/main" id="{F402C371-A7C6-45AF-97C6-7A77156A37D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50100196"/>
              </p:ext>
            </p:extLst>
          </p:nvPr>
        </p:nvGraphicFramePr>
        <p:xfrm>
          <a:off x="1115568" y="2478024"/>
          <a:ext cx="10168128" cy="36941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34225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7" name="Rectangle 46">
            <a:extLst>
              <a:ext uri="{FF2B5EF4-FFF2-40B4-BE49-F238E27FC236}">
                <a16:creationId xmlns:a16="http://schemas.microsoft.com/office/drawing/2014/main" id="{726908CC-6AC4-4222-8250-B90B6072E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F2F606D8-696E-4B76-BB10-43672AA147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52751" y="302429"/>
            <a:ext cx="11550506" cy="605392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dir="2700000" algn="tl" rotWithShape="0">
              <a:schemeClr val="bg2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3ABF1881-5AFD-48F9-979A-19EE2FE30A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278608" y="2735029"/>
            <a:ext cx="148286" cy="11887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52E7399-A45D-4744-BBFE-DCBC11A58B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9234" y="957447"/>
            <a:ext cx="3383280" cy="4943105"/>
          </a:xfrm>
        </p:spPr>
        <p:txBody>
          <a:bodyPr anchor="ctr">
            <a:normAutofit/>
          </a:bodyPr>
          <a:lstStyle/>
          <a:p>
            <a:r>
              <a:rPr lang="ru-RU" sz="3700" b="0" dirty="0">
                <a:latin typeface="Calibri" panose="020F0502020204030204" pitchFamily="34" charset="0"/>
              </a:rPr>
              <a:t>Этапы формирования ценностных ориентаций обучающихся</a:t>
            </a:r>
          </a:p>
        </p:txBody>
      </p:sp>
      <p:graphicFrame>
        <p:nvGraphicFramePr>
          <p:cNvPr id="5" name="Объект 2">
            <a:extLst>
              <a:ext uri="{FF2B5EF4-FFF2-40B4-BE49-F238E27FC236}">
                <a16:creationId xmlns:a16="http://schemas.microsoft.com/office/drawing/2014/main" id="{A52CD7B8-26D2-4C69-BB75-44F2693F0A7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67183285"/>
              </p:ext>
            </p:extLst>
          </p:nvPr>
        </p:nvGraphicFramePr>
        <p:xfrm>
          <a:off x="4553712" y="621792"/>
          <a:ext cx="6812280" cy="55412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922894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8">
            <a:extLst>
              <a:ext uri="{FF2B5EF4-FFF2-40B4-BE49-F238E27FC236}">
                <a16:creationId xmlns:a16="http://schemas.microsoft.com/office/drawing/2014/main" id="{B5416EBC-B41E-4F8A-BE9F-07301B682C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6" name="Rectangle 10">
            <a:extLst>
              <a:ext uri="{FF2B5EF4-FFF2-40B4-BE49-F238E27FC236}">
                <a16:creationId xmlns:a16="http://schemas.microsoft.com/office/drawing/2014/main" id="{AFF79527-C7F1-4E06-8126-A8E8C5FEBF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8210" y="1162033"/>
            <a:ext cx="3740740" cy="4643344"/>
          </a:xfrm>
          <a:prstGeom prst="rect">
            <a:avLst/>
          </a:prstGeom>
          <a:ln w="12700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B0CBF5B-495D-4026-8D58-C8B5D7FE6A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8680" y="1719072"/>
            <a:ext cx="3103427" cy="3520440"/>
          </a:xfrm>
        </p:spPr>
        <p:txBody>
          <a:bodyPr anchor="t">
            <a:normAutofit/>
          </a:bodyPr>
          <a:lstStyle/>
          <a:p>
            <a:pPr algn="just"/>
            <a:r>
              <a:rPr lang="ru-RU" sz="3600" b="0" dirty="0">
                <a:latin typeface="Calibri" panose="020F0502020204030204" pitchFamily="34" charset="0"/>
              </a:rPr>
              <a:t>Структура ценностных отношений младшего школьника</a:t>
            </a:r>
          </a:p>
        </p:txBody>
      </p:sp>
      <p:sp>
        <p:nvSpPr>
          <p:cNvPr id="17" name="Rectangle 12">
            <a:extLst>
              <a:ext uri="{FF2B5EF4-FFF2-40B4-BE49-F238E27FC236}">
                <a16:creationId xmlns:a16="http://schemas.microsoft.com/office/drawing/2014/main" id="{55986208-8A53-4E92-9197-6B57BCCB2F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8834" y="1618375"/>
            <a:ext cx="146304" cy="8229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18" name="Объект 2">
            <a:extLst>
              <a:ext uri="{FF2B5EF4-FFF2-40B4-BE49-F238E27FC236}">
                <a16:creationId xmlns:a16="http://schemas.microsoft.com/office/drawing/2014/main" id="{5C5B8D89-0EE2-4518-A5E1-233D8527F1E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78181827"/>
              </p:ext>
            </p:extLst>
          </p:nvPr>
        </p:nvGraphicFramePr>
        <p:xfrm>
          <a:off x="4727448" y="640080"/>
          <a:ext cx="6967728" cy="55778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070356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0" name="Rectangle 99">
            <a:extLst>
              <a:ext uri="{FF2B5EF4-FFF2-40B4-BE49-F238E27FC236}">
                <a16:creationId xmlns:a16="http://schemas.microsoft.com/office/drawing/2014/main" id="{031EA4A4-5D79-4817-B146-24029A2F3C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DC776F1-B6AF-4C48-9ED5-A6E9B8AEDA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848600" y="1122363"/>
            <a:ext cx="3977640" cy="3204134"/>
          </a:xfrm>
        </p:spPr>
        <p:txBody>
          <a:bodyPr anchor="b">
            <a:normAutofit/>
          </a:bodyPr>
          <a:lstStyle/>
          <a:p>
            <a:pPr>
              <a:spcAft>
                <a:spcPts val="1000"/>
              </a:spcAft>
            </a:pPr>
            <a:r>
              <a:rPr lang="ru-RU" sz="31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Влияние семьи на формирование ценностных ориентаций ребенка в младшем школьном возрасте</a:t>
            </a:r>
            <a:br>
              <a:rPr lang="ru-RU" sz="3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Picture 4" descr="Парк, Мальчик, Семья, Мама С Детьми, Осень, В Парке">
            <a:extLst>
              <a:ext uri="{FF2B5EF4-FFF2-40B4-BE49-F238E27FC236}">
                <a16:creationId xmlns:a16="http://schemas.microsoft.com/office/drawing/2014/main" id="{6ECAD853-E3C6-4037-868A-DE391871710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12" r="21341" b="-1"/>
          <a:stretch/>
        </p:blipFill>
        <p:spPr bwMode="auto">
          <a:xfrm>
            <a:off x="20" y="10"/>
            <a:ext cx="7443196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" name="Rectangle 101">
            <a:extLst>
              <a:ext uri="{FF2B5EF4-FFF2-40B4-BE49-F238E27FC236}">
                <a16:creationId xmlns:a16="http://schemas.microsoft.com/office/drawing/2014/main" id="{AF2F604E-43BE-4DC3-B983-E071523364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8130540" y="346791"/>
            <a:ext cx="146304" cy="704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08C9B587-E65E-4B52-B37C-ABEBB6E879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851648" y="4546920"/>
            <a:ext cx="3977640" cy="18288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996D1BF0-15EE-45DD-BCB1-952559544FA8}"/>
              </a:ext>
            </a:extLst>
          </p:cNvPr>
          <p:cNvSpPr txBox="1"/>
          <p:nvPr/>
        </p:nvSpPr>
        <p:spPr>
          <a:xfrm>
            <a:off x="7848600" y="5107500"/>
            <a:ext cx="4207412" cy="9694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9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cs typeface="Times New Roman" panose="02020603050405020304" pitchFamily="18" charset="0"/>
              </a:rPr>
              <a:t>Выполнил: учитель начальных классов 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9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cs typeface="Times New Roman" panose="02020603050405020304" pitchFamily="18" charset="0"/>
              </a:rPr>
              <a:t>ГБОУ СОШ №1 с. Приволжье</a:t>
            </a: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cs typeface="Times New Roman" panose="02020603050405020304" pitchFamily="18" charset="0"/>
              </a:rPr>
              <a:t>,</a:t>
            </a:r>
            <a:endParaRPr kumimoji="0" lang="ru-RU" sz="19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9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cs typeface="Times New Roman" panose="02020603050405020304" pitchFamily="18" charset="0"/>
              </a:rPr>
              <a:t>Ионычева Ольга Геннадьевна</a:t>
            </a:r>
          </a:p>
        </p:txBody>
      </p:sp>
    </p:spTree>
    <p:extLst>
      <p:ext uri="{BB962C8B-B14F-4D97-AF65-F5344CB8AC3E}">
        <p14:creationId xmlns:p14="http://schemas.microsoft.com/office/powerpoint/2010/main" val="30010444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076" name="!!Rectangle">
            <a:extLst>
              <a:ext uri="{FF2B5EF4-FFF2-40B4-BE49-F238E27FC236}">
                <a16:creationId xmlns:a16="http://schemas.microsoft.com/office/drawing/2014/main" id="{7C432AFE-B3D2-4BFF-BF8F-96C27AFF1A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74" name="Picture 2" descr="Материнство, Сын, Любовь, Родитель, Женщина, Мама">
            <a:extLst>
              <a:ext uri="{FF2B5EF4-FFF2-40B4-BE49-F238E27FC236}">
                <a16:creationId xmlns:a16="http://schemas.microsoft.com/office/drawing/2014/main" id="{43C703FF-19D6-40D1-A429-C13686C957C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91" b="5839"/>
          <a:stretch/>
        </p:blipFill>
        <p:spPr bwMode="auto">
          <a:xfrm>
            <a:off x="20" y="10"/>
            <a:ext cx="12191979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985CA1A-3F98-4130-896E-D6B927FCCD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9" y="941832"/>
            <a:ext cx="10506456" cy="2057400"/>
          </a:xfrm>
        </p:spPr>
        <p:txBody>
          <a:bodyPr anchor="b">
            <a:normAutofit/>
          </a:bodyPr>
          <a:lstStyle/>
          <a:p>
            <a:r>
              <a:rPr lang="ru-RU" sz="5000" dirty="0">
                <a:latin typeface="Calibri" panose="020F0502020204030204" pitchFamily="34" charset="0"/>
              </a:rPr>
              <a:t>Семья</a:t>
            </a:r>
          </a:p>
        </p:txBody>
      </p:sp>
      <p:sp>
        <p:nvSpPr>
          <p:cNvPr id="3077" name="Rectangle 136">
            <a:extLst>
              <a:ext uri="{FF2B5EF4-FFF2-40B4-BE49-F238E27FC236}">
                <a16:creationId xmlns:a16="http://schemas.microsoft.com/office/drawing/2014/main" id="{AF2F604E-43BE-4DC3-B983-E071523364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1120140" y="346791"/>
            <a:ext cx="146304" cy="704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78" name="Rectangle 138">
            <a:extLst>
              <a:ext uri="{FF2B5EF4-FFF2-40B4-BE49-F238E27FC236}">
                <a16:creationId xmlns:a16="http://schemas.microsoft.com/office/drawing/2014/main" id="{08C9B587-E65E-4B52-B37C-ABEBB6E879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41248" y="3241202"/>
            <a:ext cx="10506456" cy="18288"/>
          </a:xfrm>
          <a:prstGeom prst="rect">
            <a:avLst/>
          </a:prstGeom>
          <a:solidFill>
            <a:schemeClr val="tx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294243E-84E5-4C93-AA30-2BDEAAA066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1248" y="3502152"/>
            <a:ext cx="10506456" cy="2670048"/>
          </a:xfrm>
        </p:spPr>
        <p:txBody>
          <a:bodyPr>
            <a:norm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9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«Семья – это общество в миниатюре, от целостности которого зависит безопасность всего большого человеческого общества». 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/</a:t>
            </a:r>
            <a:r>
              <a:rPr kumimoji="0" lang="ru-RU" sz="19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Ф. Адлер</a:t>
            </a: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/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19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9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«Главный смысл и цель семейной жизни</a:t>
            </a: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</a:t>
            </a:r>
            <a:r>
              <a:rPr kumimoji="0" lang="ru-RU" sz="19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– воспитание детей. Главная школа воспитания детей – это взаимоотношения мужа и жены, отца и матери».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/</a:t>
            </a:r>
            <a:r>
              <a:rPr kumimoji="0" lang="ru-RU" sz="19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В.А. Сухомлинский</a:t>
            </a: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/</a:t>
            </a:r>
          </a:p>
          <a:p>
            <a:pPr>
              <a:lnSpc>
                <a:spcPct val="100000"/>
              </a:lnSpc>
            </a:pPr>
            <a:endParaRPr lang="ru-RU" sz="1900" dirty="0"/>
          </a:p>
        </p:txBody>
      </p:sp>
    </p:spTree>
    <p:extLst>
      <p:ext uri="{BB962C8B-B14F-4D97-AF65-F5344CB8AC3E}">
        <p14:creationId xmlns:p14="http://schemas.microsoft.com/office/powerpoint/2010/main" val="292399047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Rectangle 121">
            <a:extLst>
              <a:ext uri="{FF2B5EF4-FFF2-40B4-BE49-F238E27FC236}">
                <a16:creationId xmlns:a16="http://schemas.microsoft.com/office/drawing/2014/main" id="{8D06CE56-3881-4ADA-8CEF-D18B02C242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857544" y="346791"/>
            <a:ext cx="146304" cy="704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4" name="Rectangle 123">
            <a:extLst>
              <a:ext uri="{FF2B5EF4-FFF2-40B4-BE49-F238E27FC236}">
                <a16:creationId xmlns:a16="http://schemas.microsoft.com/office/drawing/2014/main" id="{79F3C543-62EC-4433-9C93-A2CD8764E9B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578652" y="4501201"/>
            <a:ext cx="11034696" cy="18288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26" name="Rectangle 125">
            <a:extLst>
              <a:ext uri="{FF2B5EF4-FFF2-40B4-BE49-F238E27FC236}">
                <a16:creationId xmlns:a16="http://schemas.microsoft.com/office/drawing/2014/main" id="{0E2F58BF-12E5-4B5A-AD25-4DAAA2742A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DC7BC34-3ED3-4566-8433-1797FC9D4D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7981" y="1122363"/>
            <a:ext cx="4023360" cy="3204134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2300" b="0" dirty="0">
                <a:latin typeface="Calibri" panose="020F0502020204030204" pitchFamily="34" charset="0"/>
              </a:rPr>
              <a:t>Семья – главный институт социализации, через который ребенок усваивает основные социальные знания, приобретает нравственные умения и навыки, воспринимает определенные ценности. </a:t>
            </a:r>
          </a:p>
        </p:txBody>
      </p:sp>
      <p:sp>
        <p:nvSpPr>
          <p:cNvPr id="128" name="!!accent">
            <a:extLst>
              <a:ext uri="{FF2B5EF4-FFF2-40B4-BE49-F238E27FC236}">
                <a16:creationId xmlns:a16="http://schemas.microsoft.com/office/drawing/2014/main" id="{AF2F604E-43BE-4DC3-B983-E071523364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59921" y="346791"/>
            <a:ext cx="146304" cy="704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0" name="Rectangle 129">
            <a:extLst>
              <a:ext uri="{FF2B5EF4-FFF2-40B4-BE49-F238E27FC236}">
                <a16:creationId xmlns:a16="http://schemas.microsoft.com/office/drawing/2014/main" id="{08C9B587-E65E-4B52-B37C-ABEBB6E879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1029" y="4546920"/>
            <a:ext cx="4023360" cy="18288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3175">
            <a:solidFill>
              <a:schemeClr val="tx2">
                <a:lumMod val="25000"/>
                <a:lumOff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Content Placeholder 4" descr="Мама, Сын, Играть, Мальчик, Детка, Ребенок">
            <a:extLst>
              <a:ext uri="{FF2B5EF4-FFF2-40B4-BE49-F238E27FC236}">
                <a16:creationId xmlns:a16="http://schemas.microsoft.com/office/drawing/2014/main" id="{C2B1DA38-1DC4-4EF0-8D4B-80D24B7FB55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84" r="1734" b="-1"/>
          <a:stretch/>
        </p:blipFill>
        <p:spPr bwMode="auto">
          <a:xfrm>
            <a:off x="4868487" y="10"/>
            <a:ext cx="7323513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38586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148" name="Rectangle 74">
            <a:extLst>
              <a:ext uri="{FF2B5EF4-FFF2-40B4-BE49-F238E27FC236}">
                <a16:creationId xmlns:a16="http://schemas.microsoft.com/office/drawing/2014/main" id="{F94AA2BD-2E3F-4B1D-8127-5744B81153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B314534-C91F-4C0D-8AFD-72FE7B4943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1480" y="987552"/>
            <a:ext cx="4485861" cy="1088136"/>
          </a:xfrm>
        </p:spPr>
        <p:txBody>
          <a:bodyPr anchor="b">
            <a:normAutofit/>
          </a:bodyPr>
          <a:lstStyle/>
          <a:p>
            <a:pPr algn="just"/>
            <a:r>
              <a:rPr lang="ru-RU" sz="3600" b="0" dirty="0">
                <a:latin typeface="Calibri" panose="020F0502020204030204" pitchFamily="34" charset="0"/>
              </a:rPr>
              <a:t>Роль семьи в жизни человека</a:t>
            </a:r>
          </a:p>
        </p:txBody>
      </p:sp>
      <p:sp>
        <p:nvSpPr>
          <p:cNvPr id="5149" name="Rectangle 76">
            <a:extLst>
              <a:ext uri="{FF2B5EF4-FFF2-40B4-BE49-F238E27FC236}">
                <a16:creationId xmlns:a16="http://schemas.microsoft.com/office/drawing/2014/main" id="{4BD02261-2DC8-4AA8-9E16-7751AE8924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649223" y="387939"/>
            <a:ext cx="73152" cy="5486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150" name="Rectangle 78">
            <a:extLst>
              <a:ext uri="{FF2B5EF4-FFF2-40B4-BE49-F238E27FC236}">
                <a16:creationId xmlns:a16="http://schemas.microsoft.com/office/drawing/2014/main" id="{3D752CF2-2291-40B5-B462-C17B174C10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11480" y="2286000"/>
            <a:ext cx="4389120" cy="18288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D4E517B-DEA4-4AB6-A619-DD6FB9AB03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1479" y="2688336"/>
            <a:ext cx="4498848" cy="3584448"/>
          </a:xfrm>
        </p:spPr>
        <p:txBody>
          <a:bodyPr anchor="t">
            <a:normAutofit/>
          </a:bodyPr>
          <a:lstStyle/>
          <a:p>
            <a:pPr marL="0" indent="0" algn="just">
              <a:buNone/>
            </a:pPr>
            <a:r>
              <a:rPr lang="ru-RU" sz="2000" dirty="0">
                <a:latin typeface="Calibri" panose="020F0502020204030204" pitchFamily="34" charset="0"/>
              </a:rPr>
              <a:t>Духовно-нравственные</a:t>
            </a:r>
            <a:r>
              <a:rPr lang="en-US" sz="2000" dirty="0">
                <a:latin typeface="Calibri" panose="020F0502020204030204" pitchFamily="34" charset="0"/>
              </a:rPr>
              <a:t> </a:t>
            </a:r>
            <a:r>
              <a:rPr lang="ru-RU" sz="2000" dirty="0">
                <a:latin typeface="Calibri" panose="020F0502020204030204" pitchFamily="34" charset="0"/>
              </a:rPr>
              <a:t>основы личности зарождаются и произрастают в семье.</a:t>
            </a:r>
          </a:p>
          <a:p>
            <a:pPr marL="0" indent="0" algn="just">
              <a:buNone/>
            </a:pPr>
            <a:endParaRPr lang="ru-RU" sz="2000" dirty="0">
              <a:latin typeface="Calibri" panose="020F0502020204030204" pitchFamily="34" charset="0"/>
            </a:endParaRPr>
          </a:p>
          <a:p>
            <a:pPr marL="0" indent="0" algn="just">
              <a:buNone/>
            </a:pPr>
            <a:r>
              <a:rPr lang="ru-RU" sz="2000" dirty="0">
                <a:latin typeface="Calibri" panose="020F0502020204030204" pitchFamily="34" charset="0"/>
              </a:rPr>
              <a:t>Взрослый человек в течение всей своей жизни лишь расширяет и углубляет то</a:t>
            </a:r>
            <a:r>
              <a:rPr lang="en-US" sz="2000" dirty="0">
                <a:latin typeface="Calibri" panose="020F0502020204030204" pitchFamily="34" charset="0"/>
              </a:rPr>
              <a:t>, </a:t>
            </a:r>
            <a:r>
              <a:rPr lang="ru-RU" sz="2000" dirty="0">
                <a:latin typeface="Calibri" panose="020F0502020204030204" pitchFamily="34" charset="0"/>
              </a:rPr>
              <a:t>что сложилось у него в душе за детские годы.</a:t>
            </a:r>
          </a:p>
        </p:txBody>
      </p:sp>
      <p:pic>
        <p:nvPicPr>
          <p:cNvPr id="5122" name="Picture 2" descr="Материнство, Сын, Любовь, Семья, Уход, Отношение, Мама">
            <a:extLst>
              <a:ext uri="{FF2B5EF4-FFF2-40B4-BE49-F238E27FC236}">
                <a16:creationId xmlns:a16="http://schemas.microsoft.com/office/drawing/2014/main" id="{535EFB5E-ACBE-4E25-8A54-22EFBDABF2C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22" r="9774" b="-1"/>
          <a:stretch/>
        </p:blipFill>
        <p:spPr bwMode="auto">
          <a:xfrm>
            <a:off x="5308052" y="10"/>
            <a:ext cx="6883948" cy="6857990"/>
          </a:xfrm>
          <a:custGeom>
            <a:avLst/>
            <a:gdLst/>
            <a:ahLst/>
            <a:cxnLst/>
            <a:rect l="l" t="t" r="r" b="b"/>
            <a:pathLst>
              <a:path w="6883948" h="6858000">
                <a:moveTo>
                  <a:pt x="365648" y="0"/>
                </a:moveTo>
                <a:lnTo>
                  <a:pt x="6883948" y="0"/>
                </a:lnTo>
                <a:lnTo>
                  <a:pt x="6883948" y="6858000"/>
                </a:lnTo>
                <a:lnTo>
                  <a:pt x="365648" y="6858000"/>
                </a:lnTo>
                <a:lnTo>
                  <a:pt x="360213" y="6835050"/>
                </a:lnTo>
                <a:cubicBezTo>
                  <a:pt x="128263" y="5788167"/>
                  <a:pt x="0" y="4637179"/>
                  <a:pt x="0" y="3429001"/>
                </a:cubicBezTo>
                <a:cubicBezTo>
                  <a:pt x="0" y="2220824"/>
                  <a:pt x="128263" y="1069835"/>
                  <a:pt x="360213" y="22952"/>
                </a:cubicBezTo>
                <a:close/>
              </a:path>
            </a:pathLst>
          </a:custGeom>
          <a:noFill/>
          <a:effectLst>
            <a:outerShdw blurRad="50800" dist="38100" dir="10800000" algn="r" rotWithShape="0">
              <a:schemeClr val="bg1">
                <a:lumMod val="85000"/>
                <a:alpha val="3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75179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5" name="Rectangle 28">
            <a:extLst>
              <a:ext uri="{FF2B5EF4-FFF2-40B4-BE49-F238E27FC236}">
                <a16:creationId xmlns:a16="http://schemas.microsoft.com/office/drawing/2014/main" id="{53B021B3-DE93-4AB7-8A18-CF5F1CED88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AC5D18-100B-4FF2-928B-64A335AC70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8" y="256032"/>
            <a:ext cx="10506456" cy="1014984"/>
          </a:xfrm>
        </p:spPr>
        <p:txBody>
          <a:bodyPr anchor="b">
            <a:normAutofit/>
          </a:bodyPr>
          <a:lstStyle/>
          <a:p>
            <a:pPr algn="just"/>
            <a:r>
              <a:rPr lang="ru-RU" b="0" dirty="0">
                <a:latin typeface="Calibri" panose="020F0502020204030204" pitchFamily="34" charset="0"/>
              </a:rPr>
              <a:t>Функции семьи</a:t>
            </a:r>
          </a:p>
        </p:txBody>
      </p:sp>
      <p:sp>
        <p:nvSpPr>
          <p:cNvPr id="36" name="Rectangle 30">
            <a:extLst>
              <a:ext uri="{FF2B5EF4-FFF2-40B4-BE49-F238E27FC236}">
                <a16:creationId xmlns:a16="http://schemas.microsoft.com/office/drawing/2014/main" id="{52D502E5-F6B4-4D58-B4AE-FC466FF15E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5953" y="1634502"/>
            <a:ext cx="10451592" cy="9144"/>
          </a:xfrm>
          <a:prstGeom prst="rect">
            <a:avLst/>
          </a:prstGeom>
          <a:solidFill>
            <a:schemeClr val="tx1">
              <a:lumMod val="65000"/>
              <a:lumOff val="35000"/>
              <a:alpha val="30000"/>
            </a:schemeClr>
          </a:solidFill>
          <a:ln w="9525">
            <a:solidFill>
              <a:schemeClr val="tx1">
                <a:lumMod val="65000"/>
                <a:lumOff val="35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" name="Rectangle 32">
            <a:extLst>
              <a:ext uri="{FF2B5EF4-FFF2-40B4-BE49-F238E27FC236}">
                <a16:creationId xmlns:a16="http://schemas.microsoft.com/office/drawing/2014/main" id="{9DECDBF4-02B6-4BB4-B65B-B8107AD6A9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841248" y="1538176"/>
            <a:ext cx="1873457" cy="10981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15" name="Объект 2">
            <a:extLst>
              <a:ext uri="{FF2B5EF4-FFF2-40B4-BE49-F238E27FC236}">
                <a16:creationId xmlns:a16="http://schemas.microsoft.com/office/drawing/2014/main" id="{259A794B-FE16-4B7E-AEBA-EECC8CA1BF7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62937012"/>
              </p:ext>
            </p:extLst>
          </p:nvPr>
        </p:nvGraphicFramePr>
        <p:xfrm>
          <a:off x="838200" y="1926266"/>
          <a:ext cx="10515600" cy="43575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440934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67" name="Rectangle 66">
            <a:extLst>
              <a:ext uri="{FF2B5EF4-FFF2-40B4-BE49-F238E27FC236}">
                <a16:creationId xmlns:a16="http://schemas.microsoft.com/office/drawing/2014/main" id="{726908CC-6AC4-4222-8250-B90B6072E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F2F606D8-696E-4B76-BB10-43672AA147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52751" y="302429"/>
            <a:ext cx="11550506" cy="605392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dir="2700000" algn="tl" rotWithShape="0">
              <a:schemeClr val="bg2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3ABF1881-5AFD-48F9-979A-19EE2FE30A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278608" y="2735029"/>
            <a:ext cx="148286" cy="11887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02B457F-B1AD-4AF2-9C9B-3FAC4DA375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8" y="685800"/>
            <a:ext cx="10506456" cy="1157005"/>
          </a:xfrm>
        </p:spPr>
        <p:txBody>
          <a:bodyPr anchor="b">
            <a:normAutofit/>
          </a:bodyPr>
          <a:lstStyle/>
          <a:p>
            <a:r>
              <a:rPr lang="ru-RU" sz="3700" b="0" dirty="0">
                <a:latin typeface="Calibri" panose="020F0502020204030204" pitchFamily="34" charset="0"/>
              </a:rPr>
              <a:t>Факторы формирования моральных ценностей</a:t>
            </a:r>
          </a:p>
        </p:txBody>
      </p:sp>
      <p:graphicFrame>
        <p:nvGraphicFramePr>
          <p:cNvPr id="45" name="Объект 2">
            <a:extLst>
              <a:ext uri="{FF2B5EF4-FFF2-40B4-BE49-F238E27FC236}">
                <a16:creationId xmlns:a16="http://schemas.microsoft.com/office/drawing/2014/main" id="{22B1748A-85DC-4342-9862-817B6165A0E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59495533"/>
              </p:ext>
            </p:extLst>
          </p:nvPr>
        </p:nvGraphicFramePr>
        <p:xfrm>
          <a:off x="838200" y="2295252"/>
          <a:ext cx="10506456" cy="38769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182690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7" name="Rectangle 26">
            <a:extLst>
              <a:ext uri="{FF2B5EF4-FFF2-40B4-BE49-F238E27FC236}">
                <a16:creationId xmlns:a16="http://schemas.microsoft.com/office/drawing/2014/main" id="{726908CC-6AC4-4222-8250-B90B6072E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F2F606D8-696E-4B76-BB10-43672AA147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52751" y="302429"/>
            <a:ext cx="11550506" cy="605392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dir="2700000" algn="tl" rotWithShape="0">
              <a:schemeClr val="bg2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3ABF1881-5AFD-48F9-979A-19EE2FE30A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278608" y="2735029"/>
            <a:ext cx="148286" cy="11887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EF6723-2CC0-48FE-ADC5-9ED8EA4DFD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8" y="256032"/>
            <a:ext cx="10506456" cy="1014984"/>
          </a:xfrm>
        </p:spPr>
        <p:txBody>
          <a:bodyPr anchor="b">
            <a:normAutofit/>
          </a:bodyPr>
          <a:lstStyle/>
          <a:p>
            <a:pPr algn="just"/>
            <a:r>
              <a:rPr lang="ru-RU" sz="3100" b="0" dirty="0">
                <a:latin typeface="Calibri" panose="020F0502020204030204" pitchFamily="34" charset="0"/>
              </a:rPr>
              <a:t>Признаки благоприятного психологического семейного климата</a:t>
            </a:r>
          </a:p>
        </p:txBody>
      </p:sp>
      <p:graphicFrame>
        <p:nvGraphicFramePr>
          <p:cNvPr id="5" name="Объект 2">
            <a:extLst>
              <a:ext uri="{FF2B5EF4-FFF2-40B4-BE49-F238E27FC236}">
                <a16:creationId xmlns:a16="http://schemas.microsoft.com/office/drawing/2014/main" id="{A903C229-34C6-41BA-9DBB-8C59160F1CD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49881984"/>
              </p:ext>
            </p:extLst>
          </p:nvPr>
        </p:nvGraphicFramePr>
        <p:xfrm>
          <a:off x="838200" y="1926266"/>
          <a:ext cx="10515600" cy="43575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966287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53B021B3-DE93-4AB7-8A18-CF5F1CED88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91890ED-EEFB-4EB8-B913-1C24D5338B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8" y="256032"/>
            <a:ext cx="10506456" cy="1014984"/>
          </a:xfrm>
        </p:spPr>
        <p:txBody>
          <a:bodyPr anchor="b">
            <a:normAutofit/>
          </a:bodyPr>
          <a:lstStyle/>
          <a:p>
            <a:r>
              <a:rPr lang="ru-RU" b="0" dirty="0">
                <a:latin typeface="Calibri" panose="020F0502020204030204" pitchFamily="34" charset="0"/>
              </a:rPr>
              <a:t>Значение ценности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2D502E5-F6B4-4D58-B4AE-FC466FF15E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5953" y="1634502"/>
            <a:ext cx="10451592" cy="9144"/>
          </a:xfrm>
          <a:prstGeom prst="rect">
            <a:avLst/>
          </a:prstGeom>
          <a:solidFill>
            <a:schemeClr val="tx1">
              <a:lumMod val="65000"/>
              <a:lumOff val="35000"/>
              <a:alpha val="30000"/>
            </a:schemeClr>
          </a:solidFill>
          <a:ln w="9525">
            <a:solidFill>
              <a:schemeClr val="tx1">
                <a:lumMod val="65000"/>
                <a:lumOff val="35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DECDBF4-02B6-4BB4-B65B-B8107AD6A9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841248" y="1538176"/>
            <a:ext cx="1873457" cy="10981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5" name="Объект 2">
            <a:extLst>
              <a:ext uri="{FF2B5EF4-FFF2-40B4-BE49-F238E27FC236}">
                <a16:creationId xmlns:a16="http://schemas.microsoft.com/office/drawing/2014/main" id="{476AC009-F032-476E-97F2-CA2AEC08F7A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04251772"/>
              </p:ext>
            </p:extLst>
          </p:nvPr>
        </p:nvGraphicFramePr>
        <p:xfrm>
          <a:off x="838200" y="1926266"/>
          <a:ext cx="10515600" cy="43575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654868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28" name="Rectangle 70">
            <a:extLst>
              <a:ext uri="{FF2B5EF4-FFF2-40B4-BE49-F238E27FC236}">
                <a16:creationId xmlns:a16="http://schemas.microsoft.com/office/drawing/2014/main" id="{9F27744B-47AB-4459-8C2F-1D5EE63A3E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Семья, Мать И Дочь, Девочка, На Открытом Воздухе">
            <a:extLst>
              <a:ext uri="{FF2B5EF4-FFF2-40B4-BE49-F238E27FC236}">
                <a16:creationId xmlns:a16="http://schemas.microsoft.com/office/drawing/2014/main" id="{9916AD96-4EFE-445B-9C3D-972834F570B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40" r="11590"/>
          <a:stretch/>
        </p:blipFill>
        <p:spPr bwMode="auto">
          <a:xfrm>
            <a:off x="1" y="10"/>
            <a:ext cx="6865165" cy="6857990"/>
          </a:xfrm>
          <a:custGeom>
            <a:avLst/>
            <a:gdLst/>
            <a:ahLst/>
            <a:cxnLst/>
            <a:rect l="l" t="t" r="r" b="b"/>
            <a:pathLst>
              <a:path w="6865165" h="6858000">
                <a:moveTo>
                  <a:pt x="0" y="0"/>
                </a:moveTo>
                <a:lnTo>
                  <a:pt x="6865165" y="0"/>
                </a:lnTo>
                <a:lnTo>
                  <a:pt x="6859621" y="22952"/>
                </a:lnTo>
                <a:cubicBezTo>
                  <a:pt x="6623056" y="1069835"/>
                  <a:pt x="6492240" y="2220824"/>
                  <a:pt x="6492240" y="3429001"/>
                </a:cubicBezTo>
                <a:cubicBezTo>
                  <a:pt x="6492240" y="4637179"/>
                  <a:pt x="6623056" y="5788167"/>
                  <a:pt x="6859621" y="6835050"/>
                </a:cubicBezTo>
                <a:lnTo>
                  <a:pt x="6865165" y="6858000"/>
                </a:lnTo>
                <a:lnTo>
                  <a:pt x="0" y="685800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 useBgFill="1">
        <p:nvSpPr>
          <p:cNvPr id="1029" name="Freeform: Shape 72">
            <a:extLst>
              <a:ext uri="{FF2B5EF4-FFF2-40B4-BE49-F238E27FC236}">
                <a16:creationId xmlns:a16="http://schemas.microsoft.com/office/drawing/2014/main" id="{7D266DCC-5218-4AE0-B964-6FC2EA3BDF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92240" y="0"/>
            <a:ext cx="5699760" cy="6858000"/>
          </a:xfrm>
          <a:custGeom>
            <a:avLst/>
            <a:gdLst>
              <a:gd name="connsiteX0" fmla="*/ 365648 w 5588548"/>
              <a:gd name="connsiteY0" fmla="*/ 0 h 6858000"/>
              <a:gd name="connsiteX1" fmla="*/ 5588548 w 5588548"/>
              <a:gd name="connsiteY1" fmla="*/ 0 h 6858000"/>
              <a:gd name="connsiteX2" fmla="*/ 5588548 w 5588548"/>
              <a:gd name="connsiteY2" fmla="*/ 6858000 h 6858000"/>
              <a:gd name="connsiteX3" fmla="*/ 365648 w 5588548"/>
              <a:gd name="connsiteY3" fmla="*/ 6858000 h 6858000"/>
              <a:gd name="connsiteX4" fmla="*/ 360213 w 5588548"/>
              <a:gd name="connsiteY4" fmla="*/ 6835050 h 6858000"/>
              <a:gd name="connsiteX5" fmla="*/ 0 w 5588548"/>
              <a:gd name="connsiteY5" fmla="*/ 3429001 h 6858000"/>
              <a:gd name="connsiteX6" fmla="*/ 360213 w 5588548"/>
              <a:gd name="connsiteY6" fmla="*/ 2295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88548" h="6858000">
                <a:moveTo>
                  <a:pt x="365648" y="0"/>
                </a:moveTo>
                <a:lnTo>
                  <a:pt x="5588548" y="0"/>
                </a:lnTo>
                <a:lnTo>
                  <a:pt x="5588548" y="6858000"/>
                </a:lnTo>
                <a:lnTo>
                  <a:pt x="365648" y="6858000"/>
                </a:lnTo>
                <a:lnTo>
                  <a:pt x="360213" y="6835050"/>
                </a:lnTo>
                <a:cubicBezTo>
                  <a:pt x="128263" y="5788167"/>
                  <a:pt x="0" y="4637179"/>
                  <a:pt x="0" y="3429001"/>
                </a:cubicBezTo>
                <a:cubicBezTo>
                  <a:pt x="0" y="2220824"/>
                  <a:pt x="128263" y="1069835"/>
                  <a:pt x="360213" y="22952"/>
                </a:cubicBezTo>
                <a:close/>
              </a:path>
            </a:pathLst>
          </a:custGeom>
          <a:ln w="9525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dir="10800000" algn="r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030" name="Freeform: Shape 74">
            <a:extLst>
              <a:ext uri="{FF2B5EF4-FFF2-40B4-BE49-F238E27FC236}">
                <a16:creationId xmlns:a16="http://schemas.microsoft.com/office/drawing/2014/main" id="{973DE4F1-1583-4AE3-9696-9659D27C5F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501384" y="0"/>
            <a:ext cx="5690616" cy="6858000"/>
          </a:xfrm>
          <a:custGeom>
            <a:avLst/>
            <a:gdLst>
              <a:gd name="connsiteX0" fmla="*/ 372925 w 5690616"/>
              <a:gd name="connsiteY0" fmla="*/ 0 h 6858000"/>
              <a:gd name="connsiteX1" fmla="*/ 5690616 w 5690616"/>
              <a:gd name="connsiteY1" fmla="*/ 0 h 6858000"/>
              <a:gd name="connsiteX2" fmla="*/ 5690616 w 5690616"/>
              <a:gd name="connsiteY2" fmla="*/ 6858000 h 6858000"/>
              <a:gd name="connsiteX3" fmla="*/ 372925 w 5690616"/>
              <a:gd name="connsiteY3" fmla="*/ 6858000 h 6858000"/>
              <a:gd name="connsiteX4" fmla="*/ 367381 w 5690616"/>
              <a:gd name="connsiteY4" fmla="*/ 6835050 h 6858000"/>
              <a:gd name="connsiteX5" fmla="*/ 0 w 5690616"/>
              <a:gd name="connsiteY5" fmla="*/ 3429001 h 6858000"/>
              <a:gd name="connsiteX6" fmla="*/ 367381 w 5690616"/>
              <a:gd name="connsiteY6" fmla="*/ 2295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90616" h="6858000">
                <a:moveTo>
                  <a:pt x="372925" y="0"/>
                </a:moveTo>
                <a:lnTo>
                  <a:pt x="5690616" y="0"/>
                </a:lnTo>
                <a:lnTo>
                  <a:pt x="5690616" y="6858000"/>
                </a:lnTo>
                <a:lnTo>
                  <a:pt x="372925" y="6858000"/>
                </a:lnTo>
                <a:lnTo>
                  <a:pt x="367381" y="6835050"/>
                </a:lnTo>
                <a:cubicBezTo>
                  <a:pt x="130816" y="5788167"/>
                  <a:pt x="0" y="4637179"/>
                  <a:pt x="0" y="3429001"/>
                </a:cubicBezTo>
                <a:cubicBezTo>
                  <a:pt x="0" y="2220824"/>
                  <a:pt x="130816" y="1069835"/>
                  <a:pt x="367381" y="22952"/>
                </a:cubicBez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65080FD-B584-4A09-935C-A73EAD720F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55564" y="914400"/>
            <a:ext cx="4485861" cy="1106556"/>
          </a:xfrm>
        </p:spPr>
        <p:txBody>
          <a:bodyPr anchor="b">
            <a:normAutofit/>
          </a:bodyPr>
          <a:lstStyle/>
          <a:p>
            <a:r>
              <a:rPr lang="ru-RU" sz="3200" b="0" dirty="0">
                <a:latin typeface="Calibri" panose="020F0502020204030204" pitchFamily="34" charset="0"/>
              </a:rPr>
              <a:t>Ценностные ориентации</a:t>
            </a: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D6297641-8B9F-4767-9606-8A11313227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589864" y="387939"/>
            <a:ext cx="73152" cy="5486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FD3C8959-A2A1-469E-8619-82F077E33F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304495" y="2182390"/>
            <a:ext cx="4389120" cy="18288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3425420-A8CD-4494-B689-FCD666167F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55563" y="2440100"/>
            <a:ext cx="4485861" cy="3834804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r>
              <a:rPr lang="ru-RU" sz="1700" i="0" dirty="0">
                <a:effectLst/>
                <a:latin typeface="Calibri" panose="020F0502020204030204" pitchFamily="34" charset="0"/>
              </a:rPr>
              <a:t>Ценностная ориентация – это избирательное отношение человека к материальным и духовным ценностям, система его установок, убеждений, предпочтений, выраженная в сознании и поведении, способ дифференциации человеком объектов по их значимости. </a:t>
            </a:r>
            <a:endParaRPr lang="ru-RU" sz="17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9001860"/>
      </p:ext>
    </p:extLst>
  </p:cSld>
  <p:clrMapOvr>
    <a:masterClrMapping/>
  </p:clrMapOvr>
</p:sld>
</file>

<file path=ppt/theme/theme1.xml><?xml version="1.0" encoding="utf-8"?>
<a:theme xmlns:a="http://schemas.openxmlformats.org/drawingml/2006/main" name="AccentBoxVTI">
  <a:themeElements>
    <a:clrScheme name="AccentBoxVTI">
      <a:dk1>
        <a:srgbClr val="000000"/>
      </a:dk1>
      <a:lt1>
        <a:sysClr val="window" lastClr="FFFFFF"/>
      </a:lt1>
      <a:dk2>
        <a:srgbClr val="262626"/>
      </a:dk2>
      <a:lt2>
        <a:srgbClr val="FFFFFF"/>
      </a:lt2>
      <a:accent1>
        <a:srgbClr val="F5A700"/>
      </a:accent1>
      <a:accent2>
        <a:srgbClr val="00A5AB"/>
      </a:accent2>
      <a:accent3>
        <a:srgbClr val="09963B"/>
      </a:accent3>
      <a:accent4>
        <a:srgbClr val="E64823"/>
      </a:accent4>
      <a:accent5>
        <a:srgbClr val="9C6A6A"/>
      </a:accent5>
      <a:accent6>
        <a:srgbClr val="824F8C"/>
      </a:accent6>
      <a:hlink>
        <a:srgbClr val="2998E3"/>
      </a:hlink>
      <a:folHlink>
        <a:srgbClr val="7F723D"/>
      </a:folHlink>
    </a:clrScheme>
    <a:fontScheme name="Avenir">
      <a:majorFont>
        <a:latin typeface="Neue Haas Grotesk Text Pro"/>
        <a:ea typeface=""/>
        <a:cs typeface=""/>
      </a:majorFont>
      <a:minorFont>
        <a:latin typeface="Neue Haas Grotesk Tex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ccentBoxVTI" id="{9F778A78-DC9A-453A-A82D-A75CAD503E15}" vid="{EA961113-7CC4-4569-8A6A-7BC2C1E2F40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684</TotalTime>
  <Words>587</Words>
  <Application>Microsoft Office PowerPoint</Application>
  <PresentationFormat>Широкоэкранный</PresentationFormat>
  <Paragraphs>85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Arial</vt:lpstr>
      <vt:lpstr>Calibri</vt:lpstr>
      <vt:lpstr>Neue Haas Grotesk Text Pro</vt:lpstr>
      <vt:lpstr>AccentBoxVTI</vt:lpstr>
      <vt:lpstr>Влияние семьи на формирование ценностных ориентаций ребенка в младшем школьном возрасте </vt:lpstr>
      <vt:lpstr>Семья</vt:lpstr>
      <vt:lpstr>Семья – главный институт социализации, через который ребенок усваивает основные социальные знания, приобретает нравственные умения и навыки, воспринимает определенные ценности. </vt:lpstr>
      <vt:lpstr>Роль семьи в жизни человека</vt:lpstr>
      <vt:lpstr>Функции семьи</vt:lpstr>
      <vt:lpstr>Факторы формирования моральных ценностей</vt:lpstr>
      <vt:lpstr>Признаки благоприятного психологического семейного климата</vt:lpstr>
      <vt:lpstr>Значение ценности</vt:lpstr>
      <vt:lpstr>Ценностные ориентации</vt:lpstr>
      <vt:lpstr>Аксиологический подход к формированию ценностей</vt:lpstr>
      <vt:lpstr>Системно-деятельностный подход</vt:lpstr>
      <vt:lpstr>Механизм нравственного воспитания</vt:lpstr>
      <vt:lpstr>Аспекты формирования ценностных ориентаций</vt:lpstr>
      <vt:lpstr>Этапы формирования ценностных ориентаций обучающихся</vt:lpstr>
      <vt:lpstr>Структура ценностных отношений младшего школьника</vt:lpstr>
      <vt:lpstr>Влияние семьи на формирование ценностных ориентаций ребенка в младшем школьном возрасте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Влияние семьи на формирование ценностных ориентаций ребенка в младшем школьном возрасте </dc:title>
  <dc:creator>Windows User</dc:creator>
  <cp:lastModifiedBy>Windows User</cp:lastModifiedBy>
  <cp:revision>40</cp:revision>
  <dcterms:created xsi:type="dcterms:W3CDTF">2021-10-30T08:20:45Z</dcterms:created>
  <dcterms:modified xsi:type="dcterms:W3CDTF">2021-11-03T07:15:26Z</dcterms:modified>
</cp:coreProperties>
</file>