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13"/>
  </p:notesMasterIdLst>
  <p:sldIdLst>
    <p:sldId id="256" r:id="rId2"/>
    <p:sldId id="320" r:id="rId3"/>
    <p:sldId id="321" r:id="rId4"/>
    <p:sldId id="322" r:id="rId5"/>
    <p:sldId id="324" r:id="rId6"/>
    <p:sldId id="323" r:id="rId7"/>
    <p:sldId id="326" r:id="rId8"/>
    <p:sldId id="327" r:id="rId9"/>
    <p:sldId id="328" r:id="rId10"/>
    <p:sldId id="278" r:id="rId11"/>
    <p:sldId id="32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D2DD"/>
    <a:srgbClr val="FFD3C5"/>
    <a:srgbClr val="FFFF99"/>
    <a:srgbClr val="D5F4FF"/>
    <a:srgbClr val="CCCC00"/>
    <a:srgbClr val="FFCCFF"/>
    <a:srgbClr val="00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0F09C3C-61AF-495F-B08E-5967F62F71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D13FBC-8390-4504-90FC-59D6888C8D96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Ссылки на странице – переход к терминам. Возвращение к слайду – нажать на кнопку со стрелкой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ru-RU"/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ru-RU"/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ru-RU"/>
            </a:p>
          </p:txBody>
        </p:sp>
      </p:grpSp>
      <p:sp>
        <p:nvSpPr>
          <p:cNvPr id="148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A7B0E-2388-466D-A220-FDA7428C2F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06537-7132-4B48-B543-F3561FB467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0CA6C-EADE-4FF9-A7EC-78C6B6C805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8DD08-707E-4ED4-9366-3F7A56E9DC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86D39-4B9B-4D61-8D9A-BAC2AFD1A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D5146-A183-47C5-9400-706EC258DA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318DF-5053-46C1-B756-CFD01BD2B5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CC7F62-75E9-4D3D-891D-902DEF25D0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CD7EC-BED0-429A-8F85-F915EEDF6E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7B007-C115-4150-93DD-E9AF3CC624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0C81C-AEC4-4B7F-834E-5FB694709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7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7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7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+mn-lt"/>
              </a:defRPr>
            </a:lvl1pPr>
          </a:lstStyle>
          <a:p>
            <a:pPr>
              <a:defRPr/>
            </a:pPr>
            <a:fld id="{435401F9-F3F0-44C6-BC60-E2E76AB41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1" r:id="rId1"/>
    <p:sldLayoutId id="2147484111" r:id="rId2"/>
    <p:sldLayoutId id="2147484112" r:id="rId3"/>
    <p:sldLayoutId id="2147484113" r:id="rId4"/>
    <p:sldLayoutId id="2147484114" r:id="rId5"/>
    <p:sldLayoutId id="2147484115" r:id="rId6"/>
    <p:sldLayoutId id="2147484116" r:id="rId7"/>
    <p:sldLayoutId id="2147484117" r:id="rId8"/>
    <p:sldLayoutId id="2147484118" r:id="rId9"/>
    <p:sldLayoutId id="2147484119" r:id="rId10"/>
    <p:sldLayoutId id="2147484120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285750"/>
            <a:ext cx="8208912" cy="33855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defRPr/>
            </a:pP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3" y="3214688"/>
            <a:ext cx="8643937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6" name="Picture 6" descr="C:\Users\Марина\Desktop\iCABK74T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501008"/>
            <a:ext cx="2232248" cy="167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211960" y="5157192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648072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1371600" y="980728"/>
            <a:ext cx="6400800" cy="1512168"/>
          </a:xfrm>
        </p:spPr>
        <p:txBody>
          <a:bodyPr/>
          <a:lstStyle/>
          <a:p>
            <a:r>
              <a:rPr lang="ru-RU" dirty="0" smtClean="0"/>
              <a:t>Внеурочное занятие по курсу </a:t>
            </a:r>
          </a:p>
          <a:p>
            <a:r>
              <a:rPr lang="ru-RU" b="1" dirty="0" smtClean="0"/>
              <a:t>«Смысловое чтение»</a:t>
            </a:r>
          </a:p>
          <a:p>
            <a:r>
              <a:rPr lang="ru-RU" sz="2400" dirty="0" smtClean="0"/>
              <a:t>2 класс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3302" t="568" r="50000" b="2922"/>
          <a:stretch>
            <a:fillRect/>
          </a:stretch>
        </p:blipFill>
        <p:spPr bwMode="auto">
          <a:xfrm>
            <a:off x="1043608" y="980728"/>
            <a:ext cx="7056784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FF0000"/>
                </a:solidFill>
              </a:rPr>
              <a:t>Какая информация обязательно есть в ЛЮБОМ билете? </a:t>
            </a:r>
            <a:r>
              <a:rPr lang="ru-RU" sz="2400" dirty="0" smtClean="0">
                <a:solidFill>
                  <a:srgbClr val="FF0000"/>
                </a:solidFill>
              </a:rPr>
              <a:t>Отметь </a:t>
            </a:r>
            <a:r>
              <a:rPr lang="ru-RU" sz="2400" b="1" dirty="0" smtClean="0">
                <a:solidFill>
                  <a:srgbClr val="FF0000"/>
                </a:solidFill>
              </a:rPr>
              <a:t>все </a:t>
            </a:r>
            <a:r>
              <a:rPr lang="ru-RU" sz="2400" dirty="0" smtClean="0">
                <a:solidFill>
                  <a:srgbClr val="FF0000"/>
                </a:solidFill>
              </a:rPr>
              <a:t>правильные ответы.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 smtClean="0"/>
              <a:t>      Цена билета</a:t>
            </a:r>
          </a:p>
          <a:p>
            <a:pPr>
              <a:buNone/>
            </a:pPr>
            <a:r>
              <a:rPr lang="ru-RU" dirty="0" smtClean="0"/>
              <a:t>      Фамилии актёров</a:t>
            </a:r>
          </a:p>
          <a:p>
            <a:pPr>
              <a:buNone/>
            </a:pPr>
            <a:r>
              <a:rPr lang="ru-RU" dirty="0" smtClean="0"/>
              <a:t>      Время и место события</a:t>
            </a:r>
          </a:p>
          <a:p>
            <a:pPr>
              <a:buNone/>
            </a:pPr>
            <a:r>
              <a:rPr lang="ru-RU" dirty="0" smtClean="0"/>
              <a:t>      Фамилия, имя владельца</a:t>
            </a:r>
          </a:p>
          <a:p>
            <a:pPr>
              <a:buNone/>
            </a:pPr>
            <a:r>
              <a:rPr lang="ru-RU" dirty="0" smtClean="0"/>
              <a:t>      Название представления</a:t>
            </a:r>
          </a:p>
          <a:p>
            <a:endParaRPr lang="ru-RU" dirty="0"/>
          </a:p>
        </p:txBody>
      </p:sp>
      <p:sp>
        <p:nvSpPr>
          <p:cNvPr id="56322" name="AutoShape 2" descr="Зеленая галочка - чеклист, список, символы, для презентаций, галочка"/>
          <p:cNvSpPr>
            <a:spLocks noChangeAspect="1" noChangeArrowheads="1"/>
          </p:cNvSpPr>
          <p:nvPr/>
        </p:nvSpPr>
        <p:spPr bwMode="auto">
          <a:xfrm>
            <a:off x="63500" y="-136525"/>
            <a:ext cx="8572500" cy="70199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 descr="C:\Users\Noname\Pictures\zelenaja-galoch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429000"/>
            <a:ext cx="573336" cy="469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Noname\Pictures\zelenaja-galoch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45224"/>
            <a:ext cx="573336" cy="469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Noname\Pictures\zelenaja-galoch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365104"/>
            <a:ext cx="573336" cy="469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7624" y="1600200"/>
            <a:ext cx="3308176" cy="4530725"/>
          </a:xfrm>
        </p:spPr>
        <p:txBody>
          <a:bodyPr/>
          <a:lstStyle/>
          <a:p>
            <a:pPr>
              <a:buNone/>
            </a:pPr>
            <a:r>
              <a:rPr lang="ru-RU" sz="4000" dirty="0" err="1" smtClean="0"/>
              <a:t>фмиьл</a:t>
            </a:r>
            <a:endParaRPr lang="ru-RU" sz="4000" dirty="0" smtClean="0"/>
          </a:p>
          <a:p>
            <a:pPr>
              <a:buNone/>
            </a:pPr>
            <a:r>
              <a:rPr lang="ru-RU" sz="4000" dirty="0" err="1" smtClean="0"/>
              <a:t>цеконрт</a:t>
            </a: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белит</a:t>
            </a:r>
          </a:p>
          <a:p>
            <a:pPr>
              <a:buNone/>
            </a:pPr>
            <a:r>
              <a:rPr lang="ru-RU" sz="4000" dirty="0" err="1" smtClean="0"/>
              <a:t>скепкталь</a:t>
            </a:r>
            <a:endParaRPr lang="ru-RU" sz="40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220072" y="1556792"/>
            <a:ext cx="3606552" cy="4530725"/>
          </a:xfrm>
        </p:spPr>
        <p:txBody>
          <a:bodyPr/>
          <a:lstStyle/>
          <a:p>
            <a:pPr>
              <a:buNone/>
            </a:pPr>
            <a:r>
              <a:rPr lang="ru-RU" sz="4000" dirty="0" smtClean="0"/>
              <a:t>фильм</a:t>
            </a:r>
          </a:p>
          <a:p>
            <a:pPr>
              <a:buNone/>
            </a:pPr>
            <a:r>
              <a:rPr lang="ru-RU" sz="4000" dirty="0" smtClean="0"/>
              <a:t>концерт</a:t>
            </a:r>
          </a:p>
          <a:p>
            <a:pPr>
              <a:buNone/>
            </a:pPr>
            <a:r>
              <a:rPr lang="ru-RU" sz="4000" dirty="0" smtClean="0"/>
              <a:t>билет</a:t>
            </a:r>
          </a:p>
          <a:p>
            <a:pPr>
              <a:buNone/>
            </a:pPr>
            <a:r>
              <a:rPr lang="ru-RU" sz="4000" dirty="0" smtClean="0"/>
              <a:t>спектакль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6" dur="500" autoRev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500" autoRev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8" dur="500" autoRev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НЕСПЛОШНОЙ ТЕКСТ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Тема: Поиск информации в тексте   билета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1600" i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53250" name="Picture 2" descr="C:\Users\Noname\Pictures\изображение_viber_2024-03-17_23-27-45-366.jpg"/>
          <p:cNvPicPr>
            <a:picLocks noChangeAspect="1" noChangeArrowheads="1"/>
          </p:cNvPicPr>
          <p:nvPr/>
        </p:nvPicPr>
        <p:blipFill>
          <a:blip r:embed="rId2" cstate="print"/>
          <a:srcRect l="9034" t="8022" r="13692" b="13156"/>
          <a:stretch>
            <a:fillRect/>
          </a:stretch>
        </p:blipFill>
        <p:spPr bwMode="auto">
          <a:xfrm rot="16200000">
            <a:off x="5040869" y="1159929"/>
            <a:ext cx="2746375" cy="4980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2921223" cy="267891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5" name="Рисунок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17032"/>
            <a:ext cx="3131840" cy="2188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Anna_Kudryashova\Desktop\АМК 2014\ДЮТ 2014\ДЮТ урок\Презентация к уроку\Карта Писахов без легенды.bm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0648"/>
            <a:ext cx="2999748" cy="223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Этикетки по уходу за одеждой (ярлыки, бирки, этикетки) Доставка по России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4555">
            <a:off x="6765617" y="3381758"/>
            <a:ext cx="1756001" cy="29886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4" descr="C:\Users\Noname\Downloads\Образец объявления ПРОПАЛА СОБАКА 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2276872"/>
            <a:ext cx="2448272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</a:t>
            </a:r>
            <a:endParaRPr lang="ru-RU" dirty="0"/>
          </a:p>
        </p:txBody>
      </p:sp>
      <p:pic>
        <p:nvPicPr>
          <p:cNvPr id="6" name="Picture 2" descr="C:\Users\Noname\Pictures\изображение_viber_2024-03-17_23-27-45-3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034" t="8022" r="13692" b="13156"/>
          <a:stretch>
            <a:fillRect/>
          </a:stretch>
        </p:blipFill>
        <p:spPr bwMode="auto">
          <a:xfrm rot="16200000">
            <a:off x="1865613" y="2606995"/>
            <a:ext cx="2748480" cy="5112570"/>
          </a:xfrm>
          <a:prstGeom prst="rect">
            <a:avLst/>
          </a:prstGeom>
          <a:noFill/>
        </p:spPr>
      </p:pic>
      <p:pic>
        <p:nvPicPr>
          <p:cNvPr id="55299" name="Picture 3" descr="C:\Users\Noname\Pictures\teat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404664"/>
            <a:ext cx="4680520" cy="3140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1600" i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53250" name="Picture 2" descr="C:\Users\Noname\Pictures\изображение_viber_2024-03-17_23-27-45-366.jpg"/>
          <p:cNvPicPr>
            <a:picLocks noChangeAspect="1" noChangeArrowheads="1"/>
          </p:cNvPicPr>
          <p:nvPr/>
        </p:nvPicPr>
        <p:blipFill>
          <a:blip r:embed="rId2" cstate="print"/>
          <a:srcRect l="9034" t="8022" r="13692" b="13156"/>
          <a:stretch>
            <a:fillRect/>
          </a:stretch>
        </p:blipFill>
        <p:spPr bwMode="auto">
          <a:xfrm rot="16200000">
            <a:off x="2972776" y="707744"/>
            <a:ext cx="3858226" cy="6996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3</a:t>
            </a:r>
            <a:endParaRPr lang="ru-RU" dirty="0"/>
          </a:p>
        </p:txBody>
      </p:sp>
      <p:pic>
        <p:nvPicPr>
          <p:cNvPr id="6" name="Picture 2" descr="C:\Users\Noname\Pictures\zelenaja-galochka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7101408"/>
            <a:ext cx="573336" cy="469677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132856"/>
            <a:ext cx="7073630" cy="3669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Noname\Pictures\zelenaja-galoch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861048"/>
            <a:ext cx="573336" cy="469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Noname\Pictures\zelenaja-galoch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293096"/>
            <a:ext cx="573336" cy="469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Noname\Pictures\zelenaja-galoch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4797152"/>
            <a:ext cx="573336" cy="469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Noname\Pictures\zelenaja-galoch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924944"/>
            <a:ext cx="573336" cy="469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4</a:t>
            </a:r>
            <a:endParaRPr lang="ru-RU" dirty="0"/>
          </a:p>
        </p:txBody>
      </p:sp>
      <p:pic>
        <p:nvPicPr>
          <p:cNvPr id="1331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76672"/>
            <a:ext cx="4602142" cy="605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5576" y="2060848"/>
            <a:ext cx="25763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+mj-lt"/>
              </a:rPr>
              <a:t>АФИША</a:t>
            </a:r>
            <a:endParaRPr lang="ru-RU" sz="44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ровень">
  <a:themeElements>
    <a:clrScheme name="Уровень 6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00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0000"/>
      </a:accent6>
      <a:hlink>
        <a:srgbClr val="666699"/>
      </a:hlink>
      <a:folHlink>
        <a:srgbClr val="999966"/>
      </a:folHlink>
    </a:clrScheme>
    <a:fontScheme name="Уровень">
      <a:majorFont>
        <a:latin typeface="Garamond"/>
        <a:ea typeface=""/>
        <a:cs typeface="Arial"/>
      </a:majorFont>
      <a:minorFont>
        <a:latin typeface="Verdan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Уровень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1783</TotalTime>
  <Words>88</Words>
  <Application>Microsoft Office PowerPoint</Application>
  <PresentationFormat>Экран (4:3)</PresentationFormat>
  <Paragraphs>36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Уровень</vt:lpstr>
      <vt:lpstr>     </vt:lpstr>
      <vt:lpstr>Слайд 2</vt:lpstr>
      <vt:lpstr>НЕСПЛОШНОЙ ТЕКСТ</vt:lpstr>
      <vt:lpstr>Слайд 4</vt:lpstr>
      <vt:lpstr>Задание 1</vt:lpstr>
      <vt:lpstr>Слайд 6</vt:lpstr>
      <vt:lpstr>Задание 3</vt:lpstr>
      <vt:lpstr>Задание 4</vt:lpstr>
      <vt:lpstr>Слайд 9</vt:lpstr>
      <vt:lpstr>Слайд 10</vt:lpstr>
      <vt:lpstr>Задание 2</vt:lpstr>
    </vt:vector>
  </TitlesOfParts>
  <Company>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Пользователь Windows</cp:lastModifiedBy>
  <cp:revision>256</cp:revision>
  <cp:lastPrinted>2017-03-24T06:09:07Z</cp:lastPrinted>
  <dcterms:created xsi:type="dcterms:W3CDTF">2013-03-28T10:31:00Z</dcterms:created>
  <dcterms:modified xsi:type="dcterms:W3CDTF">2024-11-01T12:51:10Z</dcterms:modified>
</cp:coreProperties>
</file>