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62" r:id="rId6"/>
    <p:sldId id="263" r:id="rId7"/>
    <p:sldId id="264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150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209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34920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92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13912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221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2048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656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145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631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99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614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198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224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510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068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80669-E6F8-48A6-BB92-4A87E01FACF6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F1C5AAD-34C6-4B32-A1EB-E052545391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84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learningapps.org/index.php?category=90&amp;s=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188D3-9D14-4F4A-9207-B8E2DDCAE9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2620" y="2241755"/>
            <a:ext cx="10089510" cy="21139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В ПЕДАГОГИЧЕСКОМ ПРОЦЕССЕ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4440975-063B-4B87-B99C-A15DD49532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95303" y="4777379"/>
            <a:ext cx="3609309" cy="482879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Котковская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B4E06C-33A4-468C-8066-3E44F9DA7D04}"/>
              </a:ext>
            </a:extLst>
          </p:cNvPr>
          <p:cNvSpPr txBox="1"/>
          <p:nvPr/>
        </p:nvSpPr>
        <p:spPr>
          <a:xfrm>
            <a:off x="922619" y="215674"/>
            <a:ext cx="103467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МОЛОДЕЖНОЙ ПОЛИТИКИ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 образовательное учреждение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Серовский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техникум сферы обслуживания и питания»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(ГАПОУ СО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СТСОиП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9ECF7C-7854-4D4F-AF80-0FE9D515F2EB}"/>
              </a:ext>
            </a:extLst>
          </p:cNvPr>
          <p:cNvSpPr txBox="1"/>
          <p:nvPr/>
        </p:nvSpPr>
        <p:spPr>
          <a:xfrm>
            <a:off x="4916129" y="6115665"/>
            <a:ext cx="1360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Серов, 2023</a:t>
            </a:r>
          </a:p>
        </p:txBody>
      </p:sp>
    </p:spTree>
    <p:extLst>
      <p:ext uri="{BB962C8B-B14F-4D97-AF65-F5344CB8AC3E}">
        <p14:creationId xmlns:p14="http://schemas.microsoft.com/office/powerpoint/2010/main" val="209836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413A75B-243B-450A-B0E2-B686D594AA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853" y="1306286"/>
            <a:ext cx="10911759" cy="53275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◄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◄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>◄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◄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◄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◄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dirty="0"/>
              <a:t>◄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CE5B52E-F565-4954-A961-1593B4BB4EEE}"/>
              </a:ext>
            </a:extLst>
          </p:cNvPr>
          <p:cNvSpPr/>
          <p:nvPr/>
        </p:nvSpPr>
        <p:spPr>
          <a:xfrm>
            <a:off x="752198" y="224134"/>
            <a:ext cx="11149847" cy="6155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400" b="1" cap="none" spc="0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ПРОФЕССИОНАЛЬНОГО ОБУЧЕНИЯ</a:t>
            </a:r>
          </a:p>
        </p:txBody>
      </p:sp>
      <p:sp>
        <p:nvSpPr>
          <p:cNvPr id="6" name="Блок-схема: альтернативный процесс 5">
            <a:extLst>
              <a:ext uri="{FF2B5EF4-FFF2-40B4-BE49-F238E27FC236}">
                <a16:creationId xmlns:a16="http://schemas.microsoft.com/office/drawing/2014/main" id="{00966AE8-3E4D-40E8-9FE4-2FC7ABEE34CB}"/>
              </a:ext>
            </a:extLst>
          </p:cNvPr>
          <p:cNvSpPr/>
          <p:nvPr/>
        </p:nvSpPr>
        <p:spPr>
          <a:xfrm>
            <a:off x="1095269" y="1029402"/>
            <a:ext cx="9947869" cy="615553"/>
          </a:xfrm>
          <a:prstGeom prst="flowChartAlternateProcess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Политехнический принцип</a:t>
            </a:r>
            <a:endParaRPr lang="ru-RU" sz="2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лок-схема: альтернативный процесс 6">
            <a:extLst>
              <a:ext uri="{FF2B5EF4-FFF2-40B4-BE49-F238E27FC236}">
                <a16:creationId xmlns:a16="http://schemas.microsoft.com/office/drawing/2014/main" id="{8D188FD7-504F-4B8A-9B22-ACCA92D7BE86}"/>
              </a:ext>
            </a:extLst>
          </p:cNvPr>
          <p:cNvSpPr/>
          <p:nvPr/>
        </p:nvSpPr>
        <p:spPr>
          <a:xfrm>
            <a:off x="1095269" y="2663534"/>
            <a:ext cx="9947869" cy="734668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моделирования профессиональной деятельности в учебном процессе</a:t>
            </a:r>
          </a:p>
        </p:txBody>
      </p:sp>
      <p:sp>
        <p:nvSpPr>
          <p:cNvPr id="8" name="Блок-схема: альтернативный процесс 7">
            <a:extLst>
              <a:ext uri="{FF2B5EF4-FFF2-40B4-BE49-F238E27FC236}">
                <a16:creationId xmlns:a16="http://schemas.microsoft.com/office/drawing/2014/main" id="{D1CAA0B2-365F-4E12-8A5E-9853B78AC7FA}"/>
              </a:ext>
            </a:extLst>
          </p:cNvPr>
          <p:cNvSpPr/>
          <p:nvPr/>
        </p:nvSpPr>
        <p:spPr>
          <a:xfrm>
            <a:off x="1009858" y="3546231"/>
            <a:ext cx="10033280" cy="615553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профессиональной мобильности</a:t>
            </a:r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Блок-схема: альтернативный процесс 8">
            <a:extLst>
              <a:ext uri="{FF2B5EF4-FFF2-40B4-BE49-F238E27FC236}">
                <a16:creationId xmlns:a16="http://schemas.microsoft.com/office/drawing/2014/main" id="{8E8DF62E-E731-4E69-84CB-79662E3881EC}"/>
              </a:ext>
            </a:extLst>
          </p:cNvPr>
          <p:cNvSpPr/>
          <p:nvPr/>
        </p:nvSpPr>
        <p:spPr>
          <a:xfrm>
            <a:off x="1009858" y="4395084"/>
            <a:ext cx="10033280" cy="615553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модульности профессионального обучения</a:t>
            </a:r>
            <a:endParaRPr lang="ru-RU" sz="2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Блок-схема: альтернативный процесс 9">
            <a:extLst>
              <a:ext uri="{FF2B5EF4-FFF2-40B4-BE49-F238E27FC236}">
                <a16:creationId xmlns:a16="http://schemas.microsoft.com/office/drawing/2014/main" id="{A458B2D8-D915-49AF-AAA8-53FD5339061F}"/>
              </a:ext>
            </a:extLst>
          </p:cNvPr>
          <p:cNvSpPr/>
          <p:nvPr/>
        </p:nvSpPr>
        <p:spPr>
          <a:xfrm>
            <a:off x="1095269" y="5213045"/>
            <a:ext cx="9947869" cy="615553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компьютеризации педагогического процесса</a:t>
            </a:r>
            <a:endParaRPr lang="ru-RU" sz="2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Блок-схема: альтернативный процесс 10">
            <a:extLst>
              <a:ext uri="{FF2B5EF4-FFF2-40B4-BE49-F238E27FC236}">
                <a16:creationId xmlns:a16="http://schemas.microsoft.com/office/drawing/2014/main" id="{F69BCEB9-0248-4F61-8B0B-07835F051064}"/>
              </a:ext>
            </a:extLst>
          </p:cNvPr>
          <p:cNvSpPr/>
          <p:nvPr/>
        </p:nvSpPr>
        <p:spPr>
          <a:xfrm>
            <a:off x="1095269" y="1731400"/>
            <a:ext cx="9947869" cy="734668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соединения обучения с производительным трудом обучающихся</a:t>
            </a:r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Блок-схема: альтернативный процесс 11">
            <a:extLst>
              <a:ext uri="{FF2B5EF4-FFF2-40B4-BE49-F238E27FC236}">
                <a16:creationId xmlns:a16="http://schemas.microsoft.com/office/drawing/2014/main" id="{875CC1EA-0C86-46D9-9968-D4DA81F4F4E7}"/>
              </a:ext>
            </a:extLst>
          </p:cNvPr>
          <p:cNvSpPr/>
          <p:nvPr/>
        </p:nvSpPr>
        <p:spPr>
          <a:xfrm>
            <a:off x="1009858" y="6093952"/>
            <a:ext cx="10033280" cy="615553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экономической целесообразности</a:t>
            </a:r>
            <a:endParaRPr lang="ru-RU" sz="2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770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2D596A-BC14-49A9-AF31-44CC0F9C5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2155" y="373626"/>
            <a:ext cx="10284542" cy="15313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Скрам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происходит из регби. Считается, что оно обозначает командную работу, когда все работники вместе ведут процесс приготовления блюда, изделия, п/ф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A1C2E42-1801-44A0-94F5-84CF6627E6A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84" y="2148348"/>
            <a:ext cx="6590242" cy="4395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DBFCD6-5C8B-471C-96F6-7C7C7DC7EF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74" t="8420" r="12116"/>
          <a:stretch/>
        </p:blipFill>
        <p:spPr>
          <a:xfrm>
            <a:off x="6938946" y="2148348"/>
            <a:ext cx="4977751" cy="4336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9675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7158C4C-813A-46DB-81E4-053487B86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4129" y="806245"/>
            <a:ext cx="11783961" cy="4106608"/>
          </a:xfrm>
        </p:spPr>
        <p:txBody>
          <a:bodyPr>
            <a:normAutofit/>
          </a:bodyPr>
          <a:lstStyle/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преподаватель решает ввести SCRUM в процесс обучения, ему в первую очередь необходимо грамотно распределить ответственность в команде.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4410FED-2E94-44C7-B613-6C39E8D44FF8}"/>
              </a:ext>
            </a:extLst>
          </p:cNvPr>
          <p:cNvSpPr/>
          <p:nvPr/>
        </p:nvSpPr>
        <p:spPr>
          <a:xfrm>
            <a:off x="3168373" y="177337"/>
            <a:ext cx="60276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Организация SCRUM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4D153E5-1690-4526-BF08-DBB03AE285E8}"/>
              </a:ext>
            </a:extLst>
          </p:cNvPr>
          <p:cNvSpPr/>
          <p:nvPr/>
        </p:nvSpPr>
        <p:spPr>
          <a:xfrm>
            <a:off x="580103" y="1671484"/>
            <a:ext cx="650404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состав команды SCRUM входят:</a:t>
            </a:r>
          </a:p>
          <a:p>
            <a:endParaRPr lang="ru-RU" sz="2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Scrum</a:t>
            </a:r>
            <a:r>
              <a:rPr lang="ru-RU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Master</a:t>
            </a:r>
            <a:r>
              <a:rPr lang="ru-RU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скрам</a:t>
            </a:r>
            <a:r>
              <a:rPr lang="ru-RU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-мастер) </a:t>
            </a:r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отвечает за качество рабочих процессов</a:t>
            </a:r>
          </a:p>
          <a:p>
            <a:endParaRPr lang="ru-RU" sz="2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</a:t>
            </a:r>
            <a:r>
              <a:rPr lang="ru-RU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Owner</a:t>
            </a:r>
            <a:r>
              <a:rPr lang="ru-RU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(владелец продукта) — отвечает за качество продукта</a:t>
            </a:r>
          </a:p>
          <a:p>
            <a:endParaRPr lang="ru-RU" sz="2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Developers</a:t>
            </a:r>
            <a:r>
              <a:rPr lang="ru-RU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(разработчики) — отвечают за процесс работы</a:t>
            </a:r>
            <a:endParaRPr lang="ru-RU" sz="2600" b="0" i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4BA181C-695C-4518-922C-A099B519EF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553" t="2585" r="32218" b="11685"/>
          <a:stretch/>
        </p:blipFill>
        <p:spPr>
          <a:xfrm>
            <a:off x="7084143" y="1999333"/>
            <a:ext cx="1922205" cy="183462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B487605-E1C4-4FA3-9313-BA0B993FC9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57" t="9749" r="9361" b="9677"/>
          <a:stretch/>
        </p:blipFill>
        <p:spPr>
          <a:xfrm>
            <a:off x="6632749" y="4445577"/>
            <a:ext cx="2824993" cy="233821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4912F77-DEB0-4D06-8648-4503C95417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291" t="5735" r="8022" b="6237"/>
          <a:stretch/>
        </p:blipFill>
        <p:spPr>
          <a:xfrm>
            <a:off x="9851926" y="3024042"/>
            <a:ext cx="2158178" cy="251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15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63127DD-3B65-4D7A-85D1-7BC709400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5070" y="245807"/>
            <a:ext cx="11002297" cy="3777622"/>
          </a:xfrm>
        </p:spPr>
        <p:txBody>
          <a:bodyPr>
            <a:normAutofit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https://learningapps.org/index.php?category=90&amp;s=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LearningApps.org создан для поддержки обучения и преподавания с помощью небольших общедоступных интерактивных модулей (далее - упражнений). Данные упражнения создаются онлайн и в дальнейшем могут быть использованы в образовательном процессе. Для создания таких упражнений на сайте предлагается несколько шаблонов (упражнения на классификацию, тесты с множественным выбором и т. д.). Данные упражнения не являются законченными учебными единицами и должны быть интегрированы в сценарий обучения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809534-70FF-4C45-A7C7-8E901CA92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948" y="4023429"/>
            <a:ext cx="11405419" cy="152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138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F860AD-492B-4755-8B56-ED3745E76D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9422"/>
          <a:stretch/>
        </p:blipFill>
        <p:spPr>
          <a:xfrm>
            <a:off x="98323" y="148808"/>
            <a:ext cx="5770796" cy="2751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5D9DC9C-2B3C-49E3-98C4-BAF7A3F587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9119" y="148808"/>
            <a:ext cx="6155732" cy="2304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8AB75A3-CF1D-4EE4-B8FF-2192F57C2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807" y="3209402"/>
            <a:ext cx="5701970" cy="3368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1DC867-39E2-44AE-8752-61E670A5E7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9119" y="2762281"/>
            <a:ext cx="6077074" cy="317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642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2D5136-0CA1-486A-83DA-EE7D96F97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DB75CC-BAC5-4019-8AA1-CA38D37204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555E02-126B-42EB-8960-569DB7BA5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436" y="238192"/>
            <a:ext cx="8691546" cy="63816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89005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CA971D-6991-4CF4-83EC-5966CEC78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77F332-B5EC-46B9-A67D-8115C4302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E9B791-A1FA-4350-8845-67D05864D7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908" y="332076"/>
            <a:ext cx="10115704" cy="5810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51C8A66-17CA-4B56-8F5F-657E1A4F6473}"/>
              </a:ext>
            </a:extLst>
          </p:cNvPr>
          <p:cNvSpPr/>
          <p:nvPr/>
        </p:nvSpPr>
        <p:spPr>
          <a:xfrm rot="983758">
            <a:off x="2557236" y="3419619"/>
            <a:ext cx="79816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84558913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242</TotalTime>
  <Words>268</Words>
  <Application>Microsoft Office PowerPoint</Application>
  <PresentationFormat>Широкоэкранный</PresentationFormat>
  <Paragraphs>41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Century Gothic</vt:lpstr>
      <vt:lpstr>Times New Roman</vt:lpstr>
      <vt:lpstr>Wingdings 3</vt:lpstr>
      <vt:lpstr>Легкий дым</vt:lpstr>
      <vt:lpstr>ПРИНЦИПЫ В ПЕДАГОГИЧЕСКОМ ПРОЦЕССЕ </vt:lpstr>
      <vt:lpstr>Презентация PowerPoint</vt:lpstr>
      <vt:lpstr>Слово «Скрам» происходит из регби. Считается, что оно обозначает командную работу, когда все работники вместе ведут процесс приготовления блюда, изделия, п/ф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ПРИНЦИПЫ В ПЕДАГОГИЧЕСКОМ ПРОЦЕССЕ </dc:title>
  <dc:creator>Анастасия ященко</dc:creator>
  <cp:lastModifiedBy>Анастасия ященко</cp:lastModifiedBy>
  <cp:revision>2</cp:revision>
  <dcterms:created xsi:type="dcterms:W3CDTF">2023-04-11T17:59:25Z</dcterms:created>
  <dcterms:modified xsi:type="dcterms:W3CDTF">2023-04-24T12:21:34Z</dcterms:modified>
</cp:coreProperties>
</file>