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412776"/>
            <a:ext cx="7772400" cy="2043658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Методическая разработка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«Введение грамматического материала по теме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Present Simple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на уроках английского языка (уровень А1)»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конкурс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«Моя лучшая методическая разработка»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304856" cy="2135088"/>
          </a:xfrm>
        </p:spPr>
        <p:txBody>
          <a:bodyPr>
            <a:normAutofit fontScale="70000" lnSpcReduction="20000"/>
          </a:bodyPr>
          <a:lstStyle/>
          <a:p>
            <a:pPr algn="r"/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Широкова Юлия Дмитриевна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английского языка</a:t>
            </a:r>
          </a:p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МОАУ СОШ №5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 Оренбург</a:t>
            </a: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Рассказ про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Present Simple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Жил был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Present Simple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44008" y="3284984"/>
            <a:ext cx="3384376" cy="244827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Present Simple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4644008" y="1340768"/>
            <a:ext cx="3384376" cy="1944216"/>
          </a:xfrm>
          <a:prstGeom prst="triangl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 жил в доме, в котором было три комнаты: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3356992"/>
            <a:ext cx="2520280" cy="20162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Утверждение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47864" y="3356992"/>
            <a:ext cx="2520280" cy="20162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Отрицание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56176" y="3356992"/>
            <a:ext cx="2520280" cy="20162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Вопрос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Комната «Утверждение»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691680" y="1988841"/>
            <a:ext cx="6048672" cy="374441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buNone/>
            </a:pP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YOU READ BOOK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buNone/>
            </a:pP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Комната «Утверждение»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691680" y="1988841"/>
            <a:ext cx="6048672" cy="374441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>
              <a:buNone/>
            </a:pPr>
            <a:endParaRPr lang="ru-RU" sz="3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HE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EATS</a:t>
            </a:r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SHE         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PLAYS, STUDY (IES)</a:t>
            </a:r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IT           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WATCHES</a:t>
            </a:r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GOES</a:t>
            </a:r>
          </a:p>
          <a:p>
            <a:pPr algn="ctr">
              <a:buNone/>
            </a:pP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авая фигурная скобка 4"/>
          <p:cNvSpPr/>
          <p:nvPr/>
        </p:nvSpPr>
        <p:spPr>
          <a:xfrm>
            <a:off x="2699792" y="2852936"/>
            <a:ext cx="432048" cy="1512168"/>
          </a:xfrm>
          <a:prstGeom prst="rightBrac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Комната «Отрицание»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691680" y="1988841"/>
            <a:ext cx="6048672" cy="374441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buNone/>
            </a:pP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>
              <a:buNone/>
            </a:pP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THEY DON’T READ.</a:t>
            </a:r>
          </a:p>
          <a:p>
            <a:pPr algn="ctr">
              <a:buNone/>
            </a:pP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HE DOESN’T PLAY.</a:t>
            </a:r>
          </a:p>
          <a:p>
            <a:pPr algn="ctr">
              <a:buNone/>
            </a:pP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Комната «Вопрос»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691680" y="1988841"/>
            <a:ext cx="6048672" cy="374441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buNone/>
            </a:pP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>
              <a:buNone/>
            </a:pP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DO YOU PLAY GUITAR?</a:t>
            </a:r>
          </a:p>
          <a:p>
            <a:pPr algn="ctr">
              <a:buNone/>
            </a:pP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DOES HE WATCH TV?</a:t>
            </a:r>
          </a:p>
          <a:p>
            <a:pPr algn="ctr">
              <a:buNone/>
            </a:pP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Подарки гостям от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Present Simple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691680" y="1988841"/>
            <a:ext cx="6048672" cy="374441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normAutofit lnSpcReduction="10000"/>
          </a:bodyPr>
          <a:lstStyle/>
          <a:p>
            <a:pPr algn="ctr">
              <a:buNone/>
            </a:pP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>
              <a:buNone/>
            </a:pP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ALWAYS</a:t>
            </a:r>
          </a:p>
          <a:p>
            <a:pPr algn="ctr">
              <a:buNone/>
            </a:pP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USUALLY</a:t>
            </a:r>
          </a:p>
          <a:p>
            <a:pPr algn="ctr">
              <a:buNone/>
            </a:pP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OFTHEN</a:t>
            </a:r>
          </a:p>
          <a:p>
            <a:pPr algn="ctr">
              <a:buNone/>
            </a:pP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SOMETIMES</a:t>
            </a:r>
          </a:p>
          <a:p>
            <a:pPr algn="ctr">
              <a:buNone/>
            </a:pP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NEVER</a:t>
            </a:r>
          </a:p>
          <a:p>
            <a:pPr algn="ctr">
              <a:buNone/>
            </a:pP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en-US" sz="4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Thank you!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79</Words>
  <Application>Microsoft Office PowerPoint</Application>
  <PresentationFormat>Экран (4:3)</PresentationFormat>
  <Paragraphs>41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   Методическая разработка «Введение грамматического материала по теме Present Simple на уроках английского языка (уровень А1)» на конкурс «Моя лучшая методическая разработка»  </vt:lpstr>
      <vt:lpstr>Рассказ про Present Simple</vt:lpstr>
      <vt:lpstr>Слайд 3</vt:lpstr>
      <vt:lpstr>Комната «Утверждение»</vt:lpstr>
      <vt:lpstr>Комната «Утверждение»</vt:lpstr>
      <vt:lpstr>Комната «Отрицание»</vt:lpstr>
      <vt:lpstr>Комната «Вопрос»</vt:lpstr>
      <vt:lpstr>Подарки гостям от Present Simple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«Формирование грамматического навыка по теме Present Simple на уроках английского языка (уровень А1)» </dc:title>
  <dc:creator>Артём</dc:creator>
  <cp:lastModifiedBy>Юлия</cp:lastModifiedBy>
  <cp:revision>20</cp:revision>
  <dcterms:created xsi:type="dcterms:W3CDTF">2021-11-01T15:00:32Z</dcterms:created>
  <dcterms:modified xsi:type="dcterms:W3CDTF">2021-11-02T17:15:26Z</dcterms:modified>
</cp:coreProperties>
</file>