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7272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961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63284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ЛЫЖИ 38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556792"/>
            <a:ext cx="763284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ВАРЕЖКИ, ПЕРЧАТКИ 23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564904"/>
            <a:ext cx="763284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ШАПКА, ШАРФ 15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645024"/>
            <a:ext cx="7632848" cy="576064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ЛЫЖНЫЕ ПАЛКИ 10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581128"/>
            <a:ext cx="763284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ТЕПЛЫЕ НОСКИ 8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589240"/>
            <a:ext cx="763284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ЛЫЖНЫЕ БОТИНКИ 6</a:t>
            </a:r>
          </a:p>
        </p:txBody>
      </p:sp>
    </p:spTree>
    <p:extLst>
      <p:ext uri="{BB962C8B-B14F-4D97-AF65-F5344CB8AC3E}">
        <p14:creationId xmlns:p14="http://schemas.microsoft.com/office/powerpoint/2010/main" val="134538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924944"/>
            <a:ext cx="8532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Arial Black" pitchFamily="34" charset="0"/>
              </a:rPr>
              <a:t>ПОДВЕДЕНИЕ ИТОГОВ</a:t>
            </a:r>
            <a:endParaRPr lang="ru-RU" sz="44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6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6984776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ФУТБОЛ 35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412776"/>
            <a:ext cx="6984776" cy="864096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ЛЫЖНЫЕ ГОНКИ 23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636912"/>
            <a:ext cx="6984776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ХОККЕЙ 18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717032"/>
            <a:ext cx="6984776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ФИГУРНОЕ КАТАНИЕ 15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653136"/>
            <a:ext cx="6984776" cy="792088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ХУДОЖЕСТВЕННАЯ ГИМНАСТИКА 5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5661248"/>
            <a:ext cx="6984776" cy="792088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МИНИ – ФУТБОЛ 4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78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7" y="476672"/>
            <a:ext cx="7632848" cy="792088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БОКС 42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91580" y="1412776"/>
            <a:ext cx="7560840" cy="864096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ФУТБОЛ 30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91580" y="2492896"/>
            <a:ext cx="7596845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ГОЛЬФ 14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416246"/>
            <a:ext cx="7596843" cy="864096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ЛЫЖИ 8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1579" y="4520805"/>
            <a:ext cx="7560840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ХОККЕЙ 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9582" y="5467404"/>
            <a:ext cx="7560840" cy="697899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СКАЧКИ 2</a:t>
            </a:r>
          </a:p>
        </p:txBody>
      </p:sp>
    </p:spTree>
    <p:extLst>
      <p:ext uri="{BB962C8B-B14F-4D97-AF65-F5344CB8AC3E}">
        <p14:creationId xmlns:p14="http://schemas.microsoft.com/office/powerpoint/2010/main" val="79128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704856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ИГРАТЬ В ХОККЕЙ 36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556792"/>
            <a:ext cx="7704856" cy="576064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ТРЕНИРОВАТЬСЯ 24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564904"/>
            <a:ext cx="7704856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КАТАТЬСЯ 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501008"/>
            <a:ext cx="7704856" cy="576064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ФИГУРНОЕ КАТАНИЕ 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509120"/>
            <a:ext cx="7704856" cy="576064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БЕГАТЬ 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373216"/>
            <a:ext cx="7704856" cy="576064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ИГРАТЬ В КЕРЛИНГ 4</a:t>
            </a:r>
          </a:p>
        </p:txBody>
      </p:sp>
    </p:spTree>
    <p:extLst>
      <p:ext uri="{BB962C8B-B14F-4D97-AF65-F5344CB8AC3E}">
        <p14:creationId xmlns:p14="http://schemas.microsoft.com/office/powerpoint/2010/main" val="28371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344816" cy="864096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ВОРОТА 26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00808"/>
            <a:ext cx="7344816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КОЛЬЦО 25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696432"/>
            <a:ext cx="7344816" cy="876583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ОКНО 15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3820407"/>
            <a:ext cx="7344816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ЛУНКА 14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4786420"/>
            <a:ext cx="7344816" cy="73081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ЛУЗА 12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5877272"/>
            <a:ext cx="7344816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В ОДНОКЛАССНИКА  8</a:t>
            </a:r>
          </a:p>
        </p:txBody>
      </p:sp>
    </p:spTree>
    <p:extLst>
      <p:ext uri="{BB962C8B-B14F-4D97-AF65-F5344CB8AC3E}">
        <p14:creationId xmlns:p14="http://schemas.microsoft.com/office/powerpoint/2010/main" val="395803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63284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БЕГОВАЯ ДОРОЖКА 30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84784"/>
            <a:ext cx="763284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СТАДИОН 25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22307" y="2420888"/>
            <a:ext cx="7632848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ЛЫЖНЯ 19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356992"/>
            <a:ext cx="7632848" cy="792088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ЛЕД 15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509120"/>
            <a:ext cx="7599579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ПОЛЕ 10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589240"/>
            <a:ext cx="7632848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ПО ШКОЛЕ 1</a:t>
            </a:r>
          </a:p>
        </p:txBody>
      </p:sp>
    </p:spTree>
    <p:extLst>
      <p:ext uri="{BB962C8B-B14F-4D97-AF65-F5344CB8AC3E}">
        <p14:creationId xmlns:p14="http://schemas.microsoft.com/office/powerpoint/2010/main" val="385507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6984776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ЛЫЖИ 29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484784"/>
            <a:ext cx="6984776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КОНЬКИ 25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564904"/>
            <a:ext cx="6984776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БИАТЛОН 19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717032"/>
            <a:ext cx="6984776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СНОУБОРД 10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869160"/>
            <a:ext cx="6984776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ГОРНЫЕ ЛЫЖИ 9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5877272"/>
            <a:ext cx="6984776" cy="576064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БОБСЛЕЙ 7</a:t>
            </a:r>
          </a:p>
        </p:txBody>
      </p:sp>
    </p:spTree>
    <p:extLst>
      <p:ext uri="{BB962C8B-B14F-4D97-AF65-F5344CB8AC3E}">
        <p14:creationId xmlns:p14="http://schemas.microsoft.com/office/powerpoint/2010/main" val="255009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416824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ФУТБОЛЬНЫЙ 27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00808"/>
            <a:ext cx="7416824" cy="792088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БАСКЕТБОЛЬНЫЙ 25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852936"/>
            <a:ext cx="7416824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ВОЛЕЙБОЛЬНЫЙ 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759429"/>
            <a:ext cx="7416824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ФИТБОЛ 15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683403"/>
            <a:ext cx="7416824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ТЕННИСНЫЙ  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805264"/>
            <a:ext cx="7416824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НАБИВНОЙ 5</a:t>
            </a:r>
          </a:p>
        </p:txBody>
      </p:sp>
    </p:spTree>
    <p:extLst>
      <p:ext uri="{BB962C8B-B14F-4D97-AF65-F5344CB8AC3E}">
        <p14:creationId xmlns:p14="http://schemas.microsoft.com/office/powerpoint/2010/main" val="423608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416824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БОЛЬШОЙ ФУТБОЛ 35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556792"/>
            <a:ext cx="7416824" cy="576064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МИНИ – ФУТБОЛ 30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36912"/>
            <a:ext cx="7416824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АМЕРИКАНСКИЙ ФУТБОЛ 15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933056"/>
            <a:ext cx="7272808" cy="720080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ПЛЯЖНЫЙ ФУТБОЛ 14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085184"/>
            <a:ext cx="7272808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ВОДНОЕ ПОЛО 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6021288"/>
            <a:ext cx="7272808" cy="576064"/>
          </a:xfrm>
          <a:prstGeom prst="rect">
            <a:avLst/>
          </a:prstGeom>
          <a:gradFill>
            <a:gsLst>
              <a:gs pos="0">
                <a:srgbClr val="FFFF00"/>
              </a:gs>
              <a:gs pos="69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КОМИЧЕСКИЙ ФУТБОЛ 2</a:t>
            </a:r>
          </a:p>
        </p:txBody>
      </p:sp>
    </p:spTree>
    <p:extLst>
      <p:ext uri="{BB962C8B-B14F-4D97-AF65-F5344CB8AC3E}">
        <p14:creationId xmlns:p14="http://schemas.microsoft.com/office/powerpoint/2010/main" val="1990509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140</TotalTime>
  <Words>138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Temaxa</cp:lastModifiedBy>
  <cp:revision>11</cp:revision>
  <dcterms:created xsi:type="dcterms:W3CDTF">2020-02-09T12:36:52Z</dcterms:created>
  <dcterms:modified xsi:type="dcterms:W3CDTF">2020-02-09T16:21:07Z</dcterms:modified>
</cp:coreProperties>
</file>